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2"/>
  </p:notesMasterIdLst>
  <p:sldIdLst>
    <p:sldId id="256" r:id="rId2"/>
    <p:sldId id="271" r:id="rId3"/>
    <p:sldId id="272" r:id="rId4"/>
    <p:sldId id="273" r:id="rId5"/>
    <p:sldId id="260" r:id="rId6"/>
    <p:sldId id="274" r:id="rId7"/>
    <p:sldId id="261" r:id="rId8"/>
    <p:sldId id="262" r:id="rId9"/>
    <p:sldId id="276" r:id="rId10"/>
    <p:sldId id="275" r:id="rId11"/>
    <p:sldId id="258" r:id="rId12"/>
    <p:sldId id="277" r:id="rId13"/>
    <p:sldId id="278" r:id="rId14"/>
    <p:sldId id="279" r:id="rId15"/>
    <p:sldId id="280" r:id="rId16"/>
    <p:sldId id="281" r:id="rId17"/>
    <p:sldId id="264" r:id="rId18"/>
    <p:sldId id="282" r:id="rId19"/>
    <p:sldId id="28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15732-8E10-1D89-BE15-D07812E8276F}" v="1" dt="2024-05-08T06:22:27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an Gupta" userId="S::sajan@uppwise.com::17efcaca-caa7-4301-8540-6d2124db3efd" providerId="AD" clId="Web-{F1C15732-8E10-1D89-BE15-D07812E8276F}"/>
    <pc:docChg chg="modSld">
      <pc:chgData name="Sajan Gupta" userId="S::sajan@uppwise.com::17efcaca-caa7-4301-8540-6d2124db3efd" providerId="AD" clId="Web-{F1C15732-8E10-1D89-BE15-D07812E8276F}" dt="2024-05-08T06:22:27.693" v="0" actId="1076"/>
      <pc:docMkLst>
        <pc:docMk/>
      </pc:docMkLst>
      <pc:sldChg chg="modSp">
        <pc:chgData name="Sajan Gupta" userId="S::sajan@uppwise.com::17efcaca-caa7-4301-8540-6d2124db3efd" providerId="AD" clId="Web-{F1C15732-8E10-1D89-BE15-D07812E8276F}" dt="2024-05-08T06:22:27.693" v="0" actId="1076"/>
        <pc:sldMkLst>
          <pc:docMk/>
          <pc:sldMk cId="3757233113" sldId="256"/>
        </pc:sldMkLst>
        <pc:picChg chg="mod">
          <ac:chgData name="Sajan Gupta" userId="S::sajan@uppwise.com::17efcaca-caa7-4301-8540-6d2124db3efd" providerId="AD" clId="Web-{F1C15732-8E10-1D89-BE15-D07812E8276F}" dt="2024-05-08T06:22:27.693" v="0" actId="1076"/>
          <ac:picMkLst>
            <pc:docMk/>
            <pc:sldMk cId="3757233113" sldId="256"/>
            <ac:picMk id="4" creationId="{4B46150F-6B4D-49B7-98D5-6D2E9B1273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7823-F282-4ECC-8134-FD83B186DD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4258E-D2E8-453E-8AD3-A8C74544D18E}">
      <dgm:prSet/>
      <dgm:spPr/>
      <dgm:t>
        <a:bodyPr/>
        <a:lstStyle/>
        <a:p>
          <a:r>
            <a:rPr lang="en-US" dirty="0"/>
            <a:t>Empty Report </a:t>
          </a:r>
        </a:p>
      </dgm:t>
    </dgm:pt>
    <dgm:pt modelId="{CAFA2826-5E7A-4C05-B33B-D711B4AC33CC}" type="parTrans" cxnId="{B65521E7-9D05-48B5-8A78-D8B87DC62B81}">
      <dgm:prSet/>
      <dgm:spPr/>
      <dgm:t>
        <a:bodyPr/>
        <a:lstStyle/>
        <a:p>
          <a:endParaRPr lang="en-US"/>
        </a:p>
      </dgm:t>
    </dgm:pt>
    <dgm:pt modelId="{234F38C5-EEAE-4B2A-B0AA-263122671E89}" type="sibTrans" cxnId="{B65521E7-9D05-48B5-8A78-D8B87DC62B81}">
      <dgm:prSet/>
      <dgm:spPr/>
      <dgm:t>
        <a:bodyPr/>
        <a:lstStyle/>
        <a:p>
          <a:endParaRPr lang="en-US"/>
        </a:p>
      </dgm:t>
    </dgm:pt>
    <dgm:pt modelId="{5D8FCD09-CABE-449C-882E-2A7E1020A99F}">
      <dgm:prSet/>
      <dgm:spPr/>
      <dgm:t>
        <a:bodyPr/>
        <a:lstStyle/>
        <a:p>
          <a:r>
            <a:rPr lang="en-US" dirty="0"/>
            <a:t>Table Report</a:t>
          </a:r>
        </a:p>
      </dgm:t>
    </dgm:pt>
    <dgm:pt modelId="{7C25DCAB-6158-4F00-B846-41EA3A3937ED}" type="parTrans" cxnId="{508AE3A0-0349-426B-9464-B8B03132D74F}">
      <dgm:prSet/>
      <dgm:spPr/>
      <dgm:t>
        <a:bodyPr/>
        <a:lstStyle/>
        <a:p>
          <a:endParaRPr lang="en-US"/>
        </a:p>
      </dgm:t>
    </dgm:pt>
    <dgm:pt modelId="{86957A46-48DE-4BE1-9439-1798F7B9BCDD}" type="sibTrans" cxnId="{508AE3A0-0349-426B-9464-B8B03132D74F}">
      <dgm:prSet/>
      <dgm:spPr/>
      <dgm:t>
        <a:bodyPr/>
        <a:lstStyle/>
        <a:p>
          <a:endParaRPr lang="en-US"/>
        </a:p>
      </dgm:t>
    </dgm:pt>
    <dgm:pt modelId="{12B495D9-A355-41FE-AF0C-259C613810FC}">
      <dgm:prSet/>
      <dgm:spPr/>
      <dgm:t>
        <a:bodyPr/>
        <a:lstStyle/>
        <a:p>
          <a:r>
            <a:rPr lang="en-US" dirty="0"/>
            <a:t>Vertical Report</a:t>
          </a:r>
        </a:p>
      </dgm:t>
    </dgm:pt>
    <dgm:pt modelId="{52EADEAD-373B-4D33-8939-946CE79AA353}" type="parTrans" cxnId="{B43855BD-BEC8-4B5A-8665-0AA524DBDA95}">
      <dgm:prSet/>
      <dgm:spPr/>
      <dgm:t>
        <a:bodyPr/>
        <a:lstStyle/>
        <a:p>
          <a:endParaRPr lang="en-US"/>
        </a:p>
      </dgm:t>
    </dgm:pt>
    <dgm:pt modelId="{0D37C1A1-9EDB-4530-A4C0-DAEF9B101FE0}" type="sibTrans" cxnId="{B43855BD-BEC8-4B5A-8665-0AA524DBDA95}">
      <dgm:prSet/>
      <dgm:spPr/>
      <dgm:t>
        <a:bodyPr/>
        <a:lstStyle/>
        <a:p>
          <a:endParaRPr lang="en-US"/>
        </a:p>
      </dgm:t>
    </dgm:pt>
    <dgm:pt modelId="{C445619E-333A-47C5-8FFB-C03A4F15BB3F}">
      <dgm:prSet/>
      <dgm:spPr/>
      <dgm:t>
        <a:bodyPr/>
        <a:lstStyle/>
        <a:p>
          <a:r>
            <a:rPr lang="en-US" dirty="0"/>
            <a:t>Label Report</a:t>
          </a:r>
        </a:p>
      </dgm:t>
    </dgm:pt>
    <dgm:pt modelId="{3E76B6CA-0772-41BA-8B1C-411F351FE15E}" type="parTrans" cxnId="{AABD2879-C0DC-4AB4-8DC2-3860DB1D5AF5}">
      <dgm:prSet/>
      <dgm:spPr/>
      <dgm:t>
        <a:bodyPr/>
        <a:lstStyle/>
        <a:p>
          <a:endParaRPr lang="en-US"/>
        </a:p>
      </dgm:t>
    </dgm:pt>
    <dgm:pt modelId="{590856A5-56FE-43B7-9942-1D685C0AE118}" type="sibTrans" cxnId="{AABD2879-C0DC-4AB4-8DC2-3860DB1D5AF5}">
      <dgm:prSet/>
      <dgm:spPr/>
      <dgm:t>
        <a:bodyPr/>
        <a:lstStyle/>
        <a:p>
          <a:endParaRPr lang="en-US"/>
        </a:p>
      </dgm:t>
    </dgm:pt>
    <dgm:pt modelId="{D6905A8E-EC6A-4510-BAE3-71D452D4319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dirty="0"/>
            <a:t>Master Detail Report (Using Sub-Reports)</a:t>
          </a:r>
        </a:p>
      </dgm:t>
    </dgm:pt>
    <dgm:pt modelId="{3D9FD359-01EC-41E8-B8A1-EC3BA66BF0E2}" type="parTrans" cxnId="{D402D705-7E4D-40C2-9C96-E54B696505D5}">
      <dgm:prSet/>
      <dgm:spPr/>
      <dgm:t>
        <a:bodyPr/>
        <a:lstStyle/>
        <a:p>
          <a:endParaRPr lang="en-US"/>
        </a:p>
      </dgm:t>
    </dgm:pt>
    <dgm:pt modelId="{7DFBC68B-872C-4487-BDC7-131AB178BC55}" type="sibTrans" cxnId="{D402D705-7E4D-40C2-9C96-E54B696505D5}">
      <dgm:prSet/>
      <dgm:spPr/>
      <dgm:t>
        <a:bodyPr/>
        <a:lstStyle/>
        <a:p>
          <a:endParaRPr lang="en-US"/>
        </a:p>
      </dgm:t>
    </dgm:pt>
    <dgm:pt modelId="{58037585-1AC5-4213-B1DE-FA81E8BD6D81}" type="pres">
      <dgm:prSet presAssocID="{DA3C7823-F282-4ECC-8134-FD83B186DDA1}" presName="vert0" presStyleCnt="0">
        <dgm:presLayoutVars>
          <dgm:dir/>
          <dgm:animOne val="branch"/>
          <dgm:animLvl val="lvl"/>
        </dgm:presLayoutVars>
      </dgm:prSet>
      <dgm:spPr/>
    </dgm:pt>
    <dgm:pt modelId="{ED75139A-B0EA-4F7F-8441-5704B76F1428}" type="pres">
      <dgm:prSet presAssocID="{A724258E-D2E8-453E-8AD3-A8C74544D18E}" presName="thickLine" presStyleLbl="alignNode1" presStyleIdx="0" presStyleCnt="5"/>
      <dgm:spPr/>
    </dgm:pt>
    <dgm:pt modelId="{2CB7DF90-E2C2-4289-AE04-E225DC4A0869}" type="pres">
      <dgm:prSet presAssocID="{A724258E-D2E8-453E-8AD3-A8C74544D18E}" presName="horz1" presStyleCnt="0"/>
      <dgm:spPr/>
    </dgm:pt>
    <dgm:pt modelId="{E08D387D-78E6-4899-A15B-993365506533}" type="pres">
      <dgm:prSet presAssocID="{A724258E-D2E8-453E-8AD3-A8C74544D18E}" presName="tx1" presStyleLbl="revTx" presStyleIdx="0" presStyleCnt="5"/>
      <dgm:spPr/>
    </dgm:pt>
    <dgm:pt modelId="{6A7C805D-A6D9-460D-8C64-5555F761F7F2}" type="pres">
      <dgm:prSet presAssocID="{A724258E-D2E8-453E-8AD3-A8C74544D18E}" presName="vert1" presStyleCnt="0"/>
      <dgm:spPr/>
    </dgm:pt>
    <dgm:pt modelId="{D06CB45A-F7D0-4D1C-87A2-F4E236810C3E}" type="pres">
      <dgm:prSet presAssocID="{5D8FCD09-CABE-449C-882E-2A7E1020A99F}" presName="thickLine" presStyleLbl="alignNode1" presStyleIdx="1" presStyleCnt="5"/>
      <dgm:spPr/>
    </dgm:pt>
    <dgm:pt modelId="{0A7DA073-3C6B-4ED1-BB8B-F1346EFFCA44}" type="pres">
      <dgm:prSet presAssocID="{5D8FCD09-CABE-449C-882E-2A7E1020A99F}" presName="horz1" presStyleCnt="0"/>
      <dgm:spPr/>
    </dgm:pt>
    <dgm:pt modelId="{C1A86FBB-A877-4D1E-B6C2-0F64CA484373}" type="pres">
      <dgm:prSet presAssocID="{5D8FCD09-CABE-449C-882E-2A7E1020A99F}" presName="tx1" presStyleLbl="revTx" presStyleIdx="1" presStyleCnt="5"/>
      <dgm:spPr/>
    </dgm:pt>
    <dgm:pt modelId="{266FF7A2-5FE6-4D50-8698-ED053227A115}" type="pres">
      <dgm:prSet presAssocID="{5D8FCD09-CABE-449C-882E-2A7E1020A99F}" presName="vert1" presStyleCnt="0"/>
      <dgm:spPr/>
    </dgm:pt>
    <dgm:pt modelId="{5DAEF2BB-8C5D-4122-881E-8561C0CFB47D}" type="pres">
      <dgm:prSet presAssocID="{12B495D9-A355-41FE-AF0C-259C613810FC}" presName="thickLine" presStyleLbl="alignNode1" presStyleIdx="2" presStyleCnt="5"/>
      <dgm:spPr/>
    </dgm:pt>
    <dgm:pt modelId="{C545E427-3413-46E9-B61D-217F58162BFA}" type="pres">
      <dgm:prSet presAssocID="{12B495D9-A355-41FE-AF0C-259C613810FC}" presName="horz1" presStyleCnt="0"/>
      <dgm:spPr/>
    </dgm:pt>
    <dgm:pt modelId="{32D62501-BF8F-42B1-BBF3-B1580A96BF5A}" type="pres">
      <dgm:prSet presAssocID="{12B495D9-A355-41FE-AF0C-259C613810FC}" presName="tx1" presStyleLbl="revTx" presStyleIdx="2" presStyleCnt="5"/>
      <dgm:spPr/>
    </dgm:pt>
    <dgm:pt modelId="{CC8B4C40-0529-4A69-88C1-C52424BDD61D}" type="pres">
      <dgm:prSet presAssocID="{12B495D9-A355-41FE-AF0C-259C613810FC}" presName="vert1" presStyleCnt="0"/>
      <dgm:spPr/>
    </dgm:pt>
    <dgm:pt modelId="{60A1BFBF-1C08-4D9A-A156-16ED5257C900}" type="pres">
      <dgm:prSet presAssocID="{C445619E-333A-47C5-8FFB-C03A4F15BB3F}" presName="thickLine" presStyleLbl="alignNode1" presStyleIdx="3" presStyleCnt="5"/>
      <dgm:spPr/>
    </dgm:pt>
    <dgm:pt modelId="{F1C258AE-DCD1-4D55-8F92-4EDC9A691F67}" type="pres">
      <dgm:prSet presAssocID="{C445619E-333A-47C5-8FFB-C03A4F15BB3F}" presName="horz1" presStyleCnt="0"/>
      <dgm:spPr/>
    </dgm:pt>
    <dgm:pt modelId="{653AE56A-287E-49EC-BB6D-AA2D673AFBE1}" type="pres">
      <dgm:prSet presAssocID="{C445619E-333A-47C5-8FFB-C03A4F15BB3F}" presName="tx1" presStyleLbl="revTx" presStyleIdx="3" presStyleCnt="5"/>
      <dgm:spPr/>
    </dgm:pt>
    <dgm:pt modelId="{19ECF21C-AF74-4A97-8F6D-AEF04D4BEC2F}" type="pres">
      <dgm:prSet presAssocID="{C445619E-333A-47C5-8FFB-C03A4F15BB3F}" presName="vert1" presStyleCnt="0"/>
      <dgm:spPr/>
    </dgm:pt>
    <dgm:pt modelId="{1E79E76B-C5DE-409B-ABFA-D4ADA4E1E8E8}" type="pres">
      <dgm:prSet presAssocID="{D6905A8E-EC6A-4510-BAE3-71D452D43199}" presName="thickLine" presStyleLbl="alignNode1" presStyleIdx="4" presStyleCnt="5"/>
      <dgm:spPr/>
    </dgm:pt>
    <dgm:pt modelId="{59443D81-3E0D-4346-A396-3218F30A6382}" type="pres">
      <dgm:prSet presAssocID="{D6905A8E-EC6A-4510-BAE3-71D452D43199}" presName="horz1" presStyleCnt="0"/>
      <dgm:spPr/>
    </dgm:pt>
    <dgm:pt modelId="{535D2203-1AF1-4E6A-A6CC-22573ABB00E8}" type="pres">
      <dgm:prSet presAssocID="{D6905A8E-EC6A-4510-BAE3-71D452D43199}" presName="tx1" presStyleLbl="revTx" presStyleIdx="4" presStyleCnt="5"/>
      <dgm:spPr/>
    </dgm:pt>
    <dgm:pt modelId="{0FA0BE3B-AC63-48AA-823F-E5DEBE6EDC07}" type="pres">
      <dgm:prSet presAssocID="{D6905A8E-EC6A-4510-BAE3-71D452D43199}" presName="vert1" presStyleCnt="0"/>
      <dgm:spPr/>
    </dgm:pt>
  </dgm:ptLst>
  <dgm:cxnLst>
    <dgm:cxn modelId="{D402D705-7E4D-40C2-9C96-E54B696505D5}" srcId="{DA3C7823-F282-4ECC-8134-FD83B186DDA1}" destId="{D6905A8E-EC6A-4510-BAE3-71D452D43199}" srcOrd="4" destOrd="0" parTransId="{3D9FD359-01EC-41E8-B8A1-EC3BA66BF0E2}" sibTransId="{7DFBC68B-872C-4487-BDC7-131AB178BC55}"/>
    <dgm:cxn modelId="{63F0FF27-AC5A-4A02-ACB9-9921256FBBD3}" type="presOf" srcId="{12B495D9-A355-41FE-AF0C-259C613810FC}" destId="{32D62501-BF8F-42B1-BBF3-B1580A96BF5A}" srcOrd="0" destOrd="0" presId="urn:microsoft.com/office/officeart/2008/layout/LinedList"/>
    <dgm:cxn modelId="{FEA03B4B-4127-4B3E-8AA1-1DD6E4237AA0}" type="presOf" srcId="{C445619E-333A-47C5-8FFB-C03A4F15BB3F}" destId="{653AE56A-287E-49EC-BB6D-AA2D673AFBE1}" srcOrd="0" destOrd="0" presId="urn:microsoft.com/office/officeart/2008/layout/LinedList"/>
    <dgm:cxn modelId="{D02E0151-8517-49F2-9D8E-D908FC321EDF}" type="presOf" srcId="{A724258E-D2E8-453E-8AD3-A8C74544D18E}" destId="{E08D387D-78E6-4899-A15B-993365506533}" srcOrd="0" destOrd="0" presId="urn:microsoft.com/office/officeart/2008/layout/LinedList"/>
    <dgm:cxn modelId="{AABD2879-C0DC-4AB4-8DC2-3860DB1D5AF5}" srcId="{DA3C7823-F282-4ECC-8134-FD83B186DDA1}" destId="{C445619E-333A-47C5-8FFB-C03A4F15BB3F}" srcOrd="3" destOrd="0" parTransId="{3E76B6CA-0772-41BA-8B1C-411F351FE15E}" sibTransId="{590856A5-56FE-43B7-9942-1D685C0AE118}"/>
    <dgm:cxn modelId="{A49F3085-BBB2-4823-8B65-2C6995BD3533}" type="presOf" srcId="{DA3C7823-F282-4ECC-8134-FD83B186DDA1}" destId="{58037585-1AC5-4213-B1DE-FA81E8BD6D81}" srcOrd="0" destOrd="0" presId="urn:microsoft.com/office/officeart/2008/layout/LinedList"/>
    <dgm:cxn modelId="{89EC8E9C-9B73-44B3-8983-253FB326A349}" type="presOf" srcId="{D6905A8E-EC6A-4510-BAE3-71D452D43199}" destId="{535D2203-1AF1-4E6A-A6CC-22573ABB00E8}" srcOrd="0" destOrd="0" presId="urn:microsoft.com/office/officeart/2008/layout/LinedList"/>
    <dgm:cxn modelId="{508AE3A0-0349-426B-9464-B8B03132D74F}" srcId="{DA3C7823-F282-4ECC-8134-FD83B186DDA1}" destId="{5D8FCD09-CABE-449C-882E-2A7E1020A99F}" srcOrd="1" destOrd="0" parTransId="{7C25DCAB-6158-4F00-B846-41EA3A3937ED}" sibTransId="{86957A46-48DE-4BE1-9439-1798F7B9BCDD}"/>
    <dgm:cxn modelId="{EF6C58B0-30F9-40D9-8A1E-95F6AA1ADEA3}" type="presOf" srcId="{5D8FCD09-CABE-449C-882E-2A7E1020A99F}" destId="{C1A86FBB-A877-4D1E-B6C2-0F64CA484373}" srcOrd="0" destOrd="0" presId="urn:microsoft.com/office/officeart/2008/layout/LinedList"/>
    <dgm:cxn modelId="{B43855BD-BEC8-4B5A-8665-0AA524DBDA95}" srcId="{DA3C7823-F282-4ECC-8134-FD83B186DDA1}" destId="{12B495D9-A355-41FE-AF0C-259C613810FC}" srcOrd="2" destOrd="0" parTransId="{52EADEAD-373B-4D33-8939-946CE79AA353}" sibTransId="{0D37C1A1-9EDB-4530-A4C0-DAEF9B101FE0}"/>
    <dgm:cxn modelId="{B65521E7-9D05-48B5-8A78-D8B87DC62B81}" srcId="{DA3C7823-F282-4ECC-8134-FD83B186DDA1}" destId="{A724258E-D2E8-453E-8AD3-A8C74544D18E}" srcOrd="0" destOrd="0" parTransId="{CAFA2826-5E7A-4C05-B33B-D711B4AC33CC}" sibTransId="{234F38C5-EEAE-4B2A-B0AA-263122671E89}"/>
    <dgm:cxn modelId="{F9D99E75-B9E5-4C38-8EE1-EC69CDB5F122}" type="presParOf" srcId="{58037585-1AC5-4213-B1DE-FA81E8BD6D81}" destId="{ED75139A-B0EA-4F7F-8441-5704B76F1428}" srcOrd="0" destOrd="0" presId="urn:microsoft.com/office/officeart/2008/layout/LinedList"/>
    <dgm:cxn modelId="{71077C26-3220-48DC-B0BF-0572A2B11FE0}" type="presParOf" srcId="{58037585-1AC5-4213-B1DE-FA81E8BD6D81}" destId="{2CB7DF90-E2C2-4289-AE04-E225DC4A0869}" srcOrd="1" destOrd="0" presId="urn:microsoft.com/office/officeart/2008/layout/LinedList"/>
    <dgm:cxn modelId="{2E39964F-C76A-46E6-AF76-120CC42D5A1B}" type="presParOf" srcId="{2CB7DF90-E2C2-4289-AE04-E225DC4A0869}" destId="{E08D387D-78E6-4899-A15B-993365506533}" srcOrd="0" destOrd="0" presId="urn:microsoft.com/office/officeart/2008/layout/LinedList"/>
    <dgm:cxn modelId="{B5BFFCE9-A0BF-46A2-B805-C33CB0A5C90F}" type="presParOf" srcId="{2CB7DF90-E2C2-4289-AE04-E225DC4A0869}" destId="{6A7C805D-A6D9-460D-8C64-5555F761F7F2}" srcOrd="1" destOrd="0" presId="urn:microsoft.com/office/officeart/2008/layout/LinedList"/>
    <dgm:cxn modelId="{154D83C7-E651-4146-8860-55EC4A5F20F5}" type="presParOf" srcId="{58037585-1AC5-4213-B1DE-FA81E8BD6D81}" destId="{D06CB45A-F7D0-4D1C-87A2-F4E236810C3E}" srcOrd="2" destOrd="0" presId="urn:microsoft.com/office/officeart/2008/layout/LinedList"/>
    <dgm:cxn modelId="{EE80BE89-5FAC-442D-BAF8-DD3F5D3492B6}" type="presParOf" srcId="{58037585-1AC5-4213-B1DE-FA81E8BD6D81}" destId="{0A7DA073-3C6B-4ED1-BB8B-F1346EFFCA44}" srcOrd="3" destOrd="0" presId="urn:microsoft.com/office/officeart/2008/layout/LinedList"/>
    <dgm:cxn modelId="{707C4BBA-A831-4560-8150-C1CEC43CB36F}" type="presParOf" srcId="{0A7DA073-3C6B-4ED1-BB8B-F1346EFFCA44}" destId="{C1A86FBB-A877-4D1E-B6C2-0F64CA484373}" srcOrd="0" destOrd="0" presId="urn:microsoft.com/office/officeart/2008/layout/LinedList"/>
    <dgm:cxn modelId="{E4C26687-FD82-48E8-B03B-0A0811E033E2}" type="presParOf" srcId="{0A7DA073-3C6B-4ED1-BB8B-F1346EFFCA44}" destId="{266FF7A2-5FE6-4D50-8698-ED053227A115}" srcOrd="1" destOrd="0" presId="urn:microsoft.com/office/officeart/2008/layout/LinedList"/>
    <dgm:cxn modelId="{3588EF3C-E9AB-44B0-A019-093A2F11AAE0}" type="presParOf" srcId="{58037585-1AC5-4213-B1DE-FA81E8BD6D81}" destId="{5DAEF2BB-8C5D-4122-881E-8561C0CFB47D}" srcOrd="4" destOrd="0" presId="urn:microsoft.com/office/officeart/2008/layout/LinedList"/>
    <dgm:cxn modelId="{16AACC24-EB84-4F98-A4EB-1B3F502D0AF2}" type="presParOf" srcId="{58037585-1AC5-4213-B1DE-FA81E8BD6D81}" destId="{C545E427-3413-46E9-B61D-217F58162BFA}" srcOrd="5" destOrd="0" presId="urn:microsoft.com/office/officeart/2008/layout/LinedList"/>
    <dgm:cxn modelId="{56571DB4-BE86-4D96-B497-D3930B0D7A89}" type="presParOf" srcId="{C545E427-3413-46E9-B61D-217F58162BFA}" destId="{32D62501-BF8F-42B1-BBF3-B1580A96BF5A}" srcOrd="0" destOrd="0" presId="urn:microsoft.com/office/officeart/2008/layout/LinedList"/>
    <dgm:cxn modelId="{3E83A988-8084-477A-A191-8EF36F893A8E}" type="presParOf" srcId="{C545E427-3413-46E9-B61D-217F58162BFA}" destId="{CC8B4C40-0529-4A69-88C1-C52424BDD61D}" srcOrd="1" destOrd="0" presId="urn:microsoft.com/office/officeart/2008/layout/LinedList"/>
    <dgm:cxn modelId="{24A8A924-0259-447E-8A50-4D9120605CEA}" type="presParOf" srcId="{58037585-1AC5-4213-B1DE-FA81E8BD6D81}" destId="{60A1BFBF-1C08-4D9A-A156-16ED5257C900}" srcOrd="6" destOrd="0" presId="urn:microsoft.com/office/officeart/2008/layout/LinedList"/>
    <dgm:cxn modelId="{0A0FCC86-B107-445C-9615-DE6E5F524FA6}" type="presParOf" srcId="{58037585-1AC5-4213-B1DE-FA81E8BD6D81}" destId="{F1C258AE-DCD1-4D55-8F92-4EDC9A691F67}" srcOrd="7" destOrd="0" presId="urn:microsoft.com/office/officeart/2008/layout/LinedList"/>
    <dgm:cxn modelId="{C70A9B96-AD15-4F86-BDCB-D4FF6832D14E}" type="presParOf" srcId="{F1C258AE-DCD1-4D55-8F92-4EDC9A691F67}" destId="{653AE56A-287E-49EC-BB6D-AA2D673AFBE1}" srcOrd="0" destOrd="0" presId="urn:microsoft.com/office/officeart/2008/layout/LinedList"/>
    <dgm:cxn modelId="{29DDEC00-0CCE-46FC-B498-B9C9D8436956}" type="presParOf" srcId="{F1C258AE-DCD1-4D55-8F92-4EDC9A691F67}" destId="{19ECF21C-AF74-4A97-8F6D-AEF04D4BEC2F}" srcOrd="1" destOrd="0" presId="urn:microsoft.com/office/officeart/2008/layout/LinedList"/>
    <dgm:cxn modelId="{B7AD48A1-FFB2-4F7A-957C-D8272C186D73}" type="presParOf" srcId="{58037585-1AC5-4213-B1DE-FA81E8BD6D81}" destId="{1E79E76B-C5DE-409B-ABFA-D4ADA4E1E8E8}" srcOrd="8" destOrd="0" presId="urn:microsoft.com/office/officeart/2008/layout/LinedList"/>
    <dgm:cxn modelId="{45E27607-CB55-483E-B0AA-E8BCB46C421F}" type="presParOf" srcId="{58037585-1AC5-4213-B1DE-FA81E8BD6D81}" destId="{59443D81-3E0D-4346-A396-3218F30A6382}" srcOrd="9" destOrd="0" presId="urn:microsoft.com/office/officeart/2008/layout/LinedList"/>
    <dgm:cxn modelId="{9E4D05F1-8354-48F3-ABC2-6D3D32F345C4}" type="presParOf" srcId="{59443D81-3E0D-4346-A396-3218F30A6382}" destId="{535D2203-1AF1-4E6A-A6CC-22573ABB00E8}" srcOrd="0" destOrd="0" presId="urn:microsoft.com/office/officeart/2008/layout/LinedList"/>
    <dgm:cxn modelId="{7D318E83-5BAA-4F36-B653-3770B79E8D49}" type="presParOf" srcId="{59443D81-3E0D-4346-A396-3218F30A6382}" destId="{0FA0BE3B-AC63-48AA-823F-E5DEBE6EDC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89426-2AF2-4EBF-8412-61E04DE66CE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18CE9-68C2-4F9C-8154-9C9EF13535B3}">
      <dgm:prSet/>
      <dgm:spPr/>
      <dgm:t>
        <a:bodyPr/>
        <a:lstStyle/>
        <a:p>
          <a:r>
            <a:rPr lang="en-US"/>
            <a:t>Label </a:t>
          </a:r>
        </a:p>
      </dgm:t>
    </dgm:pt>
    <dgm:pt modelId="{69C7F587-593A-430E-A766-FB4BEEF4A7E8}" type="parTrans" cxnId="{8500D1C5-3728-4014-9EAD-D2BA66AB9971}">
      <dgm:prSet/>
      <dgm:spPr/>
      <dgm:t>
        <a:bodyPr/>
        <a:lstStyle/>
        <a:p>
          <a:endParaRPr lang="en-US"/>
        </a:p>
      </dgm:t>
    </dgm:pt>
    <dgm:pt modelId="{FF93A5D7-B9AA-422D-8E9E-FF300B92FF22}" type="sibTrans" cxnId="{8500D1C5-3728-4014-9EAD-D2BA66AB9971}">
      <dgm:prSet/>
      <dgm:spPr/>
      <dgm:t>
        <a:bodyPr/>
        <a:lstStyle/>
        <a:p>
          <a:endParaRPr lang="en-US"/>
        </a:p>
      </dgm:t>
    </dgm:pt>
    <dgm:pt modelId="{9CC6015B-D908-4B35-BB41-5E46A75A11F9}">
      <dgm:prSet/>
      <dgm:spPr/>
      <dgm:t>
        <a:bodyPr/>
        <a:lstStyle/>
        <a:p>
          <a:r>
            <a:rPr lang="en-US"/>
            <a:t>Table</a:t>
          </a:r>
        </a:p>
      </dgm:t>
    </dgm:pt>
    <dgm:pt modelId="{52A6B6A9-BFCF-40B5-9E65-CD8C4BC7275B}" type="parTrans" cxnId="{D76A7AA4-C754-426C-99FE-0156231CF0B3}">
      <dgm:prSet/>
      <dgm:spPr/>
      <dgm:t>
        <a:bodyPr/>
        <a:lstStyle/>
        <a:p>
          <a:endParaRPr lang="en-US"/>
        </a:p>
      </dgm:t>
    </dgm:pt>
    <dgm:pt modelId="{73FD05BB-5288-4D07-801C-A2A25985FCF1}" type="sibTrans" cxnId="{D76A7AA4-C754-426C-99FE-0156231CF0B3}">
      <dgm:prSet/>
      <dgm:spPr/>
      <dgm:t>
        <a:bodyPr/>
        <a:lstStyle/>
        <a:p>
          <a:endParaRPr lang="en-US"/>
        </a:p>
      </dgm:t>
    </dgm:pt>
    <dgm:pt modelId="{DDE11145-F015-4CB1-A4A8-EA3C007CD46F}">
      <dgm:prSet/>
      <dgm:spPr/>
      <dgm:t>
        <a:bodyPr/>
        <a:lstStyle/>
        <a:p>
          <a:r>
            <a:rPr lang="en-US"/>
            <a:t>Character comb</a:t>
          </a:r>
        </a:p>
      </dgm:t>
    </dgm:pt>
    <dgm:pt modelId="{0863972A-39B2-49EE-833F-148A8B5943E0}" type="parTrans" cxnId="{119F2B62-D30E-4024-AF19-476D5CBA02CA}">
      <dgm:prSet/>
      <dgm:spPr/>
      <dgm:t>
        <a:bodyPr/>
        <a:lstStyle/>
        <a:p>
          <a:endParaRPr lang="en-US"/>
        </a:p>
      </dgm:t>
    </dgm:pt>
    <dgm:pt modelId="{F2BDFE06-3996-4B99-A464-3E12C39AAB6E}" type="sibTrans" cxnId="{119F2B62-D30E-4024-AF19-476D5CBA02CA}">
      <dgm:prSet/>
      <dgm:spPr/>
      <dgm:t>
        <a:bodyPr/>
        <a:lstStyle/>
        <a:p>
          <a:endParaRPr lang="en-US"/>
        </a:p>
      </dgm:t>
    </dgm:pt>
    <dgm:pt modelId="{FED26FB6-0D99-4594-A74B-FA134AA6FD91}">
      <dgm:prSet/>
      <dgm:spPr/>
      <dgm:t>
        <a:bodyPr/>
        <a:lstStyle/>
        <a:p>
          <a:r>
            <a:rPr lang="en-US"/>
            <a:t>Rich Text</a:t>
          </a:r>
        </a:p>
      </dgm:t>
    </dgm:pt>
    <dgm:pt modelId="{4F4FA7B9-EC54-47A8-AC91-5D5EFF39BB8C}" type="parTrans" cxnId="{3507F69F-3DCA-43B4-933D-363E6B40471B}">
      <dgm:prSet/>
      <dgm:spPr/>
      <dgm:t>
        <a:bodyPr/>
        <a:lstStyle/>
        <a:p>
          <a:endParaRPr lang="en-US"/>
        </a:p>
      </dgm:t>
    </dgm:pt>
    <dgm:pt modelId="{AE2C60BC-C9FB-48EA-9304-F8FF1372BF7E}" type="sibTrans" cxnId="{3507F69F-3DCA-43B4-933D-363E6B40471B}">
      <dgm:prSet/>
      <dgm:spPr/>
      <dgm:t>
        <a:bodyPr/>
        <a:lstStyle/>
        <a:p>
          <a:endParaRPr lang="en-US"/>
        </a:p>
      </dgm:t>
    </dgm:pt>
    <dgm:pt modelId="{F55D920C-8DFC-42EC-8FC2-B687721702C9}">
      <dgm:prSet/>
      <dgm:spPr/>
      <dgm:t>
        <a:bodyPr/>
        <a:lstStyle/>
        <a:p>
          <a:r>
            <a:rPr lang="en-US"/>
            <a:t>Check Box</a:t>
          </a:r>
        </a:p>
      </dgm:t>
    </dgm:pt>
    <dgm:pt modelId="{C2FFE76C-90F3-47FB-8974-87DE6DE1C026}" type="parTrans" cxnId="{E3BBC94A-78D4-4752-8C56-26E61A05BBEA}">
      <dgm:prSet/>
      <dgm:spPr/>
      <dgm:t>
        <a:bodyPr/>
        <a:lstStyle/>
        <a:p>
          <a:endParaRPr lang="en-US"/>
        </a:p>
      </dgm:t>
    </dgm:pt>
    <dgm:pt modelId="{3A1FC58F-7027-41E2-9670-5CB5F3CF1D3A}" type="sibTrans" cxnId="{E3BBC94A-78D4-4752-8C56-26E61A05BBEA}">
      <dgm:prSet/>
      <dgm:spPr/>
      <dgm:t>
        <a:bodyPr/>
        <a:lstStyle/>
        <a:p>
          <a:endParaRPr lang="en-US"/>
        </a:p>
      </dgm:t>
    </dgm:pt>
    <dgm:pt modelId="{F576CDA5-3534-413C-B31C-DFEF69E698B5}">
      <dgm:prSet/>
      <dgm:spPr/>
      <dgm:t>
        <a:bodyPr/>
        <a:lstStyle/>
        <a:p>
          <a:r>
            <a:rPr lang="en-US"/>
            <a:t>Picture box</a:t>
          </a:r>
        </a:p>
      </dgm:t>
    </dgm:pt>
    <dgm:pt modelId="{AC37A408-9537-460C-ACF2-49B2AA63F98F}" type="parTrans" cxnId="{F03BE5CF-4B0C-4147-9A23-18CC59C0A23A}">
      <dgm:prSet/>
      <dgm:spPr/>
      <dgm:t>
        <a:bodyPr/>
        <a:lstStyle/>
        <a:p>
          <a:endParaRPr lang="en-US"/>
        </a:p>
      </dgm:t>
    </dgm:pt>
    <dgm:pt modelId="{A5E18868-4077-43E2-B6C2-BA804207E3AE}" type="sibTrans" cxnId="{F03BE5CF-4B0C-4147-9A23-18CC59C0A23A}">
      <dgm:prSet/>
      <dgm:spPr/>
      <dgm:t>
        <a:bodyPr/>
        <a:lstStyle/>
        <a:p>
          <a:endParaRPr lang="en-US"/>
        </a:p>
      </dgm:t>
    </dgm:pt>
    <dgm:pt modelId="{105656E6-D853-4850-BCAB-0F669FEFF650}">
      <dgm:prSet/>
      <dgm:spPr/>
      <dgm:t>
        <a:bodyPr/>
        <a:lstStyle/>
        <a:p>
          <a:r>
            <a:rPr lang="en-US"/>
            <a:t>Panel </a:t>
          </a:r>
        </a:p>
      </dgm:t>
    </dgm:pt>
    <dgm:pt modelId="{303C198F-3A78-4F96-AFE8-E548D73E6508}" type="parTrans" cxnId="{8E0EAD3A-F987-4D91-BE33-C67C5DCA9B83}">
      <dgm:prSet/>
      <dgm:spPr/>
      <dgm:t>
        <a:bodyPr/>
        <a:lstStyle/>
        <a:p>
          <a:endParaRPr lang="en-US"/>
        </a:p>
      </dgm:t>
    </dgm:pt>
    <dgm:pt modelId="{8612D8A7-9F90-4956-97FC-DBE4414FB97F}" type="sibTrans" cxnId="{8E0EAD3A-F987-4D91-BE33-C67C5DCA9B83}">
      <dgm:prSet/>
      <dgm:spPr/>
      <dgm:t>
        <a:bodyPr/>
        <a:lstStyle/>
        <a:p>
          <a:endParaRPr lang="en-US"/>
        </a:p>
      </dgm:t>
    </dgm:pt>
    <dgm:pt modelId="{93B06679-BEAC-4D90-8AB4-D623EFAEFEAC}">
      <dgm:prSet/>
      <dgm:spPr/>
      <dgm:t>
        <a:bodyPr/>
        <a:lstStyle/>
        <a:p>
          <a:r>
            <a:rPr lang="en-US"/>
            <a:t>Page Break</a:t>
          </a:r>
        </a:p>
      </dgm:t>
    </dgm:pt>
    <dgm:pt modelId="{8EDAB4C7-08E2-4193-A9B7-B3E7C455A867}" type="parTrans" cxnId="{62D4F60B-E419-4293-94CF-200CBB96A7F0}">
      <dgm:prSet/>
      <dgm:spPr/>
      <dgm:t>
        <a:bodyPr/>
        <a:lstStyle/>
        <a:p>
          <a:endParaRPr lang="en-US"/>
        </a:p>
      </dgm:t>
    </dgm:pt>
    <dgm:pt modelId="{B9F99E06-665A-4AE8-BEF4-D05A718713F0}" type="sibTrans" cxnId="{62D4F60B-E419-4293-94CF-200CBB96A7F0}">
      <dgm:prSet/>
      <dgm:spPr/>
      <dgm:t>
        <a:bodyPr/>
        <a:lstStyle/>
        <a:p>
          <a:endParaRPr lang="en-US"/>
        </a:p>
      </dgm:t>
    </dgm:pt>
    <dgm:pt modelId="{C4E84754-D086-43AD-A951-177DF0EF5323}">
      <dgm:prSet/>
      <dgm:spPr/>
      <dgm:t>
        <a:bodyPr/>
        <a:lstStyle/>
        <a:p>
          <a:r>
            <a:rPr lang="en-US"/>
            <a:t>PDF content</a:t>
          </a:r>
        </a:p>
      </dgm:t>
    </dgm:pt>
    <dgm:pt modelId="{045A2A3C-2BD8-4EC0-B7EA-401A24E822CF}" type="parTrans" cxnId="{667D6C9C-E5F8-4505-AECB-0DE982A5D51D}">
      <dgm:prSet/>
      <dgm:spPr/>
      <dgm:t>
        <a:bodyPr/>
        <a:lstStyle/>
        <a:p>
          <a:endParaRPr lang="en-US"/>
        </a:p>
      </dgm:t>
    </dgm:pt>
    <dgm:pt modelId="{B3075FBC-6879-45EB-9682-A10E9B2D708B}" type="sibTrans" cxnId="{667D6C9C-E5F8-4505-AECB-0DE982A5D51D}">
      <dgm:prSet/>
      <dgm:spPr/>
      <dgm:t>
        <a:bodyPr/>
        <a:lstStyle/>
        <a:p>
          <a:endParaRPr lang="en-US"/>
        </a:p>
      </dgm:t>
    </dgm:pt>
    <dgm:pt modelId="{B914D352-DC23-490F-AC6B-5156723A1752}">
      <dgm:prSet/>
      <dgm:spPr/>
      <dgm:t>
        <a:bodyPr/>
        <a:lstStyle/>
        <a:p>
          <a:r>
            <a:rPr lang="en-US"/>
            <a:t>Lines &amp; Shapes</a:t>
          </a:r>
        </a:p>
      </dgm:t>
    </dgm:pt>
    <dgm:pt modelId="{B22A80C7-FCCD-4527-B261-DD3275305FFF}" type="parTrans" cxnId="{139AE83A-E20E-4D65-9FCA-84BB1E18801A}">
      <dgm:prSet/>
      <dgm:spPr/>
      <dgm:t>
        <a:bodyPr/>
        <a:lstStyle/>
        <a:p>
          <a:endParaRPr lang="en-US"/>
        </a:p>
      </dgm:t>
    </dgm:pt>
    <dgm:pt modelId="{704FA52C-2DC6-4431-8E04-5546B1BD9132}" type="sibTrans" cxnId="{139AE83A-E20E-4D65-9FCA-84BB1E18801A}">
      <dgm:prSet/>
      <dgm:spPr/>
      <dgm:t>
        <a:bodyPr/>
        <a:lstStyle/>
        <a:p>
          <a:endParaRPr lang="en-US"/>
        </a:p>
      </dgm:t>
    </dgm:pt>
    <dgm:pt modelId="{A33B4A4C-AEE3-4B48-A4DA-6FC09F011D0E}" type="pres">
      <dgm:prSet presAssocID="{18B89426-2AF2-4EBF-8412-61E04DE66CE3}" presName="Name0" presStyleCnt="0">
        <dgm:presLayoutVars>
          <dgm:dir/>
          <dgm:resizeHandles val="exact"/>
        </dgm:presLayoutVars>
      </dgm:prSet>
      <dgm:spPr/>
    </dgm:pt>
    <dgm:pt modelId="{592A1419-9D3C-4CED-B409-02E13890C5DC}" type="pres">
      <dgm:prSet presAssocID="{18B89426-2AF2-4EBF-8412-61E04DE66CE3}" presName="cycle" presStyleCnt="0"/>
      <dgm:spPr/>
    </dgm:pt>
    <dgm:pt modelId="{9A719E6F-505F-4D92-B5A2-EE244433CA02}" type="pres">
      <dgm:prSet presAssocID="{D2918CE9-68C2-4F9C-8154-9C9EF13535B3}" presName="nodeFirstNode" presStyleLbl="node1" presStyleIdx="0" presStyleCnt="10">
        <dgm:presLayoutVars>
          <dgm:bulletEnabled val="1"/>
        </dgm:presLayoutVars>
      </dgm:prSet>
      <dgm:spPr/>
    </dgm:pt>
    <dgm:pt modelId="{3FAB4318-1420-4AA1-BA17-3BF167BBC28E}" type="pres">
      <dgm:prSet presAssocID="{FF93A5D7-B9AA-422D-8E9E-FF300B92FF22}" presName="sibTransFirstNode" presStyleLbl="bgShp" presStyleIdx="0" presStyleCnt="1"/>
      <dgm:spPr/>
    </dgm:pt>
    <dgm:pt modelId="{D6595F51-6E25-4A50-A254-8FF33E121914}" type="pres">
      <dgm:prSet presAssocID="{9CC6015B-D908-4B35-BB41-5E46A75A11F9}" presName="nodeFollowingNodes" presStyleLbl="node1" presStyleIdx="1" presStyleCnt="10">
        <dgm:presLayoutVars>
          <dgm:bulletEnabled val="1"/>
        </dgm:presLayoutVars>
      </dgm:prSet>
      <dgm:spPr/>
    </dgm:pt>
    <dgm:pt modelId="{C16EEC6C-58F1-468A-BBC9-413575005FD2}" type="pres">
      <dgm:prSet presAssocID="{DDE11145-F015-4CB1-A4A8-EA3C007CD46F}" presName="nodeFollowingNodes" presStyleLbl="node1" presStyleIdx="2" presStyleCnt="10">
        <dgm:presLayoutVars>
          <dgm:bulletEnabled val="1"/>
        </dgm:presLayoutVars>
      </dgm:prSet>
      <dgm:spPr/>
    </dgm:pt>
    <dgm:pt modelId="{D9ECDBF0-9E02-4D7A-B90F-669BCA72D0BC}" type="pres">
      <dgm:prSet presAssocID="{FED26FB6-0D99-4594-A74B-FA134AA6FD91}" presName="nodeFollowingNodes" presStyleLbl="node1" presStyleIdx="3" presStyleCnt="10">
        <dgm:presLayoutVars>
          <dgm:bulletEnabled val="1"/>
        </dgm:presLayoutVars>
      </dgm:prSet>
      <dgm:spPr/>
    </dgm:pt>
    <dgm:pt modelId="{F896B035-F45E-4F06-ACBC-BEC55BD665D1}" type="pres">
      <dgm:prSet presAssocID="{F55D920C-8DFC-42EC-8FC2-B687721702C9}" presName="nodeFollowingNodes" presStyleLbl="node1" presStyleIdx="4" presStyleCnt="10">
        <dgm:presLayoutVars>
          <dgm:bulletEnabled val="1"/>
        </dgm:presLayoutVars>
      </dgm:prSet>
      <dgm:spPr/>
    </dgm:pt>
    <dgm:pt modelId="{E8155B47-E716-467C-967B-6F3EE603788B}" type="pres">
      <dgm:prSet presAssocID="{F576CDA5-3534-413C-B31C-DFEF69E698B5}" presName="nodeFollowingNodes" presStyleLbl="node1" presStyleIdx="5" presStyleCnt="10">
        <dgm:presLayoutVars>
          <dgm:bulletEnabled val="1"/>
        </dgm:presLayoutVars>
      </dgm:prSet>
      <dgm:spPr/>
    </dgm:pt>
    <dgm:pt modelId="{A9D545C4-7C4F-4D68-86CF-29EB3E30A0D5}" type="pres">
      <dgm:prSet presAssocID="{105656E6-D853-4850-BCAB-0F669FEFF650}" presName="nodeFollowingNodes" presStyleLbl="node1" presStyleIdx="6" presStyleCnt="10">
        <dgm:presLayoutVars>
          <dgm:bulletEnabled val="1"/>
        </dgm:presLayoutVars>
      </dgm:prSet>
      <dgm:spPr/>
    </dgm:pt>
    <dgm:pt modelId="{35A2F0ED-CE5A-4854-AA52-94C5AA18792D}" type="pres">
      <dgm:prSet presAssocID="{93B06679-BEAC-4D90-8AB4-D623EFAEFEAC}" presName="nodeFollowingNodes" presStyleLbl="node1" presStyleIdx="7" presStyleCnt="10">
        <dgm:presLayoutVars>
          <dgm:bulletEnabled val="1"/>
        </dgm:presLayoutVars>
      </dgm:prSet>
      <dgm:spPr/>
    </dgm:pt>
    <dgm:pt modelId="{5511E4B7-9FC5-4BE9-B124-3304DB787699}" type="pres">
      <dgm:prSet presAssocID="{C4E84754-D086-43AD-A951-177DF0EF5323}" presName="nodeFollowingNodes" presStyleLbl="node1" presStyleIdx="8" presStyleCnt="10">
        <dgm:presLayoutVars>
          <dgm:bulletEnabled val="1"/>
        </dgm:presLayoutVars>
      </dgm:prSet>
      <dgm:spPr/>
    </dgm:pt>
    <dgm:pt modelId="{D32A98CA-19C9-4740-A092-3329676E2C20}" type="pres">
      <dgm:prSet presAssocID="{B914D352-DC23-490F-AC6B-5156723A175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2D4F60B-E419-4293-94CF-200CBB96A7F0}" srcId="{18B89426-2AF2-4EBF-8412-61E04DE66CE3}" destId="{93B06679-BEAC-4D90-8AB4-D623EFAEFEAC}" srcOrd="7" destOrd="0" parTransId="{8EDAB4C7-08E2-4193-A9B7-B3E7C455A867}" sibTransId="{B9F99E06-665A-4AE8-BEF4-D05A718713F0}"/>
    <dgm:cxn modelId="{DB262C2F-36DD-4F53-8A23-577B498A77D7}" type="presOf" srcId="{D2918CE9-68C2-4F9C-8154-9C9EF13535B3}" destId="{9A719E6F-505F-4D92-B5A2-EE244433CA02}" srcOrd="0" destOrd="0" presId="urn:microsoft.com/office/officeart/2005/8/layout/cycle3"/>
    <dgm:cxn modelId="{2A20CA31-51A1-47B9-8A85-E9D3BB70D5CE}" type="presOf" srcId="{18B89426-2AF2-4EBF-8412-61E04DE66CE3}" destId="{A33B4A4C-AEE3-4B48-A4DA-6FC09F011D0E}" srcOrd="0" destOrd="0" presId="urn:microsoft.com/office/officeart/2005/8/layout/cycle3"/>
    <dgm:cxn modelId="{8E0EAD3A-F987-4D91-BE33-C67C5DCA9B83}" srcId="{18B89426-2AF2-4EBF-8412-61E04DE66CE3}" destId="{105656E6-D853-4850-BCAB-0F669FEFF650}" srcOrd="6" destOrd="0" parTransId="{303C198F-3A78-4F96-AFE8-E548D73E6508}" sibTransId="{8612D8A7-9F90-4956-97FC-DBE4414FB97F}"/>
    <dgm:cxn modelId="{139AE83A-E20E-4D65-9FCA-84BB1E18801A}" srcId="{18B89426-2AF2-4EBF-8412-61E04DE66CE3}" destId="{B914D352-DC23-490F-AC6B-5156723A1752}" srcOrd="9" destOrd="0" parTransId="{B22A80C7-FCCD-4527-B261-DD3275305FFF}" sibTransId="{704FA52C-2DC6-4431-8E04-5546B1BD9132}"/>
    <dgm:cxn modelId="{119F2B62-D30E-4024-AF19-476D5CBA02CA}" srcId="{18B89426-2AF2-4EBF-8412-61E04DE66CE3}" destId="{DDE11145-F015-4CB1-A4A8-EA3C007CD46F}" srcOrd="2" destOrd="0" parTransId="{0863972A-39B2-49EE-833F-148A8B5943E0}" sibTransId="{F2BDFE06-3996-4B99-A464-3E12C39AAB6E}"/>
    <dgm:cxn modelId="{29064564-4A49-4A6C-B61B-E5DA97CAAAE5}" type="presOf" srcId="{93B06679-BEAC-4D90-8AB4-D623EFAEFEAC}" destId="{35A2F0ED-CE5A-4854-AA52-94C5AA18792D}" srcOrd="0" destOrd="0" presId="urn:microsoft.com/office/officeart/2005/8/layout/cycle3"/>
    <dgm:cxn modelId="{44748164-72BA-43ED-AC4C-2A7278E015EC}" type="presOf" srcId="{9CC6015B-D908-4B35-BB41-5E46A75A11F9}" destId="{D6595F51-6E25-4A50-A254-8FF33E121914}" srcOrd="0" destOrd="0" presId="urn:microsoft.com/office/officeart/2005/8/layout/cycle3"/>
    <dgm:cxn modelId="{E3BBC94A-78D4-4752-8C56-26E61A05BBEA}" srcId="{18B89426-2AF2-4EBF-8412-61E04DE66CE3}" destId="{F55D920C-8DFC-42EC-8FC2-B687721702C9}" srcOrd="4" destOrd="0" parTransId="{C2FFE76C-90F3-47FB-8974-87DE6DE1C026}" sibTransId="{3A1FC58F-7027-41E2-9670-5CB5F3CF1D3A}"/>
    <dgm:cxn modelId="{BBC1B84C-16A7-438C-A30B-AB67BFDBC9E3}" type="presOf" srcId="{C4E84754-D086-43AD-A951-177DF0EF5323}" destId="{5511E4B7-9FC5-4BE9-B124-3304DB787699}" srcOrd="0" destOrd="0" presId="urn:microsoft.com/office/officeart/2005/8/layout/cycle3"/>
    <dgm:cxn modelId="{C9426777-1874-4194-AC0E-0E68BF855923}" type="presOf" srcId="{F55D920C-8DFC-42EC-8FC2-B687721702C9}" destId="{F896B035-F45E-4F06-ACBC-BEC55BD665D1}" srcOrd="0" destOrd="0" presId="urn:microsoft.com/office/officeart/2005/8/layout/cycle3"/>
    <dgm:cxn modelId="{82F2A97C-A3CD-4253-BB0C-B944376BAF3F}" type="presOf" srcId="{FF93A5D7-B9AA-422D-8E9E-FF300B92FF22}" destId="{3FAB4318-1420-4AA1-BA17-3BF167BBC28E}" srcOrd="0" destOrd="0" presId="urn:microsoft.com/office/officeart/2005/8/layout/cycle3"/>
    <dgm:cxn modelId="{8F673181-79BE-46E2-BBC0-4800D5F5A8C4}" type="presOf" srcId="{DDE11145-F015-4CB1-A4A8-EA3C007CD46F}" destId="{C16EEC6C-58F1-468A-BBC9-413575005FD2}" srcOrd="0" destOrd="0" presId="urn:microsoft.com/office/officeart/2005/8/layout/cycle3"/>
    <dgm:cxn modelId="{B24AA88F-AE50-4EC6-AA86-66A7BF393909}" type="presOf" srcId="{B914D352-DC23-490F-AC6B-5156723A1752}" destId="{D32A98CA-19C9-4740-A092-3329676E2C20}" srcOrd="0" destOrd="0" presId="urn:microsoft.com/office/officeart/2005/8/layout/cycle3"/>
    <dgm:cxn modelId="{667D6C9C-E5F8-4505-AECB-0DE982A5D51D}" srcId="{18B89426-2AF2-4EBF-8412-61E04DE66CE3}" destId="{C4E84754-D086-43AD-A951-177DF0EF5323}" srcOrd="8" destOrd="0" parTransId="{045A2A3C-2BD8-4EC0-B7EA-401A24E822CF}" sibTransId="{B3075FBC-6879-45EB-9682-A10E9B2D708B}"/>
    <dgm:cxn modelId="{3507F69F-3DCA-43B4-933D-363E6B40471B}" srcId="{18B89426-2AF2-4EBF-8412-61E04DE66CE3}" destId="{FED26FB6-0D99-4594-A74B-FA134AA6FD91}" srcOrd="3" destOrd="0" parTransId="{4F4FA7B9-EC54-47A8-AC91-5D5EFF39BB8C}" sibTransId="{AE2C60BC-C9FB-48EA-9304-F8FF1372BF7E}"/>
    <dgm:cxn modelId="{D76A7AA4-C754-426C-99FE-0156231CF0B3}" srcId="{18B89426-2AF2-4EBF-8412-61E04DE66CE3}" destId="{9CC6015B-D908-4B35-BB41-5E46A75A11F9}" srcOrd="1" destOrd="0" parTransId="{52A6B6A9-BFCF-40B5-9E65-CD8C4BC7275B}" sibTransId="{73FD05BB-5288-4D07-801C-A2A25985FCF1}"/>
    <dgm:cxn modelId="{F1202AB1-6740-4635-AE30-798A5394C1EE}" type="presOf" srcId="{105656E6-D853-4850-BCAB-0F669FEFF650}" destId="{A9D545C4-7C4F-4D68-86CF-29EB3E30A0D5}" srcOrd="0" destOrd="0" presId="urn:microsoft.com/office/officeart/2005/8/layout/cycle3"/>
    <dgm:cxn modelId="{8500D1C5-3728-4014-9EAD-D2BA66AB9971}" srcId="{18B89426-2AF2-4EBF-8412-61E04DE66CE3}" destId="{D2918CE9-68C2-4F9C-8154-9C9EF13535B3}" srcOrd="0" destOrd="0" parTransId="{69C7F587-593A-430E-A766-FB4BEEF4A7E8}" sibTransId="{FF93A5D7-B9AA-422D-8E9E-FF300B92FF22}"/>
    <dgm:cxn modelId="{BECBE4CC-C7CD-4D4A-BF87-ABE99AB9023D}" type="presOf" srcId="{FED26FB6-0D99-4594-A74B-FA134AA6FD91}" destId="{D9ECDBF0-9E02-4D7A-B90F-669BCA72D0BC}" srcOrd="0" destOrd="0" presId="urn:microsoft.com/office/officeart/2005/8/layout/cycle3"/>
    <dgm:cxn modelId="{F03BE5CF-4B0C-4147-9A23-18CC59C0A23A}" srcId="{18B89426-2AF2-4EBF-8412-61E04DE66CE3}" destId="{F576CDA5-3534-413C-B31C-DFEF69E698B5}" srcOrd="5" destOrd="0" parTransId="{AC37A408-9537-460C-ACF2-49B2AA63F98F}" sibTransId="{A5E18868-4077-43E2-B6C2-BA804207E3AE}"/>
    <dgm:cxn modelId="{D72296E3-83EB-464C-A6F7-E0BD7E4284A4}" type="presOf" srcId="{F576CDA5-3534-413C-B31C-DFEF69E698B5}" destId="{E8155B47-E716-467C-967B-6F3EE603788B}" srcOrd="0" destOrd="0" presId="urn:microsoft.com/office/officeart/2005/8/layout/cycle3"/>
    <dgm:cxn modelId="{442E6D09-90DD-441C-A4DF-7FD2C4D8B61C}" type="presParOf" srcId="{A33B4A4C-AEE3-4B48-A4DA-6FC09F011D0E}" destId="{592A1419-9D3C-4CED-B409-02E13890C5DC}" srcOrd="0" destOrd="0" presId="urn:microsoft.com/office/officeart/2005/8/layout/cycle3"/>
    <dgm:cxn modelId="{A7ABB557-9461-407A-AF2D-86EFCF08AF8E}" type="presParOf" srcId="{592A1419-9D3C-4CED-B409-02E13890C5DC}" destId="{9A719E6F-505F-4D92-B5A2-EE244433CA02}" srcOrd="0" destOrd="0" presId="urn:microsoft.com/office/officeart/2005/8/layout/cycle3"/>
    <dgm:cxn modelId="{DB304612-BF27-40E3-A16E-C98C673A6761}" type="presParOf" srcId="{592A1419-9D3C-4CED-B409-02E13890C5DC}" destId="{3FAB4318-1420-4AA1-BA17-3BF167BBC28E}" srcOrd="1" destOrd="0" presId="urn:microsoft.com/office/officeart/2005/8/layout/cycle3"/>
    <dgm:cxn modelId="{C2EAAFBA-5FCA-44AF-B46E-7C44C089E2FE}" type="presParOf" srcId="{592A1419-9D3C-4CED-B409-02E13890C5DC}" destId="{D6595F51-6E25-4A50-A254-8FF33E121914}" srcOrd="2" destOrd="0" presId="urn:microsoft.com/office/officeart/2005/8/layout/cycle3"/>
    <dgm:cxn modelId="{BD30238F-BDBF-4F9F-8813-99EB4801C8CB}" type="presParOf" srcId="{592A1419-9D3C-4CED-B409-02E13890C5DC}" destId="{C16EEC6C-58F1-468A-BBC9-413575005FD2}" srcOrd="3" destOrd="0" presId="urn:microsoft.com/office/officeart/2005/8/layout/cycle3"/>
    <dgm:cxn modelId="{DE0EB215-0DBF-429D-88B8-1228B73EDBC4}" type="presParOf" srcId="{592A1419-9D3C-4CED-B409-02E13890C5DC}" destId="{D9ECDBF0-9E02-4D7A-B90F-669BCA72D0BC}" srcOrd="4" destOrd="0" presId="urn:microsoft.com/office/officeart/2005/8/layout/cycle3"/>
    <dgm:cxn modelId="{22374B1E-D5E5-491E-A008-21D3F6574826}" type="presParOf" srcId="{592A1419-9D3C-4CED-B409-02E13890C5DC}" destId="{F896B035-F45E-4F06-ACBC-BEC55BD665D1}" srcOrd="5" destOrd="0" presId="urn:microsoft.com/office/officeart/2005/8/layout/cycle3"/>
    <dgm:cxn modelId="{EABB4AF6-1DA1-40C7-8FCC-8A6E07018D0F}" type="presParOf" srcId="{592A1419-9D3C-4CED-B409-02E13890C5DC}" destId="{E8155B47-E716-467C-967B-6F3EE603788B}" srcOrd="6" destOrd="0" presId="urn:microsoft.com/office/officeart/2005/8/layout/cycle3"/>
    <dgm:cxn modelId="{41FDA419-0B16-4A42-A709-BC9A467C5A7B}" type="presParOf" srcId="{592A1419-9D3C-4CED-B409-02E13890C5DC}" destId="{A9D545C4-7C4F-4D68-86CF-29EB3E30A0D5}" srcOrd="7" destOrd="0" presId="urn:microsoft.com/office/officeart/2005/8/layout/cycle3"/>
    <dgm:cxn modelId="{5677B5C5-B517-4263-B059-920B453A7675}" type="presParOf" srcId="{592A1419-9D3C-4CED-B409-02E13890C5DC}" destId="{35A2F0ED-CE5A-4854-AA52-94C5AA18792D}" srcOrd="8" destOrd="0" presId="urn:microsoft.com/office/officeart/2005/8/layout/cycle3"/>
    <dgm:cxn modelId="{D284C591-0B63-4C07-8F72-D23F1BCBA5B7}" type="presParOf" srcId="{592A1419-9D3C-4CED-B409-02E13890C5DC}" destId="{5511E4B7-9FC5-4BE9-B124-3304DB787699}" srcOrd="9" destOrd="0" presId="urn:microsoft.com/office/officeart/2005/8/layout/cycle3"/>
    <dgm:cxn modelId="{C0333072-CFA2-4129-8AF8-DEE87D391BC3}" type="presParOf" srcId="{592A1419-9D3C-4CED-B409-02E13890C5DC}" destId="{D32A98CA-19C9-4740-A092-3329676E2C2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139A-B0EA-4F7F-8441-5704B76F1428}">
      <dsp:nvSpPr>
        <dsp:cNvPr id="0" name=""/>
        <dsp:cNvSpPr/>
      </dsp:nvSpPr>
      <dsp:spPr>
        <a:xfrm>
          <a:off x="0" y="68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87D-78E6-4899-A15B-993365506533}">
      <dsp:nvSpPr>
        <dsp:cNvPr id="0" name=""/>
        <dsp:cNvSpPr/>
      </dsp:nvSpPr>
      <dsp:spPr>
        <a:xfrm>
          <a:off x="0" y="680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Empty Report </a:t>
          </a:r>
        </a:p>
      </dsp:txBody>
      <dsp:txXfrm>
        <a:off x="0" y="680"/>
        <a:ext cx="6967728" cy="1115295"/>
      </dsp:txXfrm>
    </dsp:sp>
    <dsp:sp modelId="{D06CB45A-F7D0-4D1C-87A2-F4E236810C3E}">
      <dsp:nvSpPr>
        <dsp:cNvPr id="0" name=""/>
        <dsp:cNvSpPr/>
      </dsp:nvSpPr>
      <dsp:spPr>
        <a:xfrm>
          <a:off x="0" y="1115976"/>
          <a:ext cx="6967728" cy="0"/>
        </a:xfrm>
        <a:prstGeom prst="line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accent2">
              <a:hueOff val="-612388"/>
              <a:satOff val="-2828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6FBB-A877-4D1E-B6C2-0F64CA484373}">
      <dsp:nvSpPr>
        <dsp:cNvPr id="0" name=""/>
        <dsp:cNvSpPr/>
      </dsp:nvSpPr>
      <dsp:spPr>
        <a:xfrm>
          <a:off x="0" y="1115976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Table Report</a:t>
          </a:r>
        </a:p>
      </dsp:txBody>
      <dsp:txXfrm>
        <a:off x="0" y="1115976"/>
        <a:ext cx="6967728" cy="1115295"/>
      </dsp:txXfrm>
    </dsp:sp>
    <dsp:sp modelId="{5DAEF2BB-8C5D-4122-881E-8561C0CFB47D}">
      <dsp:nvSpPr>
        <dsp:cNvPr id="0" name=""/>
        <dsp:cNvSpPr/>
      </dsp:nvSpPr>
      <dsp:spPr>
        <a:xfrm>
          <a:off x="0" y="2231272"/>
          <a:ext cx="6967728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62501-BF8F-42B1-BBF3-B1580A96BF5A}">
      <dsp:nvSpPr>
        <dsp:cNvPr id="0" name=""/>
        <dsp:cNvSpPr/>
      </dsp:nvSpPr>
      <dsp:spPr>
        <a:xfrm>
          <a:off x="0" y="2231272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Vertical Report</a:t>
          </a:r>
        </a:p>
      </dsp:txBody>
      <dsp:txXfrm>
        <a:off x="0" y="2231272"/>
        <a:ext cx="6967728" cy="1115295"/>
      </dsp:txXfrm>
    </dsp:sp>
    <dsp:sp modelId="{60A1BFBF-1C08-4D9A-A156-16ED5257C900}">
      <dsp:nvSpPr>
        <dsp:cNvPr id="0" name=""/>
        <dsp:cNvSpPr/>
      </dsp:nvSpPr>
      <dsp:spPr>
        <a:xfrm>
          <a:off x="0" y="3346567"/>
          <a:ext cx="6967728" cy="0"/>
        </a:xfrm>
        <a:prstGeom prst="line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accent2">
              <a:hueOff val="-1837163"/>
              <a:satOff val="-8485"/>
              <a:lumOff val="-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E56A-287E-49EC-BB6D-AA2D673AFBE1}">
      <dsp:nvSpPr>
        <dsp:cNvPr id="0" name=""/>
        <dsp:cNvSpPr/>
      </dsp:nvSpPr>
      <dsp:spPr>
        <a:xfrm>
          <a:off x="0" y="3346567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Label Report</a:t>
          </a:r>
        </a:p>
      </dsp:txBody>
      <dsp:txXfrm>
        <a:off x="0" y="3346567"/>
        <a:ext cx="6967728" cy="1115295"/>
      </dsp:txXfrm>
    </dsp:sp>
    <dsp:sp modelId="{1E79E76B-C5DE-409B-ABFA-D4ADA4E1E8E8}">
      <dsp:nvSpPr>
        <dsp:cNvPr id="0" name=""/>
        <dsp:cNvSpPr/>
      </dsp:nvSpPr>
      <dsp:spPr>
        <a:xfrm>
          <a:off x="0" y="4461863"/>
          <a:ext cx="6967728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D2203-1AF1-4E6A-A6CC-22573ABB00E8}">
      <dsp:nvSpPr>
        <dsp:cNvPr id="0" name=""/>
        <dsp:cNvSpPr/>
      </dsp:nvSpPr>
      <dsp:spPr>
        <a:xfrm>
          <a:off x="0" y="4461863"/>
          <a:ext cx="6967728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100" b="0" kern="1200" dirty="0"/>
            <a:t>Master Detail Report (Using Sub-Reports)</a:t>
          </a:r>
        </a:p>
      </dsp:txBody>
      <dsp:txXfrm>
        <a:off x="0" y="4461863"/>
        <a:ext cx="6967728" cy="1115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4318-1420-4AA1-BA17-3BF167BBC28E}">
      <dsp:nvSpPr>
        <dsp:cNvPr id="0" name=""/>
        <dsp:cNvSpPr/>
      </dsp:nvSpPr>
      <dsp:spPr>
        <a:xfrm>
          <a:off x="956072" y="-50872"/>
          <a:ext cx="3719152" cy="3719152"/>
        </a:xfrm>
        <a:prstGeom prst="circularArrow">
          <a:avLst>
            <a:gd name="adj1" fmla="val 5544"/>
            <a:gd name="adj2" fmla="val 330680"/>
            <a:gd name="adj3" fmla="val 14880392"/>
            <a:gd name="adj4" fmla="val 16744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9E6F-505F-4D92-B5A2-EE244433CA02}">
      <dsp:nvSpPr>
        <dsp:cNvPr id="0" name=""/>
        <dsp:cNvSpPr/>
      </dsp:nvSpPr>
      <dsp:spPr>
        <a:xfrm>
          <a:off x="2388764" y="2026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Label </a:t>
          </a:r>
        </a:p>
      </dsp:txBody>
      <dsp:txXfrm>
        <a:off x="2409603" y="22865"/>
        <a:ext cx="812090" cy="385206"/>
      </dsp:txXfrm>
    </dsp:sp>
    <dsp:sp modelId="{D6595F51-6E25-4A50-A254-8FF33E121914}">
      <dsp:nvSpPr>
        <dsp:cNvPr id="0" name=""/>
        <dsp:cNvSpPr/>
      </dsp:nvSpPr>
      <dsp:spPr>
        <a:xfrm>
          <a:off x="3320987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Table</a:t>
          </a:r>
        </a:p>
      </dsp:txBody>
      <dsp:txXfrm>
        <a:off x="3341826" y="325763"/>
        <a:ext cx="812090" cy="385206"/>
      </dsp:txXfrm>
    </dsp:sp>
    <dsp:sp modelId="{C16EEC6C-58F1-468A-BBC9-413575005FD2}">
      <dsp:nvSpPr>
        <dsp:cNvPr id="0" name=""/>
        <dsp:cNvSpPr/>
      </dsp:nvSpPr>
      <dsp:spPr>
        <a:xfrm>
          <a:off x="3897132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Character comb</a:t>
          </a:r>
        </a:p>
      </dsp:txBody>
      <dsp:txXfrm>
        <a:off x="3917971" y="1118759"/>
        <a:ext cx="812090" cy="385206"/>
      </dsp:txXfrm>
    </dsp:sp>
    <dsp:sp modelId="{D9ECDBF0-9E02-4D7A-B90F-669BCA72D0BC}">
      <dsp:nvSpPr>
        <dsp:cNvPr id="0" name=""/>
        <dsp:cNvSpPr/>
      </dsp:nvSpPr>
      <dsp:spPr>
        <a:xfrm>
          <a:off x="3897132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Rich Text</a:t>
          </a:r>
        </a:p>
      </dsp:txBody>
      <dsp:txXfrm>
        <a:off x="3917971" y="2098956"/>
        <a:ext cx="812090" cy="385206"/>
      </dsp:txXfrm>
    </dsp:sp>
    <dsp:sp modelId="{F896B035-F45E-4F06-ACBC-BEC55BD665D1}">
      <dsp:nvSpPr>
        <dsp:cNvPr id="0" name=""/>
        <dsp:cNvSpPr/>
      </dsp:nvSpPr>
      <dsp:spPr>
        <a:xfrm>
          <a:off x="3320987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Check Box</a:t>
          </a:r>
        </a:p>
      </dsp:txBody>
      <dsp:txXfrm>
        <a:off x="3341826" y="2891952"/>
        <a:ext cx="812090" cy="385206"/>
      </dsp:txXfrm>
    </dsp:sp>
    <dsp:sp modelId="{E8155B47-E716-467C-967B-6F3EE603788B}">
      <dsp:nvSpPr>
        <dsp:cNvPr id="0" name=""/>
        <dsp:cNvSpPr/>
      </dsp:nvSpPr>
      <dsp:spPr>
        <a:xfrm>
          <a:off x="2388764" y="3174011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Picture box</a:t>
          </a:r>
        </a:p>
      </dsp:txBody>
      <dsp:txXfrm>
        <a:off x="2409603" y="3194850"/>
        <a:ext cx="812090" cy="385206"/>
      </dsp:txXfrm>
    </dsp:sp>
    <dsp:sp modelId="{A9D545C4-7C4F-4D68-86CF-29EB3E30A0D5}">
      <dsp:nvSpPr>
        <dsp:cNvPr id="0" name=""/>
        <dsp:cNvSpPr/>
      </dsp:nvSpPr>
      <dsp:spPr>
        <a:xfrm>
          <a:off x="1456541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Panel </a:t>
          </a:r>
        </a:p>
      </dsp:txBody>
      <dsp:txXfrm>
        <a:off x="1477380" y="2891952"/>
        <a:ext cx="812090" cy="385206"/>
      </dsp:txXfrm>
    </dsp:sp>
    <dsp:sp modelId="{35A2F0ED-CE5A-4854-AA52-94C5AA18792D}">
      <dsp:nvSpPr>
        <dsp:cNvPr id="0" name=""/>
        <dsp:cNvSpPr/>
      </dsp:nvSpPr>
      <dsp:spPr>
        <a:xfrm>
          <a:off x="880395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Break</a:t>
          </a:r>
        </a:p>
      </dsp:txBody>
      <dsp:txXfrm>
        <a:off x="901234" y="2098956"/>
        <a:ext cx="812090" cy="385206"/>
      </dsp:txXfrm>
    </dsp:sp>
    <dsp:sp modelId="{5511E4B7-9FC5-4BE9-B124-3304DB787699}">
      <dsp:nvSpPr>
        <dsp:cNvPr id="0" name=""/>
        <dsp:cNvSpPr/>
      </dsp:nvSpPr>
      <dsp:spPr>
        <a:xfrm>
          <a:off x="880395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PDF content</a:t>
          </a:r>
        </a:p>
      </dsp:txBody>
      <dsp:txXfrm>
        <a:off x="901234" y="1118759"/>
        <a:ext cx="812090" cy="385206"/>
      </dsp:txXfrm>
    </dsp:sp>
    <dsp:sp modelId="{D32A98CA-19C9-4740-A092-3329676E2C20}">
      <dsp:nvSpPr>
        <dsp:cNvPr id="0" name=""/>
        <dsp:cNvSpPr/>
      </dsp:nvSpPr>
      <dsp:spPr>
        <a:xfrm>
          <a:off x="1456541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Lines &amp; Shapes</a:t>
          </a:r>
        </a:p>
      </dsp:txBody>
      <dsp:txXfrm>
        <a:off x="1477380" y="325763"/>
        <a:ext cx="812090" cy="3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4A6-F064-4315-A91D-C531E056AAC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E735-365E-4F3E-B872-6C255DF2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E735-365E-4F3E-B872-6C255DF234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1054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Project Object Analytics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C09EE-9DD0-48E4-9EA4-B76D88A1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Field List Property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FFBE1-7BCE-4564-AEAF-1F4E4552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659" y="2139484"/>
            <a:ext cx="976668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3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D245-0175-472D-8CFD-5F6F1578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Types of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38CFB1-6D4C-4786-B067-73FB7B3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301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D9217-D4F7-456F-8462-D69ECB8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Table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71B0-CDA2-4648-B601-DE4B2FC0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create a table report and generate its layout, select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 Report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Select the data source. Choose fields to display in a report.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 grouping levels. Specify Summary options. Specify report page settings. Specify report color scheme. Set the report title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F95D5-21FE-42BF-BD29-62BDCE06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12" y="2734056"/>
            <a:ext cx="1055716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8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D9217-D4F7-456F-8462-D69ECB8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Vertical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71B0-CDA2-4648-B601-DE4B2FC0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is a table report where record fields are displayed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vertically,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data records are printed horizontally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F95D5-21FE-42BF-BD29-62BDCE06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12" y="2734056"/>
            <a:ext cx="1055716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8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465-29C0-4865-8E50-F830630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Detail Report using Sub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0F58-2601-4826-AE42-CCF95DC3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2278965"/>
            <a:ext cx="11310425" cy="4360985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master-detail report using the 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control. This approach is useful if your data source does not contain master-detail relationship where you prefer to store master and detail reports in different files.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Master Report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an existing one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use it as a master report.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 the 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 required data table.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the required data fields from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List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onto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endParaRPr lang="en-US" sz="1800" b="1" i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a Detail Report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 one more blank 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to use it as a detail report.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Bind it to data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For instance, use another table of the same database as for the master report.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Switch to the 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Field List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select the data fields while holding down CTRL or SHIFT and drag-and-drop them onto the Detail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465-29C0-4865-8E50-F830630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Detail Report using Sub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0F58-2601-4826-AE42-CCF95DC3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2278965"/>
            <a:ext cx="11310425" cy="4360985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parameter to the detail report. Select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section in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List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click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parameter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button for the created parameter and specify the parameter's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as well as disable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Visible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property.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Switch to the Properties panel, expand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Actions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category and click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Filter String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property's ellipsis button.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the invoked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Filter Editor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construct an expression where the required data field is compared to the created parameter. To access the parameter, invoke the drop-down list on the right and select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Parameter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Click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|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 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in the designer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to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 the detail 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the server-side report storage. In the invoked standard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dialog, specify the folder and file name.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endParaRPr lang="en-US" sz="1800" b="1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Embed the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Subreport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 Created Master Report.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Drop the 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from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Toolbox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onto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Detail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band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5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465-29C0-4865-8E50-F830630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Detail Report using Sub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0F58-2601-4826-AE42-CCF95DC3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2278965"/>
            <a:ext cx="11310425" cy="4360985"/>
          </a:xfrm>
        </p:spPr>
        <p:txBody>
          <a:bodyPr>
            <a:norm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3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category and select the previously saved detail report in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Source URL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property's drop-down list.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3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Bind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subreport's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parameter used as a filter criterion to the master report's corresponding data field, which serve as a source of the parameter value. To do this, expand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category, select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Parameter Bindings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section and add a new parameter binding. In the binding properties list, specify the data field to which you want to bind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subreport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parameter and the name of the parameter that you want to bind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750"/>
              </a:spcAft>
              <a:buFont typeface="+mj-lt"/>
              <a:buAutoNum type="arabicPeriod" startAt="3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If required, customize the report's appearance and format values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1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879-AFEC-4888-91DD-014D28F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4F3B-C331-43D9-97DC-7A54EF7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0083"/>
            <a:ext cx="4937760" cy="565904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1CFE8F-E5A2-4C65-BA5D-0EAAFF6C49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814085"/>
              </p:ext>
            </p:extLst>
          </p:nvPr>
        </p:nvGraphicFramePr>
        <p:xfrm>
          <a:off x="422031" y="2938555"/>
          <a:ext cx="5631297" cy="360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8E7-EE9B-4B9C-BBC7-0D26121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565905"/>
          </a:xfrm>
        </p:spPr>
        <p:txBody>
          <a:bodyPr/>
          <a:lstStyle/>
          <a:p>
            <a:r>
              <a:rPr lang="en-US" dirty="0"/>
              <a:t>Advance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0F6F-B361-4F55-BC63-6079881A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38623"/>
            <a:ext cx="4937760" cy="31335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Sub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Table of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Page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Barcodes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Gauges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Sparklines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Cross band lines </a:t>
            </a:r>
          </a:p>
        </p:txBody>
      </p:sp>
    </p:spTree>
    <p:extLst>
      <p:ext uri="{BB962C8B-B14F-4D97-AF65-F5344CB8AC3E}">
        <p14:creationId xmlns:p14="http://schemas.microsoft.com/office/powerpoint/2010/main" val="4016562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FD5-E91C-457A-AB2B-8AA59C29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7EBD-D54C-4D64-88F3-BB07830F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2264899"/>
            <a:ext cx="11169748" cy="39073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Label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Displays plain text in a report.</a:t>
            </a:r>
          </a:p>
          <a:p>
            <a:pPr marL="0" marR="0" lv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Rich Text -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Displays rich text in a report. You can apply different font settings to the control's content and load content from an external HTML file.</a:t>
            </a: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 -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Contains any number of cells arranged in one or more rows. Each table cell can display plain text or contain other controls.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(Static &amp; Dynamic info)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Character Comb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Displays each character in a separate cell and can be used to create printed forms</a:t>
            </a: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Display Page Information -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Page Info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control to display information about document pages, such as the current page number and/or total number of pages.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Check boxes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Check boxes can display different states depending on the underlying data values.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Bar Code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 To display bar codes, use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Bar Code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control.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4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FD5-E91C-457A-AB2B-8AA59C29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7EBD-D54C-4D64-88F3-BB07830F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2264899"/>
            <a:ext cx="11169748" cy="3907302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Drawing Lines and Shapes -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control to draw simple graphics in a report (circles, crosses or arrows).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control enables you to draw straight or slanted lines in a single band.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Cross-Band Line and Box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controls enable you to draw lines and boxes spanning multiple report bands.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0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F94-F96F-4B66-8A64-4AEFDA5A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C86B-147A-4C2A-94E0-6780735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8" y="2377440"/>
            <a:ext cx="10494499" cy="423437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Reporting Register overview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Create new report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Introduction to Report Register.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First Look at Report Designer.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Open &amp; Save reports.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Introduction to Banded Reports.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Bind to Data.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Reporting Types.</a:t>
            </a:r>
          </a:p>
        </p:txBody>
      </p:sp>
    </p:spTree>
    <p:extLst>
      <p:ext uri="{BB962C8B-B14F-4D97-AF65-F5344CB8AC3E}">
        <p14:creationId xmlns:p14="http://schemas.microsoft.com/office/powerpoint/2010/main" val="54993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24113-5478-4121-9D2E-EED45D6F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Reporting 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EF34A35-1FFD-44E6-920A-CD542506B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53" y="2091095"/>
            <a:ext cx="11097349" cy="420624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522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D4A9-52E7-4AC3-A5BB-7913EEF2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636E-2139-484C-B2DD-44278B8C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2478024"/>
            <a:ext cx="11085342" cy="3694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Click of Plus Icon user can create new report in analyzer.</a:t>
            </a:r>
          </a:p>
          <a:p>
            <a:r>
              <a:rPr lang="en-US" dirty="0"/>
              <a:t>By providing the Report information:</a:t>
            </a:r>
          </a:p>
          <a:p>
            <a:pPr lvl="1"/>
            <a:r>
              <a:rPr lang="en-US" dirty="0"/>
              <a:t>Report Name</a:t>
            </a:r>
          </a:p>
          <a:p>
            <a:pPr lvl="1"/>
            <a:r>
              <a:rPr lang="en-US" dirty="0"/>
              <a:t>Description of Report</a:t>
            </a:r>
          </a:p>
          <a:p>
            <a:pPr lvl="1"/>
            <a:r>
              <a:rPr lang="en-US" dirty="0"/>
              <a:t>Folder Name</a:t>
            </a:r>
          </a:p>
          <a:p>
            <a:pPr lvl="1"/>
            <a:r>
              <a:rPr lang="en-US" dirty="0"/>
              <a:t>Category name</a:t>
            </a:r>
          </a:p>
          <a:p>
            <a:r>
              <a:rPr lang="en-US" dirty="0"/>
              <a:t>Provide accessibility to user / Group from the available list to make the report visible to appropriate users.</a:t>
            </a:r>
          </a:p>
          <a:p>
            <a:r>
              <a:rPr lang="en-US" dirty="0"/>
              <a:t>Once the changes are Saved, the new report will start appearing in the Report Register.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EC173-B748-429A-8106-5AECDC88A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6" r="19334" b="17061"/>
          <a:stretch/>
        </p:blipFill>
        <p:spPr>
          <a:xfrm>
            <a:off x="8890782" y="2295144"/>
            <a:ext cx="984738" cy="8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1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35569" y="728456"/>
            <a:ext cx="4023395" cy="497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report's structure and contents. You can use the tools on the Report Designer's panels to design the report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Menu</a:t>
            </a:r>
            <a:r>
              <a:rPr lang="en-US" sz="2000" b="0" i="0" dirty="0">
                <a:effectLst/>
              </a:rPr>
              <a:t> – Manage the report 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to design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Main toolbar </a:t>
            </a:r>
            <a:r>
              <a:rPr lang="en-US" sz="2000" b="0" i="0" dirty="0">
                <a:effectLst/>
              </a:rPr>
              <a:t>to editing report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Properties</a:t>
            </a:r>
            <a:r>
              <a:rPr lang="en-US" sz="2000" b="0" i="0" dirty="0">
                <a:effectLst/>
              </a:rPr>
              <a:t> panel to set up report configs,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Expressions</a:t>
            </a:r>
            <a:r>
              <a:rPr lang="en-US" sz="2000" b="0" i="0" dirty="0">
                <a:effectLst/>
              </a:rPr>
              <a:t> to provide data &amp; shape report data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Field list </a:t>
            </a:r>
            <a:r>
              <a:rPr lang="en-US" sz="2000" b="0" i="0" dirty="0">
                <a:effectLst/>
              </a:rPr>
              <a:t>to access report ds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Repor</a:t>
            </a:r>
            <a:r>
              <a:rPr lang="en-US" sz="2000" b="1" dirty="0"/>
              <a:t>t explorer </a:t>
            </a:r>
            <a:r>
              <a:rPr lang="en-US" sz="2000" dirty="0"/>
              <a:t>to access report elements.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  <p:pic>
        <p:nvPicPr>
          <p:cNvPr id="2" name="Picture 1" descr="Chart, application, bar chart&#10;&#10;Description automatically generated">
            <a:extLst>
              <a:ext uri="{FF2B5EF4-FFF2-40B4-BE49-F238E27FC236}">
                <a16:creationId xmlns:a16="http://schemas.microsoft.com/office/drawing/2014/main" id="{95C7495E-763B-4916-BC44-783C9EEF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" r="1" b="2587"/>
          <a:stretch/>
        </p:blipFill>
        <p:spPr>
          <a:xfrm>
            <a:off x="5090637" y="1171300"/>
            <a:ext cx="6656832" cy="454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0EC7C-0C51-4FAC-9911-D6F49749668F}"/>
              </a:ext>
            </a:extLst>
          </p:cNvPr>
          <p:cNvSpPr txBox="1"/>
          <p:nvPr/>
        </p:nvSpPr>
        <p:spPr>
          <a:xfrm>
            <a:off x="5549244" y="356620"/>
            <a:ext cx="573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Report Designer</a:t>
            </a:r>
          </a:p>
        </p:txBody>
      </p:sp>
    </p:spTree>
    <p:extLst>
      <p:ext uri="{BB962C8B-B14F-4D97-AF65-F5344CB8AC3E}">
        <p14:creationId xmlns:p14="http://schemas.microsoft.com/office/powerpoint/2010/main" val="10914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A8FD-0B93-4707-9E41-0E5CE4A1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, Save &amp; Delete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D618-6FB3-409A-8A54-D8DA9ED1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2478024"/>
            <a:ext cx="11268221" cy="3694176"/>
          </a:xfrm>
        </p:spPr>
        <p:txBody>
          <a:bodyPr/>
          <a:lstStyle/>
          <a:p>
            <a:r>
              <a:rPr lang="en-US" b="1" dirty="0"/>
              <a:t>OPEN</a:t>
            </a:r>
            <a:r>
              <a:rPr lang="en-US" dirty="0"/>
              <a:t> – User can Preview any existing report from Report Register by on click of Run button available next to each report. </a:t>
            </a:r>
          </a:p>
          <a:p>
            <a:r>
              <a:rPr lang="en-US" b="1" dirty="0"/>
              <a:t>DELETE</a:t>
            </a:r>
            <a:r>
              <a:rPr lang="en-US" dirty="0"/>
              <a:t> – Using Bin icon next to existing report in Register user can delete reports of no use.</a:t>
            </a:r>
          </a:p>
          <a:p>
            <a:r>
              <a:rPr lang="en-US" b="1" dirty="0"/>
              <a:t>SAVE</a:t>
            </a:r>
            <a:r>
              <a:rPr lang="en-US" dirty="0"/>
              <a:t> – When in Report Designer user can save the changes from Report Menu &gt; Save. On Successful save operation it displays the same message.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C6351-81BB-47FF-9C15-7DF26881D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4" t="11014" r="21989" b="27380"/>
          <a:stretch/>
        </p:blipFill>
        <p:spPr>
          <a:xfrm>
            <a:off x="7765366" y="2922564"/>
            <a:ext cx="928468" cy="506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5AE9D-9EE0-445B-9FCC-D5E1936C8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8" t="18955" r="22479" b="17619"/>
          <a:stretch/>
        </p:blipFill>
        <p:spPr>
          <a:xfrm>
            <a:off x="3507543" y="3818676"/>
            <a:ext cx="685611" cy="506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8D713-8EFE-4A24-B080-E002A58D3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95" y="5255896"/>
            <a:ext cx="6063175" cy="681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8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2E9C-CFE6-4501-827A-A8FBF65AE8C5}"/>
              </a:ext>
            </a:extLst>
          </p:cNvPr>
          <p:cNvSpPr txBox="1"/>
          <p:nvPr/>
        </p:nvSpPr>
        <p:spPr>
          <a:xfrm>
            <a:off x="841246" y="978619"/>
            <a:ext cx="599124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Banded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26850" y="2413970"/>
            <a:ext cx="6322590" cy="3810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Report Header</a:t>
            </a:r>
            <a:r>
              <a:rPr lang="en-US" sz="1900" dirty="0"/>
              <a:t> and </a:t>
            </a:r>
            <a:r>
              <a:rPr lang="en-US" sz="1900" b="1" dirty="0"/>
              <a:t>Report Footer </a:t>
            </a:r>
            <a:r>
              <a:rPr lang="en-US" sz="1900" dirty="0"/>
              <a:t>– Data here will be displayed only once at the Start &amp; End of Report.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Page Header</a:t>
            </a:r>
            <a:r>
              <a:rPr lang="en-US" sz="1900" dirty="0"/>
              <a:t> and </a:t>
            </a:r>
            <a:r>
              <a:rPr lang="en-US" sz="1900" b="1" dirty="0"/>
              <a:t>Page Footer </a:t>
            </a:r>
            <a:r>
              <a:rPr lang="en-US" sz="1900" dirty="0"/>
              <a:t>– to display information on every page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Group Header</a:t>
            </a:r>
            <a:r>
              <a:rPr lang="en-US" sz="1900" dirty="0"/>
              <a:t> and </a:t>
            </a:r>
            <a:r>
              <a:rPr lang="en-US" sz="1900" b="1" dirty="0"/>
              <a:t>Group Footer - </a:t>
            </a:r>
            <a:r>
              <a:rPr lang="en-US" sz="1900" dirty="0"/>
              <a:t>These bands are above and below each group we define.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Detail Band</a:t>
            </a:r>
            <a:r>
              <a:rPr lang="en-US" sz="1900" dirty="0"/>
              <a:t> - displays  contents as many times as there are records available in a data source until you filter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Margin bands - </a:t>
            </a:r>
            <a:r>
              <a:rPr lang="en-US" sz="1900" dirty="0"/>
              <a:t>These bands are repeated at every page.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Hide Bands in the Report Document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can avoid printing a band's content in a document. To do this, set the band's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Visible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property to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Select the band and set this property in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Panel.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4C4E-10C5-43ED-9509-136066E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82881"/>
            <a:ext cx="4097657" cy="53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65014-5A21-4CA9-8240-2B0A716B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0" t="11585" r="64473" b="69069"/>
          <a:stretch/>
        </p:blipFill>
        <p:spPr>
          <a:xfrm>
            <a:off x="3979379" y="787351"/>
            <a:ext cx="932628" cy="7040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Bind Report to Data Base – to Analytics for SQL Ds &amp; JSON APIs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various tables exposed which can be used as Data tables for the Reports.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Reports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E7AAD-DC6E-4146-B9DF-02B900D3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9" y="567625"/>
            <a:ext cx="1772529" cy="119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06553F-F905-406F-90F2-0BF836FE93DC}"/>
              </a:ext>
            </a:extLst>
          </p:cNvPr>
          <p:cNvSpPr txBox="1"/>
          <p:nvPr/>
        </p:nvSpPr>
        <p:spPr>
          <a:xfrm>
            <a:off x="967572" y="1894086"/>
            <a:ext cx="19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Data Source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71931-0C71-434B-9AD1-E442E37A99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73" r="-1" b="6502"/>
          <a:stretch/>
        </p:blipFill>
        <p:spPr>
          <a:xfrm>
            <a:off x="1335339" y="2503990"/>
            <a:ext cx="1478199" cy="1501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F2478-E10E-4DC9-9F15-05076E745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683"/>
          <a:stretch/>
        </p:blipFill>
        <p:spPr>
          <a:xfrm>
            <a:off x="8268957" y="353445"/>
            <a:ext cx="3424209" cy="360256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34778-CCEA-4361-A872-EB93ACB72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755" y="353445"/>
            <a:ext cx="2850512" cy="360256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8B7D83-3EE8-4DFD-ACFC-1094D6E2F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0" t="11585" r="64473" b="69069"/>
          <a:stretch/>
        </p:blipFill>
        <p:spPr>
          <a:xfrm>
            <a:off x="3979378" y="2550441"/>
            <a:ext cx="932628" cy="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E370-2465-4A0E-8C3A-EE0E5AE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Report Data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AD4-FD9C-42D4-9438-4352777E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478024"/>
            <a:ext cx="11155680" cy="369417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After you assign a new data source to a loaded report, the report tries to automatically resolve all data bindings. You can check which the field names of your data source do not coincide with the report controls' bindings.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do this, click the Main Toolbar’s 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Validate Bindings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command. Report controls with invalid bindings are marked with the       icon in the Design Surface.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412E7-EAD2-44BA-9BFC-F66D28F9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98" y="3595914"/>
            <a:ext cx="256015" cy="34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0B21FD-3243-4C58-B481-5BE25B825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13" y="4080171"/>
            <a:ext cx="8229600" cy="195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92134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5FE1B3-CF6F-45E7-A522-85D3D498C3E6}"/>
</file>

<file path=customXml/itemProps2.xml><?xml version="1.0" encoding="utf-8"?>
<ds:datastoreItem xmlns:ds="http://schemas.openxmlformats.org/officeDocument/2006/customXml" ds:itemID="{5A4A6261-5606-442F-8659-7A84B0A951AF}"/>
</file>

<file path=customXml/itemProps3.xml><?xml version="1.0" encoding="utf-8"?>
<ds:datastoreItem xmlns:ds="http://schemas.openxmlformats.org/officeDocument/2006/customXml" ds:itemID="{7F4A8BEF-7180-4B6C-81F7-CCFC2C5DC663}"/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1259</Words>
  <Application>Microsoft Office PowerPoint</Application>
  <PresentationFormat>Widescreen</PresentationFormat>
  <Paragraphs>132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AccentBoxVTI</vt:lpstr>
      <vt:lpstr>WEB REPORTING</vt:lpstr>
      <vt:lpstr>Table of Contents</vt:lpstr>
      <vt:lpstr>Reporting Register</vt:lpstr>
      <vt:lpstr>Create New Report</vt:lpstr>
      <vt:lpstr>PowerPoint Presentation</vt:lpstr>
      <vt:lpstr>Open , Save &amp; Delete Reports</vt:lpstr>
      <vt:lpstr>PowerPoint Presentation</vt:lpstr>
      <vt:lpstr>PowerPoint Presentation</vt:lpstr>
      <vt:lpstr>Validate Report Data bindings</vt:lpstr>
      <vt:lpstr>Field List Property</vt:lpstr>
      <vt:lpstr>Types of Reports</vt:lpstr>
      <vt:lpstr>Table Report</vt:lpstr>
      <vt:lpstr>Vertical Report</vt:lpstr>
      <vt:lpstr>Master Detail Report using Sub Report</vt:lpstr>
      <vt:lpstr>Master Detail Report using Sub Report</vt:lpstr>
      <vt:lpstr>Master Detail Report using Sub Report</vt:lpstr>
      <vt:lpstr>Reporting Elements</vt:lpstr>
      <vt:lpstr>Basic Elements</vt:lpstr>
      <vt:lpstr>Basic Elements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54</cp:revision>
  <dcterms:created xsi:type="dcterms:W3CDTF">2021-05-11T04:05:27Z</dcterms:created>
  <dcterms:modified xsi:type="dcterms:W3CDTF">2024-05-08T06:22:28Z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Order">
    <vt:r8>319800</vt:r8>
  </property>
</Properties>
</file>