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quickStyle1.xml" ContentType="application/vnd.openxmlformats-officedocument.drawingml.diagramStyle+xml"/>
  <Override PartName="/ppt/diagrams/colors2.xml" ContentType="application/vnd.openxmlformats-officedocument.drawingml.diagramColors+xml"/>
  <Override PartName="/ppt/diagrams/drawing1.xml" ContentType="application/vnd.ms-office.drawingml.diagramDrawing+xml"/>
  <Override PartName="/ppt/diagrams/drawing2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4" r:id="rId8"/>
    <p:sldId id="268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ti Singh" initials="SS" lastIdx="1" clrIdx="0">
    <p:extLst>
      <p:ext uri="{19B8F6BF-5375-455C-9EA6-DF929625EA0E}">
        <p15:presenceInfo xmlns:p15="http://schemas.microsoft.com/office/powerpoint/2012/main" userId="Swati Sin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C7823-F282-4ECC-8134-FD83B186DDA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24258E-D2E8-453E-8AD3-A8C74544D18E}">
      <dgm:prSet/>
      <dgm:spPr/>
      <dgm:t>
        <a:bodyPr/>
        <a:lstStyle/>
        <a:p>
          <a:r>
            <a:rPr lang="en-US"/>
            <a:t>Table Reports </a:t>
          </a:r>
        </a:p>
      </dgm:t>
    </dgm:pt>
    <dgm:pt modelId="{CAFA2826-5E7A-4C05-B33B-D711B4AC33CC}" type="parTrans" cxnId="{B65521E7-9D05-48B5-8A78-D8B87DC62B81}">
      <dgm:prSet/>
      <dgm:spPr/>
      <dgm:t>
        <a:bodyPr/>
        <a:lstStyle/>
        <a:p>
          <a:endParaRPr lang="en-US"/>
        </a:p>
      </dgm:t>
    </dgm:pt>
    <dgm:pt modelId="{234F38C5-EEAE-4B2A-B0AA-263122671E89}" type="sibTrans" cxnId="{B65521E7-9D05-48B5-8A78-D8B87DC62B81}">
      <dgm:prSet/>
      <dgm:spPr/>
      <dgm:t>
        <a:bodyPr/>
        <a:lstStyle/>
        <a:p>
          <a:endParaRPr lang="en-US"/>
        </a:p>
      </dgm:t>
    </dgm:pt>
    <dgm:pt modelId="{5D8FCD09-CABE-449C-882E-2A7E1020A99F}">
      <dgm:prSet/>
      <dgm:spPr/>
      <dgm:t>
        <a:bodyPr/>
        <a:lstStyle/>
        <a:p>
          <a:r>
            <a:rPr lang="en-US"/>
            <a:t>Vertical Reports</a:t>
          </a:r>
        </a:p>
      </dgm:t>
    </dgm:pt>
    <dgm:pt modelId="{7C25DCAB-6158-4F00-B846-41EA3A3937ED}" type="parTrans" cxnId="{508AE3A0-0349-426B-9464-B8B03132D74F}">
      <dgm:prSet/>
      <dgm:spPr/>
      <dgm:t>
        <a:bodyPr/>
        <a:lstStyle/>
        <a:p>
          <a:endParaRPr lang="en-US"/>
        </a:p>
      </dgm:t>
    </dgm:pt>
    <dgm:pt modelId="{86957A46-48DE-4BE1-9439-1798F7B9BCDD}" type="sibTrans" cxnId="{508AE3A0-0349-426B-9464-B8B03132D74F}">
      <dgm:prSet/>
      <dgm:spPr/>
      <dgm:t>
        <a:bodyPr/>
        <a:lstStyle/>
        <a:p>
          <a:endParaRPr lang="en-US"/>
        </a:p>
      </dgm:t>
    </dgm:pt>
    <dgm:pt modelId="{12B495D9-A355-41FE-AF0C-259C613810FC}">
      <dgm:prSet/>
      <dgm:spPr/>
      <dgm:t>
        <a:bodyPr/>
        <a:lstStyle/>
        <a:p>
          <a:r>
            <a:rPr lang="en-US"/>
            <a:t>Multi DS Report – Sub Report</a:t>
          </a:r>
        </a:p>
      </dgm:t>
    </dgm:pt>
    <dgm:pt modelId="{52EADEAD-373B-4D33-8939-946CE79AA353}" type="parTrans" cxnId="{B43855BD-BEC8-4B5A-8665-0AA524DBDA95}">
      <dgm:prSet/>
      <dgm:spPr/>
      <dgm:t>
        <a:bodyPr/>
        <a:lstStyle/>
        <a:p>
          <a:endParaRPr lang="en-US"/>
        </a:p>
      </dgm:t>
    </dgm:pt>
    <dgm:pt modelId="{0D37C1A1-9EDB-4530-A4C0-DAEF9B101FE0}" type="sibTrans" cxnId="{B43855BD-BEC8-4B5A-8665-0AA524DBDA95}">
      <dgm:prSet/>
      <dgm:spPr/>
      <dgm:t>
        <a:bodyPr/>
        <a:lstStyle/>
        <a:p>
          <a:endParaRPr lang="en-US"/>
        </a:p>
      </dgm:t>
    </dgm:pt>
    <dgm:pt modelId="{C445619E-333A-47C5-8FFB-C03A4F15BB3F}">
      <dgm:prSet/>
      <dgm:spPr/>
      <dgm:t>
        <a:bodyPr/>
        <a:lstStyle/>
        <a:p>
          <a:r>
            <a:rPr lang="en-US" dirty="0"/>
            <a:t>Hierarchical Reports</a:t>
          </a:r>
        </a:p>
      </dgm:t>
    </dgm:pt>
    <dgm:pt modelId="{3E76B6CA-0772-41BA-8B1C-411F351FE15E}" type="parTrans" cxnId="{AABD2879-C0DC-4AB4-8DC2-3860DB1D5AF5}">
      <dgm:prSet/>
      <dgm:spPr/>
      <dgm:t>
        <a:bodyPr/>
        <a:lstStyle/>
        <a:p>
          <a:endParaRPr lang="en-US"/>
        </a:p>
      </dgm:t>
    </dgm:pt>
    <dgm:pt modelId="{590856A5-56FE-43B7-9942-1D685C0AE118}" type="sibTrans" cxnId="{AABD2879-C0DC-4AB4-8DC2-3860DB1D5AF5}">
      <dgm:prSet/>
      <dgm:spPr/>
      <dgm:t>
        <a:bodyPr/>
        <a:lstStyle/>
        <a:p>
          <a:endParaRPr lang="en-US"/>
        </a:p>
      </dgm:t>
    </dgm:pt>
    <dgm:pt modelId="{44970815-FFA4-4231-B4B1-EA358A744DC2}">
      <dgm:prSet/>
      <dgm:spPr/>
      <dgm:t>
        <a:bodyPr/>
        <a:lstStyle/>
        <a:p>
          <a:r>
            <a:rPr lang="en-US"/>
            <a:t>Cross Tabs report</a:t>
          </a:r>
        </a:p>
      </dgm:t>
    </dgm:pt>
    <dgm:pt modelId="{8F9A52F7-F616-429E-8A43-06898513DADF}" type="parTrans" cxnId="{07531124-E4B7-43BB-AD73-A077BC722E14}">
      <dgm:prSet/>
      <dgm:spPr/>
      <dgm:t>
        <a:bodyPr/>
        <a:lstStyle/>
        <a:p>
          <a:endParaRPr lang="en-US"/>
        </a:p>
      </dgm:t>
    </dgm:pt>
    <dgm:pt modelId="{69CB76D8-661E-4A46-BA58-62862DD22447}" type="sibTrans" cxnId="{07531124-E4B7-43BB-AD73-A077BC722E14}">
      <dgm:prSet/>
      <dgm:spPr/>
      <dgm:t>
        <a:bodyPr/>
        <a:lstStyle/>
        <a:p>
          <a:endParaRPr lang="en-US"/>
        </a:p>
      </dgm:t>
    </dgm:pt>
    <dgm:pt modelId="{530E5D10-1300-44A5-9428-C227713704B3}">
      <dgm:prSet/>
      <dgm:spPr/>
      <dgm:t>
        <a:bodyPr/>
        <a:lstStyle/>
        <a:p>
          <a:r>
            <a:rPr lang="en-US"/>
            <a:t>Label &amp; Badges report</a:t>
          </a:r>
        </a:p>
      </dgm:t>
    </dgm:pt>
    <dgm:pt modelId="{25265191-BB3B-470A-8B14-5EB2A4EF38EC}" type="parTrans" cxnId="{D5E18292-269C-4196-B4EA-5CD889FB5036}">
      <dgm:prSet/>
      <dgm:spPr/>
      <dgm:t>
        <a:bodyPr/>
        <a:lstStyle/>
        <a:p>
          <a:endParaRPr lang="en-US"/>
        </a:p>
      </dgm:t>
    </dgm:pt>
    <dgm:pt modelId="{5C3A6578-8E72-4F3E-9F90-F49E3CA8AE1B}" type="sibTrans" cxnId="{D5E18292-269C-4196-B4EA-5CD889FB5036}">
      <dgm:prSet/>
      <dgm:spPr/>
      <dgm:t>
        <a:bodyPr/>
        <a:lstStyle/>
        <a:p>
          <a:endParaRPr lang="en-US"/>
        </a:p>
      </dgm:t>
    </dgm:pt>
    <dgm:pt modelId="{25F3A69E-6552-4A45-9647-7AC9CEA6C080}">
      <dgm:prSet/>
      <dgm:spPr/>
      <dgm:t>
        <a:bodyPr/>
        <a:lstStyle/>
        <a:p>
          <a:r>
            <a:rPr lang="en-US"/>
            <a:t>Interactive E forms Reports</a:t>
          </a:r>
        </a:p>
      </dgm:t>
    </dgm:pt>
    <dgm:pt modelId="{FFDE194C-F22F-4069-8A7F-EC41C4DBB3A6}" type="parTrans" cxnId="{7612EF8F-C99B-4202-AD69-73A320E1B463}">
      <dgm:prSet/>
      <dgm:spPr/>
      <dgm:t>
        <a:bodyPr/>
        <a:lstStyle/>
        <a:p>
          <a:endParaRPr lang="en-US"/>
        </a:p>
      </dgm:t>
    </dgm:pt>
    <dgm:pt modelId="{60B1A2D1-4C83-4D5B-A23E-ADDA85D2B1EA}" type="sibTrans" cxnId="{7612EF8F-C99B-4202-AD69-73A320E1B463}">
      <dgm:prSet/>
      <dgm:spPr/>
      <dgm:t>
        <a:bodyPr/>
        <a:lstStyle/>
        <a:p>
          <a:endParaRPr lang="en-US"/>
        </a:p>
      </dgm:t>
    </dgm:pt>
    <dgm:pt modelId="{58037585-1AC5-4213-B1DE-FA81E8BD6D81}" type="pres">
      <dgm:prSet presAssocID="{DA3C7823-F282-4ECC-8134-FD83B186DDA1}" presName="vert0" presStyleCnt="0">
        <dgm:presLayoutVars>
          <dgm:dir/>
          <dgm:animOne val="branch"/>
          <dgm:animLvl val="lvl"/>
        </dgm:presLayoutVars>
      </dgm:prSet>
      <dgm:spPr/>
    </dgm:pt>
    <dgm:pt modelId="{ED75139A-B0EA-4F7F-8441-5704B76F1428}" type="pres">
      <dgm:prSet presAssocID="{A724258E-D2E8-453E-8AD3-A8C74544D18E}" presName="thickLine" presStyleLbl="alignNode1" presStyleIdx="0" presStyleCnt="7"/>
      <dgm:spPr/>
    </dgm:pt>
    <dgm:pt modelId="{2CB7DF90-E2C2-4289-AE04-E225DC4A0869}" type="pres">
      <dgm:prSet presAssocID="{A724258E-D2E8-453E-8AD3-A8C74544D18E}" presName="horz1" presStyleCnt="0"/>
      <dgm:spPr/>
    </dgm:pt>
    <dgm:pt modelId="{E08D387D-78E6-4899-A15B-993365506533}" type="pres">
      <dgm:prSet presAssocID="{A724258E-D2E8-453E-8AD3-A8C74544D18E}" presName="tx1" presStyleLbl="revTx" presStyleIdx="0" presStyleCnt="7"/>
      <dgm:spPr/>
    </dgm:pt>
    <dgm:pt modelId="{6A7C805D-A6D9-460D-8C64-5555F761F7F2}" type="pres">
      <dgm:prSet presAssocID="{A724258E-D2E8-453E-8AD3-A8C74544D18E}" presName="vert1" presStyleCnt="0"/>
      <dgm:spPr/>
    </dgm:pt>
    <dgm:pt modelId="{D06CB45A-F7D0-4D1C-87A2-F4E236810C3E}" type="pres">
      <dgm:prSet presAssocID="{5D8FCD09-CABE-449C-882E-2A7E1020A99F}" presName="thickLine" presStyleLbl="alignNode1" presStyleIdx="1" presStyleCnt="7"/>
      <dgm:spPr/>
    </dgm:pt>
    <dgm:pt modelId="{0A7DA073-3C6B-4ED1-BB8B-F1346EFFCA44}" type="pres">
      <dgm:prSet presAssocID="{5D8FCD09-CABE-449C-882E-2A7E1020A99F}" presName="horz1" presStyleCnt="0"/>
      <dgm:spPr/>
    </dgm:pt>
    <dgm:pt modelId="{C1A86FBB-A877-4D1E-B6C2-0F64CA484373}" type="pres">
      <dgm:prSet presAssocID="{5D8FCD09-CABE-449C-882E-2A7E1020A99F}" presName="tx1" presStyleLbl="revTx" presStyleIdx="1" presStyleCnt="7"/>
      <dgm:spPr/>
    </dgm:pt>
    <dgm:pt modelId="{266FF7A2-5FE6-4D50-8698-ED053227A115}" type="pres">
      <dgm:prSet presAssocID="{5D8FCD09-CABE-449C-882E-2A7E1020A99F}" presName="vert1" presStyleCnt="0"/>
      <dgm:spPr/>
    </dgm:pt>
    <dgm:pt modelId="{5DAEF2BB-8C5D-4122-881E-8561C0CFB47D}" type="pres">
      <dgm:prSet presAssocID="{12B495D9-A355-41FE-AF0C-259C613810FC}" presName="thickLine" presStyleLbl="alignNode1" presStyleIdx="2" presStyleCnt="7"/>
      <dgm:spPr/>
    </dgm:pt>
    <dgm:pt modelId="{C545E427-3413-46E9-B61D-217F58162BFA}" type="pres">
      <dgm:prSet presAssocID="{12B495D9-A355-41FE-AF0C-259C613810FC}" presName="horz1" presStyleCnt="0"/>
      <dgm:spPr/>
    </dgm:pt>
    <dgm:pt modelId="{32D62501-BF8F-42B1-BBF3-B1580A96BF5A}" type="pres">
      <dgm:prSet presAssocID="{12B495D9-A355-41FE-AF0C-259C613810FC}" presName="tx1" presStyleLbl="revTx" presStyleIdx="2" presStyleCnt="7"/>
      <dgm:spPr/>
    </dgm:pt>
    <dgm:pt modelId="{CC8B4C40-0529-4A69-88C1-C52424BDD61D}" type="pres">
      <dgm:prSet presAssocID="{12B495D9-A355-41FE-AF0C-259C613810FC}" presName="vert1" presStyleCnt="0"/>
      <dgm:spPr/>
    </dgm:pt>
    <dgm:pt modelId="{60A1BFBF-1C08-4D9A-A156-16ED5257C900}" type="pres">
      <dgm:prSet presAssocID="{C445619E-333A-47C5-8FFB-C03A4F15BB3F}" presName="thickLine" presStyleLbl="alignNode1" presStyleIdx="3" presStyleCnt="7"/>
      <dgm:spPr/>
    </dgm:pt>
    <dgm:pt modelId="{F1C258AE-DCD1-4D55-8F92-4EDC9A691F67}" type="pres">
      <dgm:prSet presAssocID="{C445619E-333A-47C5-8FFB-C03A4F15BB3F}" presName="horz1" presStyleCnt="0"/>
      <dgm:spPr/>
    </dgm:pt>
    <dgm:pt modelId="{653AE56A-287E-49EC-BB6D-AA2D673AFBE1}" type="pres">
      <dgm:prSet presAssocID="{C445619E-333A-47C5-8FFB-C03A4F15BB3F}" presName="tx1" presStyleLbl="revTx" presStyleIdx="3" presStyleCnt="7"/>
      <dgm:spPr/>
    </dgm:pt>
    <dgm:pt modelId="{19ECF21C-AF74-4A97-8F6D-AEF04D4BEC2F}" type="pres">
      <dgm:prSet presAssocID="{C445619E-333A-47C5-8FFB-C03A4F15BB3F}" presName="vert1" presStyleCnt="0"/>
      <dgm:spPr/>
    </dgm:pt>
    <dgm:pt modelId="{6E166E8E-CB0D-42A9-B4A6-D206C4B2067A}" type="pres">
      <dgm:prSet presAssocID="{44970815-FFA4-4231-B4B1-EA358A744DC2}" presName="thickLine" presStyleLbl="alignNode1" presStyleIdx="4" presStyleCnt="7"/>
      <dgm:spPr/>
    </dgm:pt>
    <dgm:pt modelId="{31FD3302-5E90-415B-BCD9-A55241F0FE1C}" type="pres">
      <dgm:prSet presAssocID="{44970815-FFA4-4231-B4B1-EA358A744DC2}" presName="horz1" presStyleCnt="0"/>
      <dgm:spPr/>
    </dgm:pt>
    <dgm:pt modelId="{63154A1C-ABA6-4F09-ABD8-A00A9B58543D}" type="pres">
      <dgm:prSet presAssocID="{44970815-FFA4-4231-B4B1-EA358A744DC2}" presName="tx1" presStyleLbl="revTx" presStyleIdx="4" presStyleCnt="7"/>
      <dgm:spPr/>
    </dgm:pt>
    <dgm:pt modelId="{2E3521CB-3D56-4811-93E2-8C958D128392}" type="pres">
      <dgm:prSet presAssocID="{44970815-FFA4-4231-B4B1-EA358A744DC2}" presName="vert1" presStyleCnt="0"/>
      <dgm:spPr/>
    </dgm:pt>
    <dgm:pt modelId="{CDAD2187-2758-41AD-ACEC-630E28527A03}" type="pres">
      <dgm:prSet presAssocID="{530E5D10-1300-44A5-9428-C227713704B3}" presName="thickLine" presStyleLbl="alignNode1" presStyleIdx="5" presStyleCnt="7"/>
      <dgm:spPr/>
    </dgm:pt>
    <dgm:pt modelId="{71A99BBA-0E34-47E9-AAB3-1E9CCB000CD3}" type="pres">
      <dgm:prSet presAssocID="{530E5D10-1300-44A5-9428-C227713704B3}" presName="horz1" presStyleCnt="0"/>
      <dgm:spPr/>
    </dgm:pt>
    <dgm:pt modelId="{F36245C6-D96A-4FAE-B81B-5523206948FD}" type="pres">
      <dgm:prSet presAssocID="{530E5D10-1300-44A5-9428-C227713704B3}" presName="tx1" presStyleLbl="revTx" presStyleIdx="5" presStyleCnt="7"/>
      <dgm:spPr/>
    </dgm:pt>
    <dgm:pt modelId="{228ABDE6-4357-4554-A5D6-2FC53C11945F}" type="pres">
      <dgm:prSet presAssocID="{530E5D10-1300-44A5-9428-C227713704B3}" presName="vert1" presStyleCnt="0"/>
      <dgm:spPr/>
    </dgm:pt>
    <dgm:pt modelId="{E1ED6471-7C79-4461-B59E-BF10DEFB8F6E}" type="pres">
      <dgm:prSet presAssocID="{25F3A69E-6552-4A45-9647-7AC9CEA6C080}" presName="thickLine" presStyleLbl="alignNode1" presStyleIdx="6" presStyleCnt="7"/>
      <dgm:spPr/>
    </dgm:pt>
    <dgm:pt modelId="{73B5321B-2545-457C-A630-66D715259D12}" type="pres">
      <dgm:prSet presAssocID="{25F3A69E-6552-4A45-9647-7AC9CEA6C080}" presName="horz1" presStyleCnt="0"/>
      <dgm:spPr/>
    </dgm:pt>
    <dgm:pt modelId="{534B251E-92A9-4088-A646-5D9E1FA7753A}" type="pres">
      <dgm:prSet presAssocID="{25F3A69E-6552-4A45-9647-7AC9CEA6C080}" presName="tx1" presStyleLbl="revTx" presStyleIdx="6" presStyleCnt="7"/>
      <dgm:spPr/>
    </dgm:pt>
    <dgm:pt modelId="{66F44A7F-1456-41CA-B215-A151A578ECA5}" type="pres">
      <dgm:prSet presAssocID="{25F3A69E-6552-4A45-9647-7AC9CEA6C080}" presName="vert1" presStyleCnt="0"/>
      <dgm:spPr/>
    </dgm:pt>
  </dgm:ptLst>
  <dgm:cxnLst>
    <dgm:cxn modelId="{07531124-E4B7-43BB-AD73-A077BC722E14}" srcId="{DA3C7823-F282-4ECC-8134-FD83B186DDA1}" destId="{44970815-FFA4-4231-B4B1-EA358A744DC2}" srcOrd="4" destOrd="0" parTransId="{8F9A52F7-F616-429E-8A43-06898513DADF}" sibTransId="{69CB76D8-661E-4A46-BA58-62862DD22447}"/>
    <dgm:cxn modelId="{63F0FF27-AC5A-4A02-ACB9-9921256FBBD3}" type="presOf" srcId="{12B495D9-A355-41FE-AF0C-259C613810FC}" destId="{32D62501-BF8F-42B1-BBF3-B1580A96BF5A}" srcOrd="0" destOrd="0" presId="urn:microsoft.com/office/officeart/2008/layout/LinedList"/>
    <dgm:cxn modelId="{DF894C35-A771-462D-914E-BC7425EC3831}" type="presOf" srcId="{530E5D10-1300-44A5-9428-C227713704B3}" destId="{F36245C6-D96A-4FAE-B81B-5523206948FD}" srcOrd="0" destOrd="0" presId="urn:microsoft.com/office/officeart/2008/layout/LinedList"/>
    <dgm:cxn modelId="{FEA03B4B-4127-4B3E-8AA1-1DD6E4237AA0}" type="presOf" srcId="{C445619E-333A-47C5-8FFB-C03A4F15BB3F}" destId="{653AE56A-287E-49EC-BB6D-AA2D673AFBE1}" srcOrd="0" destOrd="0" presId="urn:microsoft.com/office/officeart/2008/layout/LinedList"/>
    <dgm:cxn modelId="{D02E0151-8517-49F2-9D8E-D908FC321EDF}" type="presOf" srcId="{A724258E-D2E8-453E-8AD3-A8C74544D18E}" destId="{E08D387D-78E6-4899-A15B-993365506533}" srcOrd="0" destOrd="0" presId="urn:microsoft.com/office/officeart/2008/layout/LinedList"/>
    <dgm:cxn modelId="{AABD2879-C0DC-4AB4-8DC2-3860DB1D5AF5}" srcId="{DA3C7823-F282-4ECC-8134-FD83B186DDA1}" destId="{C445619E-333A-47C5-8FFB-C03A4F15BB3F}" srcOrd="3" destOrd="0" parTransId="{3E76B6CA-0772-41BA-8B1C-411F351FE15E}" sibTransId="{590856A5-56FE-43B7-9942-1D685C0AE118}"/>
    <dgm:cxn modelId="{A49F3085-BBB2-4823-8B65-2C6995BD3533}" type="presOf" srcId="{DA3C7823-F282-4ECC-8134-FD83B186DDA1}" destId="{58037585-1AC5-4213-B1DE-FA81E8BD6D81}" srcOrd="0" destOrd="0" presId="urn:microsoft.com/office/officeart/2008/layout/LinedList"/>
    <dgm:cxn modelId="{7612EF8F-C99B-4202-AD69-73A320E1B463}" srcId="{DA3C7823-F282-4ECC-8134-FD83B186DDA1}" destId="{25F3A69E-6552-4A45-9647-7AC9CEA6C080}" srcOrd="6" destOrd="0" parTransId="{FFDE194C-F22F-4069-8A7F-EC41C4DBB3A6}" sibTransId="{60B1A2D1-4C83-4D5B-A23E-ADDA85D2B1EA}"/>
    <dgm:cxn modelId="{D5E18292-269C-4196-B4EA-5CD889FB5036}" srcId="{DA3C7823-F282-4ECC-8134-FD83B186DDA1}" destId="{530E5D10-1300-44A5-9428-C227713704B3}" srcOrd="5" destOrd="0" parTransId="{25265191-BB3B-470A-8B14-5EB2A4EF38EC}" sibTransId="{5C3A6578-8E72-4F3E-9F90-F49E3CA8AE1B}"/>
    <dgm:cxn modelId="{508AE3A0-0349-426B-9464-B8B03132D74F}" srcId="{DA3C7823-F282-4ECC-8134-FD83B186DDA1}" destId="{5D8FCD09-CABE-449C-882E-2A7E1020A99F}" srcOrd="1" destOrd="0" parTransId="{7C25DCAB-6158-4F00-B846-41EA3A3937ED}" sibTransId="{86957A46-48DE-4BE1-9439-1798F7B9BCDD}"/>
    <dgm:cxn modelId="{04A5FCAA-1E7A-4443-8EB0-851A8E8F76D2}" type="presOf" srcId="{44970815-FFA4-4231-B4B1-EA358A744DC2}" destId="{63154A1C-ABA6-4F09-ABD8-A00A9B58543D}" srcOrd="0" destOrd="0" presId="urn:microsoft.com/office/officeart/2008/layout/LinedList"/>
    <dgm:cxn modelId="{EF6C58B0-30F9-40D9-8A1E-95F6AA1ADEA3}" type="presOf" srcId="{5D8FCD09-CABE-449C-882E-2A7E1020A99F}" destId="{C1A86FBB-A877-4D1E-B6C2-0F64CA484373}" srcOrd="0" destOrd="0" presId="urn:microsoft.com/office/officeart/2008/layout/LinedList"/>
    <dgm:cxn modelId="{B43855BD-BEC8-4B5A-8665-0AA524DBDA95}" srcId="{DA3C7823-F282-4ECC-8134-FD83B186DDA1}" destId="{12B495D9-A355-41FE-AF0C-259C613810FC}" srcOrd="2" destOrd="0" parTransId="{52EADEAD-373B-4D33-8939-946CE79AA353}" sibTransId="{0D37C1A1-9EDB-4530-A4C0-DAEF9B101FE0}"/>
    <dgm:cxn modelId="{971ECCC9-2F5C-4CFE-9F10-D533256DAFD8}" type="presOf" srcId="{25F3A69E-6552-4A45-9647-7AC9CEA6C080}" destId="{534B251E-92A9-4088-A646-5D9E1FA7753A}" srcOrd="0" destOrd="0" presId="urn:microsoft.com/office/officeart/2008/layout/LinedList"/>
    <dgm:cxn modelId="{B65521E7-9D05-48B5-8A78-D8B87DC62B81}" srcId="{DA3C7823-F282-4ECC-8134-FD83B186DDA1}" destId="{A724258E-D2E8-453E-8AD3-A8C74544D18E}" srcOrd="0" destOrd="0" parTransId="{CAFA2826-5E7A-4C05-B33B-D711B4AC33CC}" sibTransId="{234F38C5-EEAE-4B2A-B0AA-263122671E89}"/>
    <dgm:cxn modelId="{F9D99E75-B9E5-4C38-8EE1-EC69CDB5F122}" type="presParOf" srcId="{58037585-1AC5-4213-B1DE-FA81E8BD6D81}" destId="{ED75139A-B0EA-4F7F-8441-5704B76F1428}" srcOrd="0" destOrd="0" presId="urn:microsoft.com/office/officeart/2008/layout/LinedList"/>
    <dgm:cxn modelId="{71077C26-3220-48DC-B0BF-0572A2B11FE0}" type="presParOf" srcId="{58037585-1AC5-4213-B1DE-FA81E8BD6D81}" destId="{2CB7DF90-E2C2-4289-AE04-E225DC4A0869}" srcOrd="1" destOrd="0" presId="urn:microsoft.com/office/officeart/2008/layout/LinedList"/>
    <dgm:cxn modelId="{2E39964F-C76A-46E6-AF76-120CC42D5A1B}" type="presParOf" srcId="{2CB7DF90-E2C2-4289-AE04-E225DC4A0869}" destId="{E08D387D-78E6-4899-A15B-993365506533}" srcOrd="0" destOrd="0" presId="urn:microsoft.com/office/officeart/2008/layout/LinedList"/>
    <dgm:cxn modelId="{B5BFFCE9-A0BF-46A2-B805-C33CB0A5C90F}" type="presParOf" srcId="{2CB7DF90-E2C2-4289-AE04-E225DC4A0869}" destId="{6A7C805D-A6D9-460D-8C64-5555F761F7F2}" srcOrd="1" destOrd="0" presId="urn:microsoft.com/office/officeart/2008/layout/LinedList"/>
    <dgm:cxn modelId="{154D83C7-E651-4146-8860-55EC4A5F20F5}" type="presParOf" srcId="{58037585-1AC5-4213-B1DE-FA81E8BD6D81}" destId="{D06CB45A-F7D0-4D1C-87A2-F4E236810C3E}" srcOrd="2" destOrd="0" presId="urn:microsoft.com/office/officeart/2008/layout/LinedList"/>
    <dgm:cxn modelId="{EE80BE89-5FAC-442D-BAF8-DD3F5D3492B6}" type="presParOf" srcId="{58037585-1AC5-4213-B1DE-FA81E8BD6D81}" destId="{0A7DA073-3C6B-4ED1-BB8B-F1346EFFCA44}" srcOrd="3" destOrd="0" presId="urn:microsoft.com/office/officeart/2008/layout/LinedList"/>
    <dgm:cxn modelId="{707C4BBA-A831-4560-8150-C1CEC43CB36F}" type="presParOf" srcId="{0A7DA073-3C6B-4ED1-BB8B-F1346EFFCA44}" destId="{C1A86FBB-A877-4D1E-B6C2-0F64CA484373}" srcOrd="0" destOrd="0" presId="urn:microsoft.com/office/officeart/2008/layout/LinedList"/>
    <dgm:cxn modelId="{E4C26687-FD82-48E8-B03B-0A0811E033E2}" type="presParOf" srcId="{0A7DA073-3C6B-4ED1-BB8B-F1346EFFCA44}" destId="{266FF7A2-5FE6-4D50-8698-ED053227A115}" srcOrd="1" destOrd="0" presId="urn:microsoft.com/office/officeart/2008/layout/LinedList"/>
    <dgm:cxn modelId="{3588EF3C-E9AB-44B0-A019-093A2F11AAE0}" type="presParOf" srcId="{58037585-1AC5-4213-B1DE-FA81E8BD6D81}" destId="{5DAEF2BB-8C5D-4122-881E-8561C0CFB47D}" srcOrd="4" destOrd="0" presId="urn:microsoft.com/office/officeart/2008/layout/LinedList"/>
    <dgm:cxn modelId="{16AACC24-EB84-4F98-A4EB-1B3F502D0AF2}" type="presParOf" srcId="{58037585-1AC5-4213-B1DE-FA81E8BD6D81}" destId="{C545E427-3413-46E9-B61D-217F58162BFA}" srcOrd="5" destOrd="0" presId="urn:microsoft.com/office/officeart/2008/layout/LinedList"/>
    <dgm:cxn modelId="{56571DB4-BE86-4D96-B497-D3930B0D7A89}" type="presParOf" srcId="{C545E427-3413-46E9-B61D-217F58162BFA}" destId="{32D62501-BF8F-42B1-BBF3-B1580A96BF5A}" srcOrd="0" destOrd="0" presId="urn:microsoft.com/office/officeart/2008/layout/LinedList"/>
    <dgm:cxn modelId="{3E83A988-8084-477A-A191-8EF36F893A8E}" type="presParOf" srcId="{C545E427-3413-46E9-B61D-217F58162BFA}" destId="{CC8B4C40-0529-4A69-88C1-C52424BDD61D}" srcOrd="1" destOrd="0" presId="urn:microsoft.com/office/officeart/2008/layout/LinedList"/>
    <dgm:cxn modelId="{24A8A924-0259-447E-8A50-4D9120605CEA}" type="presParOf" srcId="{58037585-1AC5-4213-B1DE-FA81E8BD6D81}" destId="{60A1BFBF-1C08-4D9A-A156-16ED5257C900}" srcOrd="6" destOrd="0" presId="urn:microsoft.com/office/officeart/2008/layout/LinedList"/>
    <dgm:cxn modelId="{0A0FCC86-B107-445C-9615-DE6E5F524FA6}" type="presParOf" srcId="{58037585-1AC5-4213-B1DE-FA81E8BD6D81}" destId="{F1C258AE-DCD1-4D55-8F92-4EDC9A691F67}" srcOrd="7" destOrd="0" presId="urn:microsoft.com/office/officeart/2008/layout/LinedList"/>
    <dgm:cxn modelId="{C70A9B96-AD15-4F86-BDCB-D4FF6832D14E}" type="presParOf" srcId="{F1C258AE-DCD1-4D55-8F92-4EDC9A691F67}" destId="{653AE56A-287E-49EC-BB6D-AA2D673AFBE1}" srcOrd="0" destOrd="0" presId="urn:microsoft.com/office/officeart/2008/layout/LinedList"/>
    <dgm:cxn modelId="{29DDEC00-0CCE-46FC-B498-B9C9D8436956}" type="presParOf" srcId="{F1C258AE-DCD1-4D55-8F92-4EDC9A691F67}" destId="{19ECF21C-AF74-4A97-8F6D-AEF04D4BEC2F}" srcOrd="1" destOrd="0" presId="urn:microsoft.com/office/officeart/2008/layout/LinedList"/>
    <dgm:cxn modelId="{A3D167AD-B00A-4AB6-9C2B-5C9EAD777D20}" type="presParOf" srcId="{58037585-1AC5-4213-B1DE-FA81E8BD6D81}" destId="{6E166E8E-CB0D-42A9-B4A6-D206C4B2067A}" srcOrd="8" destOrd="0" presId="urn:microsoft.com/office/officeart/2008/layout/LinedList"/>
    <dgm:cxn modelId="{F1F72CEB-01F5-4539-B50C-CFD9806BA33F}" type="presParOf" srcId="{58037585-1AC5-4213-B1DE-FA81E8BD6D81}" destId="{31FD3302-5E90-415B-BCD9-A55241F0FE1C}" srcOrd="9" destOrd="0" presId="urn:microsoft.com/office/officeart/2008/layout/LinedList"/>
    <dgm:cxn modelId="{AE24ADFA-C5EF-47B8-9E47-80D912660DD3}" type="presParOf" srcId="{31FD3302-5E90-415B-BCD9-A55241F0FE1C}" destId="{63154A1C-ABA6-4F09-ABD8-A00A9B58543D}" srcOrd="0" destOrd="0" presId="urn:microsoft.com/office/officeart/2008/layout/LinedList"/>
    <dgm:cxn modelId="{5683A555-0AB7-4612-AF55-3EA2ABD46918}" type="presParOf" srcId="{31FD3302-5E90-415B-BCD9-A55241F0FE1C}" destId="{2E3521CB-3D56-4811-93E2-8C958D128392}" srcOrd="1" destOrd="0" presId="urn:microsoft.com/office/officeart/2008/layout/LinedList"/>
    <dgm:cxn modelId="{C946AF36-F866-40B7-86ED-247030339CC8}" type="presParOf" srcId="{58037585-1AC5-4213-B1DE-FA81E8BD6D81}" destId="{CDAD2187-2758-41AD-ACEC-630E28527A03}" srcOrd="10" destOrd="0" presId="urn:microsoft.com/office/officeart/2008/layout/LinedList"/>
    <dgm:cxn modelId="{A9400FB0-A986-4F92-9D4F-B6EDA7AA3E3E}" type="presParOf" srcId="{58037585-1AC5-4213-B1DE-FA81E8BD6D81}" destId="{71A99BBA-0E34-47E9-AAB3-1E9CCB000CD3}" srcOrd="11" destOrd="0" presId="urn:microsoft.com/office/officeart/2008/layout/LinedList"/>
    <dgm:cxn modelId="{8197AAE5-690D-48B4-B419-48ED44EA7679}" type="presParOf" srcId="{71A99BBA-0E34-47E9-AAB3-1E9CCB000CD3}" destId="{F36245C6-D96A-4FAE-B81B-5523206948FD}" srcOrd="0" destOrd="0" presId="urn:microsoft.com/office/officeart/2008/layout/LinedList"/>
    <dgm:cxn modelId="{2BCE854D-9054-470A-B8F3-32C40907BD1F}" type="presParOf" srcId="{71A99BBA-0E34-47E9-AAB3-1E9CCB000CD3}" destId="{228ABDE6-4357-4554-A5D6-2FC53C11945F}" srcOrd="1" destOrd="0" presId="urn:microsoft.com/office/officeart/2008/layout/LinedList"/>
    <dgm:cxn modelId="{0F9A159B-0603-41D0-A3C0-E97F185450B7}" type="presParOf" srcId="{58037585-1AC5-4213-B1DE-FA81E8BD6D81}" destId="{E1ED6471-7C79-4461-B59E-BF10DEFB8F6E}" srcOrd="12" destOrd="0" presId="urn:microsoft.com/office/officeart/2008/layout/LinedList"/>
    <dgm:cxn modelId="{AEC1ECB3-DCA3-4A44-935A-08DCD09A3C10}" type="presParOf" srcId="{58037585-1AC5-4213-B1DE-FA81E8BD6D81}" destId="{73B5321B-2545-457C-A630-66D715259D12}" srcOrd="13" destOrd="0" presId="urn:microsoft.com/office/officeart/2008/layout/LinedList"/>
    <dgm:cxn modelId="{29CA0E06-B505-4DC1-BD36-BEB4687637B5}" type="presParOf" srcId="{73B5321B-2545-457C-A630-66D715259D12}" destId="{534B251E-92A9-4088-A646-5D9E1FA7753A}" srcOrd="0" destOrd="0" presId="urn:microsoft.com/office/officeart/2008/layout/LinedList"/>
    <dgm:cxn modelId="{0FD700DC-CBD1-4DFA-A4B7-F44DB373779E}" type="presParOf" srcId="{73B5321B-2545-457C-A630-66D715259D12}" destId="{66F44A7F-1456-41CA-B215-A151A578EC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B89426-2AF2-4EBF-8412-61E04DE66CE3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918CE9-68C2-4F9C-8154-9C9EF13535B3}">
      <dgm:prSet/>
      <dgm:spPr/>
      <dgm:t>
        <a:bodyPr/>
        <a:lstStyle/>
        <a:p>
          <a:r>
            <a:rPr lang="en-US"/>
            <a:t>Label </a:t>
          </a:r>
        </a:p>
      </dgm:t>
    </dgm:pt>
    <dgm:pt modelId="{69C7F587-593A-430E-A766-FB4BEEF4A7E8}" type="parTrans" cxnId="{8500D1C5-3728-4014-9EAD-D2BA66AB9971}">
      <dgm:prSet/>
      <dgm:spPr/>
      <dgm:t>
        <a:bodyPr/>
        <a:lstStyle/>
        <a:p>
          <a:endParaRPr lang="en-US"/>
        </a:p>
      </dgm:t>
    </dgm:pt>
    <dgm:pt modelId="{FF93A5D7-B9AA-422D-8E9E-FF300B92FF22}" type="sibTrans" cxnId="{8500D1C5-3728-4014-9EAD-D2BA66AB9971}">
      <dgm:prSet/>
      <dgm:spPr/>
      <dgm:t>
        <a:bodyPr/>
        <a:lstStyle/>
        <a:p>
          <a:endParaRPr lang="en-US"/>
        </a:p>
      </dgm:t>
    </dgm:pt>
    <dgm:pt modelId="{9CC6015B-D908-4B35-BB41-5E46A75A11F9}">
      <dgm:prSet/>
      <dgm:spPr/>
      <dgm:t>
        <a:bodyPr/>
        <a:lstStyle/>
        <a:p>
          <a:r>
            <a:rPr lang="en-US"/>
            <a:t>Table</a:t>
          </a:r>
        </a:p>
      </dgm:t>
    </dgm:pt>
    <dgm:pt modelId="{52A6B6A9-BFCF-40B5-9E65-CD8C4BC7275B}" type="parTrans" cxnId="{D76A7AA4-C754-426C-99FE-0156231CF0B3}">
      <dgm:prSet/>
      <dgm:spPr/>
      <dgm:t>
        <a:bodyPr/>
        <a:lstStyle/>
        <a:p>
          <a:endParaRPr lang="en-US"/>
        </a:p>
      </dgm:t>
    </dgm:pt>
    <dgm:pt modelId="{73FD05BB-5288-4D07-801C-A2A25985FCF1}" type="sibTrans" cxnId="{D76A7AA4-C754-426C-99FE-0156231CF0B3}">
      <dgm:prSet/>
      <dgm:spPr/>
      <dgm:t>
        <a:bodyPr/>
        <a:lstStyle/>
        <a:p>
          <a:endParaRPr lang="en-US"/>
        </a:p>
      </dgm:t>
    </dgm:pt>
    <dgm:pt modelId="{DDE11145-F015-4CB1-A4A8-EA3C007CD46F}">
      <dgm:prSet/>
      <dgm:spPr/>
      <dgm:t>
        <a:bodyPr/>
        <a:lstStyle/>
        <a:p>
          <a:r>
            <a:rPr lang="en-US"/>
            <a:t>Character comb</a:t>
          </a:r>
        </a:p>
      </dgm:t>
    </dgm:pt>
    <dgm:pt modelId="{0863972A-39B2-49EE-833F-148A8B5943E0}" type="parTrans" cxnId="{119F2B62-D30E-4024-AF19-476D5CBA02CA}">
      <dgm:prSet/>
      <dgm:spPr/>
      <dgm:t>
        <a:bodyPr/>
        <a:lstStyle/>
        <a:p>
          <a:endParaRPr lang="en-US"/>
        </a:p>
      </dgm:t>
    </dgm:pt>
    <dgm:pt modelId="{F2BDFE06-3996-4B99-A464-3E12C39AAB6E}" type="sibTrans" cxnId="{119F2B62-D30E-4024-AF19-476D5CBA02CA}">
      <dgm:prSet/>
      <dgm:spPr/>
      <dgm:t>
        <a:bodyPr/>
        <a:lstStyle/>
        <a:p>
          <a:endParaRPr lang="en-US"/>
        </a:p>
      </dgm:t>
    </dgm:pt>
    <dgm:pt modelId="{FED26FB6-0D99-4594-A74B-FA134AA6FD91}">
      <dgm:prSet/>
      <dgm:spPr/>
      <dgm:t>
        <a:bodyPr/>
        <a:lstStyle/>
        <a:p>
          <a:r>
            <a:rPr lang="en-US"/>
            <a:t>Rich Text</a:t>
          </a:r>
        </a:p>
      </dgm:t>
    </dgm:pt>
    <dgm:pt modelId="{4F4FA7B9-EC54-47A8-AC91-5D5EFF39BB8C}" type="parTrans" cxnId="{3507F69F-3DCA-43B4-933D-363E6B40471B}">
      <dgm:prSet/>
      <dgm:spPr/>
      <dgm:t>
        <a:bodyPr/>
        <a:lstStyle/>
        <a:p>
          <a:endParaRPr lang="en-US"/>
        </a:p>
      </dgm:t>
    </dgm:pt>
    <dgm:pt modelId="{AE2C60BC-C9FB-48EA-9304-F8FF1372BF7E}" type="sibTrans" cxnId="{3507F69F-3DCA-43B4-933D-363E6B40471B}">
      <dgm:prSet/>
      <dgm:spPr/>
      <dgm:t>
        <a:bodyPr/>
        <a:lstStyle/>
        <a:p>
          <a:endParaRPr lang="en-US"/>
        </a:p>
      </dgm:t>
    </dgm:pt>
    <dgm:pt modelId="{F55D920C-8DFC-42EC-8FC2-B687721702C9}">
      <dgm:prSet/>
      <dgm:spPr/>
      <dgm:t>
        <a:bodyPr/>
        <a:lstStyle/>
        <a:p>
          <a:r>
            <a:rPr lang="en-US"/>
            <a:t>Check Box</a:t>
          </a:r>
        </a:p>
      </dgm:t>
    </dgm:pt>
    <dgm:pt modelId="{C2FFE76C-90F3-47FB-8974-87DE6DE1C026}" type="parTrans" cxnId="{E3BBC94A-78D4-4752-8C56-26E61A05BBEA}">
      <dgm:prSet/>
      <dgm:spPr/>
      <dgm:t>
        <a:bodyPr/>
        <a:lstStyle/>
        <a:p>
          <a:endParaRPr lang="en-US"/>
        </a:p>
      </dgm:t>
    </dgm:pt>
    <dgm:pt modelId="{3A1FC58F-7027-41E2-9670-5CB5F3CF1D3A}" type="sibTrans" cxnId="{E3BBC94A-78D4-4752-8C56-26E61A05BBEA}">
      <dgm:prSet/>
      <dgm:spPr/>
      <dgm:t>
        <a:bodyPr/>
        <a:lstStyle/>
        <a:p>
          <a:endParaRPr lang="en-US"/>
        </a:p>
      </dgm:t>
    </dgm:pt>
    <dgm:pt modelId="{F576CDA5-3534-413C-B31C-DFEF69E698B5}">
      <dgm:prSet/>
      <dgm:spPr/>
      <dgm:t>
        <a:bodyPr/>
        <a:lstStyle/>
        <a:p>
          <a:r>
            <a:rPr lang="en-US"/>
            <a:t>Picture box</a:t>
          </a:r>
        </a:p>
      </dgm:t>
    </dgm:pt>
    <dgm:pt modelId="{AC37A408-9537-460C-ACF2-49B2AA63F98F}" type="parTrans" cxnId="{F03BE5CF-4B0C-4147-9A23-18CC59C0A23A}">
      <dgm:prSet/>
      <dgm:spPr/>
      <dgm:t>
        <a:bodyPr/>
        <a:lstStyle/>
        <a:p>
          <a:endParaRPr lang="en-US"/>
        </a:p>
      </dgm:t>
    </dgm:pt>
    <dgm:pt modelId="{A5E18868-4077-43E2-B6C2-BA804207E3AE}" type="sibTrans" cxnId="{F03BE5CF-4B0C-4147-9A23-18CC59C0A23A}">
      <dgm:prSet/>
      <dgm:spPr/>
      <dgm:t>
        <a:bodyPr/>
        <a:lstStyle/>
        <a:p>
          <a:endParaRPr lang="en-US"/>
        </a:p>
      </dgm:t>
    </dgm:pt>
    <dgm:pt modelId="{105656E6-D853-4850-BCAB-0F669FEFF650}">
      <dgm:prSet/>
      <dgm:spPr/>
      <dgm:t>
        <a:bodyPr/>
        <a:lstStyle/>
        <a:p>
          <a:r>
            <a:rPr lang="en-US"/>
            <a:t>Panel </a:t>
          </a:r>
        </a:p>
      </dgm:t>
    </dgm:pt>
    <dgm:pt modelId="{303C198F-3A78-4F96-AFE8-E548D73E6508}" type="parTrans" cxnId="{8E0EAD3A-F987-4D91-BE33-C67C5DCA9B83}">
      <dgm:prSet/>
      <dgm:spPr/>
      <dgm:t>
        <a:bodyPr/>
        <a:lstStyle/>
        <a:p>
          <a:endParaRPr lang="en-US"/>
        </a:p>
      </dgm:t>
    </dgm:pt>
    <dgm:pt modelId="{8612D8A7-9F90-4956-97FC-DBE4414FB97F}" type="sibTrans" cxnId="{8E0EAD3A-F987-4D91-BE33-C67C5DCA9B83}">
      <dgm:prSet/>
      <dgm:spPr/>
      <dgm:t>
        <a:bodyPr/>
        <a:lstStyle/>
        <a:p>
          <a:endParaRPr lang="en-US"/>
        </a:p>
      </dgm:t>
    </dgm:pt>
    <dgm:pt modelId="{93B06679-BEAC-4D90-8AB4-D623EFAEFEAC}">
      <dgm:prSet/>
      <dgm:spPr/>
      <dgm:t>
        <a:bodyPr/>
        <a:lstStyle/>
        <a:p>
          <a:r>
            <a:rPr lang="en-US"/>
            <a:t>Page Break</a:t>
          </a:r>
        </a:p>
      </dgm:t>
    </dgm:pt>
    <dgm:pt modelId="{8EDAB4C7-08E2-4193-A9B7-B3E7C455A867}" type="parTrans" cxnId="{62D4F60B-E419-4293-94CF-200CBB96A7F0}">
      <dgm:prSet/>
      <dgm:spPr/>
      <dgm:t>
        <a:bodyPr/>
        <a:lstStyle/>
        <a:p>
          <a:endParaRPr lang="en-US"/>
        </a:p>
      </dgm:t>
    </dgm:pt>
    <dgm:pt modelId="{B9F99E06-665A-4AE8-BEF4-D05A718713F0}" type="sibTrans" cxnId="{62D4F60B-E419-4293-94CF-200CBB96A7F0}">
      <dgm:prSet/>
      <dgm:spPr/>
      <dgm:t>
        <a:bodyPr/>
        <a:lstStyle/>
        <a:p>
          <a:endParaRPr lang="en-US"/>
        </a:p>
      </dgm:t>
    </dgm:pt>
    <dgm:pt modelId="{C4E84754-D086-43AD-A951-177DF0EF5323}">
      <dgm:prSet/>
      <dgm:spPr/>
      <dgm:t>
        <a:bodyPr/>
        <a:lstStyle/>
        <a:p>
          <a:r>
            <a:rPr lang="en-US"/>
            <a:t>PDF content</a:t>
          </a:r>
        </a:p>
      </dgm:t>
    </dgm:pt>
    <dgm:pt modelId="{045A2A3C-2BD8-4EC0-B7EA-401A24E822CF}" type="parTrans" cxnId="{667D6C9C-E5F8-4505-AECB-0DE982A5D51D}">
      <dgm:prSet/>
      <dgm:spPr/>
      <dgm:t>
        <a:bodyPr/>
        <a:lstStyle/>
        <a:p>
          <a:endParaRPr lang="en-US"/>
        </a:p>
      </dgm:t>
    </dgm:pt>
    <dgm:pt modelId="{B3075FBC-6879-45EB-9682-A10E9B2D708B}" type="sibTrans" cxnId="{667D6C9C-E5F8-4505-AECB-0DE982A5D51D}">
      <dgm:prSet/>
      <dgm:spPr/>
      <dgm:t>
        <a:bodyPr/>
        <a:lstStyle/>
        <a:p>
          <a:endParaRPr lang="en-US"/>
        </a:p>
      </dgm:t>
    </dgm:pt>
    <dgm:pt modelId="{B914D352-DC23-490F-AC6B-5156723A1752}">
      <dgm:prSet/>
      <dgm:spPr/>
      <dgm:t>
        <a:bodyPr/>
        <a:lstStyle/>
        <a:p>
          <a:r>
            <a:rPr lang="en-US"/>
            <a:t>Lines &amp; Shapes</a:t>
          </a:r>
        </a:p>
      </dgm:t>
    </dgm:pt>
    <dgm:pt modelId="{B22A80C7-FCCD-4527-B261-DD3275305FFF}" type="parTrans" cxnId="{139AE83A-E20E-4D65-9FCA-84BB1E18801A}">
      <dgm:prSet/>
      <dgm:spPr/>
      <dgm:t>
        <a:bodyPr/>
        <a:lstStyle/>
        <a:p>
          <a:endParaRPr lang="en-US"/>
        </a:p>
      </dgm:t>
    </dgm:pt>
    <dgm:pt modelId="{704FA52C-2DC6-4431-8E04-5546B1BD9132}" type="sibTrans" cxnId="{139AE83A-E20E-4D65-9FCA-84BB1E18801A}">
      <dgm:prSet/>
      <dgm:spPr/>
      <dgm:t>
        <a:bodyPr/>
        <a:lstStyle/>
        <a:p>
          <a:endParaRPr lang="en-US"/>
        </a:p>
      </dgm:t>
    </dgm:pt>
    <dgm:pt modelId="{A33B4A4C-AEE3-4B48-A4DA-6FC09F011D0E}" type="pres">
      <dgm:prSet presAssocID="{18B89426-2AF2-4EBF-8412-61E04DE66CE3}" presName="Name0" presStyleCnt="0">
        <dgm:presLayoutVars>
          <dgm:dir/>
          <dgm:resizeHandles val="exact"/>
        </dgm:presLayoutVars>
      </dgm:prSet>
      <dgm:spPr/>
    </dgm:pt>
    <dgm:pt modelId="{592A1419-9D3C-4CED-B409-02E13890C5DC}" type="pres">
      <dgm:prSet presAssocID="{18B89426-2AF2-4EBF-8412-61E04DE66CE3}" presName="cycle" presStyleCnt="0"/>
      <dgm:spPr/>
    </dgm:pt>
    <dgm:pt modelId="{9A719E6F-505F-4D92-B5A2-EE244433CA02}" type="pres">
      <dgm:prSet presAssocID="{D2918CE9-68C2-4F9C-8154-9C9EF13535B3}" presName="nodeFirstNode" presStyleLbl="node1" presStyleIdx="0" presStyleCnt="10">
        <dgm:presLayoutVars>
          <dgm:bulletEnabled val="1"/>
        </dgm:presLayoutVars>
      </dgm:prSet>
      <dgm:spPr/>
    </dgm:pt>
    <dgm:pt modelId="{3FAB4318-1420-4AA1-BA17-3BF167BBC28E}" type="pres">
      <dgm:prSet presAssocID="{FF93A5D7-B9AA-422D-8E9E-FF300B92FF22}" presName="sibTransFirstNode" presStyleLbl="bgShp" presStyleIdx="0" presStyleCnt="1"/>
      <dgm:spPr/>
    </dgm:pt>
    <dgm:pt modelId="{D6595F51-6E25-4A50-A254-8FF33E121914}" type="pres">
      <dgm:prSet presAssocID="{9CC6015B-D908-4B35-BB41-5E46A75A11F9}" presName="nodeFollowingNodes" presStyleLbl="node1" presStyleIdx="1" presStyleCnt="10">
        <dgm:presLayoutVars>
          <dgm:bulletEnabled val="1"/>
        </dgm:presLayoutVars>
      </dgm:prSet>
      <dgm:spPr/>
    </dgm:pt>
    <dgm:pt modelId="{C16EEC6C-58F1-468A-BBC9-413575005FD2}" type="pres">
      <dgm:prSet presAssocID="{DDE11145-F015-4CB1-A4A8-EA3C007CD46F}" presName="nodeFollowingNodes" presStyleLbl="node1" presStyleIdx="2" presStyleCnt="10">
        <dgm:presLayoutVars>
          <dgm:bulletEnabled val="1"/>
        </dgm:presLayoutVars>
      </dgm:prSet>
      <dgm:spPr/>
    </dgm:pt>
    <dgm:pt modelId="{D9ECDBF0-9E02-4D7A-B90F-669BCA72D0BC}" type="pres">
      <dgm:prSet presAssocID="{FED26FB6-0D99-4594-A74B-FA134AA6FD91}" presName="nodeFollowingNodes" presStyleLbl="node1" presStyleIdx="3" presStyleCnt="10">
        <dgm:presLayoutVars>
          <dgm:bulletEnabled val="1"/>
        </dgm:presLayoutVars>
      </dgm:prSet>
      <dgm:spPr/>
    </dgm:pt>
    <dgm:pt modelId="{F896B035-F45E-4F06-ACBC-BEC55BD665D1}" type="pres">
      <dgm:prSet presAssocID="{F55D920C-8DFC-42EC-8FC2-B687721702C9}" presName="nodeFollowingNodes" presStyleLbl="node1" presStyleIdx="4" presStyleCnt="10">
        <dgm:presLayoutVars>
          <dgm:bulletEnabled val="1"/>
        </dgm:presLayoutVars>
      </dgm:prSet>
      <dgm:spPr/>
    </dgm:pt>
    <dgm:pt modelId="{E8155B47-E716-467C-967B-6F3EE603788B}" type="pres">
      <dgm:prSet presAssocID="{F576CDA5-3534-413C-B31C-DFEF69E698B5}" presName="nodeFollowingNodes" presStyleLbl="node1" presStyleIdx="5" presStyleCnt="10">
        <dgm:presLayoutVars>
          <dgm:bulletEnabled val="1"/>
        </dgm:presLayoutVars>
      </dgm:prSet>
      <dgm:spPr/>
    </dgm:pt>
    <dgm:pt modelId="{A9D545C4-7C4F-4D68-86CF-29EB3E30A0D5}" type="pres">
      <dgm:prSet presAssocID="{105656E6-D853-4850-BCAB-0F669FEFF650}" presName="nodeFollowingNodes" presStyleLbl="node1" presStyleIdx="6" presStyleCnt="10">
        <dgm:presLayoutVars>
          <dgm:bulletEnabled val="1"/>
        </dgm:presLayoutVars>
      </dgm:prSet>
      <dgm:spPr/>
    </dgm:pt>
    <dgm:pt modelId="{35A2F0ED-CE5A-4854-AA52-94C5AA18792D}" type="pres">
      <dgm:prSet presAssocID="{93B06679-BEAC-4D90-8AB4-D623EFAEFEAC}" presName="nodeFollowingNodes" presStyleLbl="node1" presStyleIdx="7" presStyleCnt="10">
        <dgm:presLayoutVars>
          <dgm:bulletEnabled val="1"/>
        </dgm:presLayoutVars>
      </dgm:prSet>
      <dgm:spPr/>
    </dgm:pt>
    <dgm:pt modelId="{5511E4B7-9FC5-4BE9-B124-3304DB787699}" type="pres">
      <dgm:prSet presAssocID="{C4E84754-D086-43AD-A951-177DF0EF5323}" presName="nodeFollowingNodes" presStyleLbl="node1" presStyleIdx="8" presStyleCnt="10">
        <dgm:presLayoutVars>
          <dgm:bulletEnabled val="1"/>
        </dgm:presLayoutVars>
      </dgm:prSet>
      <dgm:spPr/>
    </dgm:pt>
    <dgm:pt modelId="{D32A98CA-19C9-4740-A092-3329676E2C20}" type="pres">
      <dgm:prSet presAssocID="{B914D352-DC23-490F-AC6B-5156723A1752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62D4F60B-E419-4293-94CF-200CBB96A7F0}" srcId="{18B89426-2AF2-4EBF-8412-61E04DE66CE3}" destId="{93B06679-BEAC-4D90-8AB4-D623EFAEFEAC}" srcOrd="7" destOrd="0" parTransId="{8EDAB4C7-08E2-4193-A9B7-B3E7C455A867}" sibTransId="{B9F99E06-665A-4AE8-BEF4-D05A718713F0}"/>
    <dgm:cxn modelId="{DB262C2F-36DD-4F53-8A23-577B498A77D7}" type="presOf" srcId="{D2918CE9-68C2-4F9C-8154-9C9EF13535B3}" destId="{9A719E6F-505F-4D92-B5A2-EE244433CA02}" srcOrd="0" destOrd="0" presId="urn:microsoft.com/office/officeart/2005/8/layout/cycle3"/>
    <dgm:cxn modelId="{2A20CA31-51A1-47B9-8A85-E9D3BB70D5CE}" type="presOf" srcId="{18B89426-2AF2-4EBF-8412-61E04DE66CE3}" destId="{A33B4A4C-AEE3-4B48-A4DA-6FC09F011D0E}" srcOrd="0" destOrd="0" presId="urn:microsoft.com/office/officeart/2005/8/layout/cycle3"/>
    <dgm:cxn modelId="{8E0EAD3A-F987-4D91-BE33-C67C5DCA9B83}" srcId="{18B89426-2AF2-4EBF-8412-61E04DE66CE3}" destId="{105656E6-D853-4850-BCAB-0F669FEFF650}" srcOrd="6" destOrd="0" parTransId="{303C198F-3A78-4F96-AFE8-E548D73E6508}" sibTransId="{8612D8A7-9F90-4956-97FC-DBE4414FB97F}"/>
    <dgm:cxn modelId="{139AE83A-E20E-4D65-9FCA-84BB1E18801A}" srcId="{18B89426-2AF2-4EBF-8412-61E04DE66CE3}" destId="{B914D352-DC23-490F-AC6B-5156723A1752}" srcOrd="9" destOrd="0" parTransId="{B22A80C7-FCCD-4527-B261-DD3275305FFF}" sibTransId="{704FA52C-2DC6-4431-8E04-5546B1BD9132}"/>
    <dgm:cxn modelId="{119F2B62-D30E-4024-AF19-476D5CBA02CA}" srcId="{18B89426-2AF2-4EBF-8412-61E04DE66CE3}" destId="{DDE11145-F015-4CB1-A4A8-EA3C007CD46F}" srcOrd="2" destOrd="0" parTransId="{0863972A-39B2-49EE-833F-148A8B5943E0}" sibTransId="{F2BDFE06-3996-4B99-A464-3E12C39AAB6E}"/>
    <dgm:cxn modelId="{29064564-4A49-4A6C-B61B-E5DA97CAAAE5}" type="presOf" srcId="{93B06679-BEAC-4D90-8AB4-D623EFAEFEAC}" destId="{35A2F0ED-CE5A-4854-AA52-94C5AA18792D}" srcOrd="0" destOrd="0" presId="urn:microsoft.com/office/officeart/2005/8/layout/cycle3"/>
    <dgm:cxn modelId="{44748164-72BA-43ED-AC4C-2A7278E015EC}" type="presOf" srcId="{9CC6015B-D908-4B35-BB41-5E46A75A11F9}" destId="{D6595F51-6E25-4A50-A254-8FF33E121914}" srcOrd="0" destOrd="0" presId="urn:microsoft.com/office/officeart/2005/8/layout/cycle3"/>
    <dgm:cxn modelId="{E3BBC94A-78D4-4752-8C56-26E61A05BBEA}" srcId="{18B89426-2AF2-4EBF-8412-61E04DE66CE3}" destId="{F55D920C-8DFC-42EC-8FC2-B687721702C9}" srcOrd="4" destOrd="0" parTransId="{C2FFE76C-90F3-47FB-8974-87DE6DE1C026}" sibTransId="{3A1FC58F-7027-41E2-9670-5CB5F3CF1D3A}"/>
    <dgm:cxn modelId="{BBC1B84C-16A7-438C-A30B-AB67BFDBC9E3}" type="presOf" srcId="{C4E84754-D086-43AD-A951-177DF0EF5323}" destId="{5511E4B7-9FC5-4BE9-B124-3304DB787699}" srcOrd="0" destOrd="0" presId="urn:microsoft.com/office/officeart/2005/8/layout/cycle3"/>
    <dgm:cxn modelId="{C9426777-1874-4194-AC0E-0E68BF855923}" type="presOf" srcId="{F55D920C-8DFC-42EC-8FC2-B687721702C9}" destId="{F896B035-F45E-4F06-ACBC-BEC55BD665D1}" srcOrd="0" destOrd="0" presId="urn:microsoft.com/office/officeart/2005/8/layout/cycle3"/>
    <dgm:cxn modelId="{82F2A97C-A3CD-4253-BB0C-B944376BAF3F}" type="presOf" srcId="{FF93A5D7-B9AA-422D-8E9E-FF300B92FF22}" destId="{3FAB4318-1420-4AA1-BA17-3BF167BBC28E}" srcOrd="0" destOrd="0" presId="urn:microsoft.com/office/officeart/2005/8/layout/cycle3"/>
    <dgm:cxn modelId="{8F673181-79BE-46E2-BBC0-4800D5F5A8C4}" type="presOf" srcId="{DDE11145-F015-4CB1-A4A8-EA3C007CD46F}" destId="{C16EEC6C-58F1-468A-BBC9-413575005FD2}" srcOrd="0" destOrd="0" presId="urn:microsoft.com/office/officeart/2005/8/layout/cycle3"/>
    <dgm:cxn modelId="{B24AA88F-AE50-4EC6-AA86-66A7BF393909}" type="presOf" srcId="{B914D352-DC23-490F-AC6B-5156723A1752}" destId="{D32A98CA-19C9-4740-A092-3329676E2C20}" srcOrd="0" destOrd="0" presId="urn:microsoft.com/office/officeart/2005/8/layout/cycle3"/>
    <dgm:cxn modelId="{667D6C9C-E5F8-4505-AECB-0DE982A5D51D}" srcId="{18B89426-2AF2-4EBF-8412-61E04DE66CE3}" destId="{C4E84754-D086-43AD-A951-177DF0EF5323}" srcOrd="8" destOrd="0" parTransId="{045A2A3C-2BD8-4EC0-B7EA-401A24E822CF}" sibTransId="{B3075FBC-6879-45EB-9682-A10E9B2D708B}"/>
    <dgm:cxn modelId="{3507F69F-3DCA-43B4-933D-363E6B40471B}" srcId="{18B89426-2AF2-4EBF-8412-61E04DE66CE3}" destId="{FED26FB6-0D99-4594-A74B-FA134AA6FD91}" srcOrd="3" destOrd="0" parTransId="{4F4FA7B9-EC54-47A8-AC91-5D5EFF39BB8C}" sibTransId="{AE2C60BC-C9FB-48EA-9304-F8FF1372BF7E}"/>
    <dgm:cxn modelId="{D76A7AA4-C754-426C-99FE-0156231CF0B3}" srcId="{18B89426-2AF2-4EBF-8412-61E04DE66CE3}" destId="{9CC6015B-D908-4B35-BB41-5E46A75A11F9}" srcOrd="1" destOrd="0" parTransId="{52A6B6A9-BFCF-40B5-9E65-CD8C4BC7275B}" sibTransId="{73FD05BB-5288-4D07-801C-A2A25985FCF1}"/>
    <dgm:cxn modelId="{F1202AB1-6740-4635-AE30-798A5394C1EE}" type="presOf" srcId="{105656E6-D853-4850-BCAB-0F669FEFF650}" destId="{A9D545C4-7C4F-4D68-86CF-29EB3E30A0D5}" srcOrd="0" destOrd="0" presId="urn:microsoft.com/office/officeart/2005/8/layout/cycle3"/>
    <dgm:cxn modelId="{8500D1C5-3728-4014-9EAD-D2BA66AB9971}" srcId="{18B89426-2AF2-4EBF-8412-61E04DE66CE3}" destId="{D2918CE9-68C2-4F9C-8154-9C9EF13535B3}" srcOrd="0" destOrd="0" parTransId="{69C7F587-593A-430E-A766-FB4BEEF4A7E8}" sibTransId="{FF93A5D7-B9AA-422D-8E9E-FF300B92FF22}"/>
    <dgm:cxn modelId="{BECBE4CC-C7CD-4D4A-BF87-ABE99AB9023D}" type="presOf" srcId="{FED26FB6-0D99-4594-A74B-FA134AA6FD91}" destId="{D9ECDBF0-9E02-4D7A-B90F-669BCA72D0BC}" srcOrd="0" destOrd="0" presId="urn:microsoft.com/office/officeart/2005/8/layout/cycle3"/>
    <dgm:cxn modelId="{F03BE5CF-4B0C-4147-9A23-18CC59C0A23A}" srcId="{18B89426-2AF2-4EBF-8412-61E04DE66CE3}" destId="{F576CDA5-3534-413C-B31C-DFEF69E698B5}" srcOrd="5" destOrd="0" parTransId="{AC37A408-9537-460C-ACF2-49B2AA63F98F}" sibTransId="{A5E18868-4077-43E2-B6C2-BA804207E3AE}"/>
    <dgm:cxn modelId="{D72296E3-83EB-464C-A6F7-E0BD7E4284A4}" type="presOf" srcId="{F576CDA5-3534-413C-B31C-DFEF69E698B5}" destId="{E8155B47-E716-467C-967B-6F3EE603788B}" srcOrd="0" destOrd="0" presId="urn:microsoft.com/office/officeart/2005/8/layout/cycle3"/>
    <dgm:cxn modelId="{442E6D09-90DD-441C-A4DF-7FD2C4D8B61C}" type="presParOf" srcId="{A33B4A4C-AEE3-4B48-A4DA-6FC09F011D0E}" destId="{592A1419-9D3C-4CED-B409-02E13890C5DC}" srcOrd="0" destOrd="0" presId="urn:microsoft.com/office/officeart/2005/8/layout/cycle3"/>
    <dgm:cxn modelId="{A7ABB557-9461-407A-AF2D-86EFCF08AF8E}" type="presParOf" srcId="{592A1419-9D3C-4CED-B409-02E13890C5DC}" destId="{9A719E6F-505F-4D92-B5A2-EE244433CA02}" srcOrd="0" destOrd="0" presId="urn:microsoft.com/office/officeart/2005/8/layout/cycle3"/>
    <dgm:cxn modelId="{DB304612-BF27-40E3-A16E-C98C673A6761}" type="presParOf" srcId="{592A1419-9D3C-4CED-B409-02E13890C5DC}" destId="{3FAB4318-1420-4AA1-BA17-3BF167BBC28E}" srcOrd="1" destOrd="0" presId="urn:microsoft.com/office/officeart/2005/8/layout/cycle3"/>
    <dgm:cxn modelId="{C2EAAFBA-5FCA-44AF-B46E-7C44C089E2FE}" type="presParOf" srcId="{592A1419-9D3C-4CED-B409-02E13890C5DC}" destId="{D6595F51-6E25-4A50-A254-8FF33E121914}" srcOrd="2" destOrd="0" presId="urn:microsoft.com/office/officeart/2005/8/layout/cycle3"/>
    <dgm:cxn modelId="{BD30238F-BDBF-4F9F-8813-99EB4801C8CB}" type="presParOf" srcId="{592A1419-9D3C-4CED-B409-02E13890C5DC}" destId="{C16EEC6C-58F1-468A-BBC9-413575005FD2}" srcOrd="3" destOrd="0" presId="urn:microsoft.com/office/officeart/2005/8/layout/cycle3"/>
    <dgm:cxn modelId="{DE0EB215-0DBF-429D-88B8-1228B73EDBC4}" type="presParOf" srcId="{592A1419-9D3C-4CED-B409-02E13890C5DC}" destId="{D9ECDBF0-9E02-4D7A-B90F-669BCA72D0BC}" srcOrd="4" destOrd="0" presId="urn:microsoft.com/office/officeart/2005/8/layout/cycle3"/>
    <dgm:cxn modelId="{22374B1E-D5E5-491E-A008-21D3F6574826}" type="presParOf" srcId="{592A1419-9D3C-4CED-B409-02E13890C5DC}" destId="{F896B035-F45E-4F06-ACBC-BEC55BD665D1}" srcOrd="5" destOrd="0" presId="urn:microsoft.com/office/officeart/2005/8/layout/cycle3"/>
    <dgm:cxn modelId="{EABB4AF6-1DA1-40C7-8FCC-8A6E07018D0F}" type="presParOf" srcId="{592A1419-9D3C-4CED-B409-02E13890C5DC}" destId="{E8155B47-E716-467C-967B-6F3EE603788B}" srcOrd="6" destOrd="0" presId="urn:microsoft.com/office/officeart/2005/8/layout/cycle3"/>
    <dgm:cxn modelId="{41FDA419-0B16-4A42-A709-BC9A467C5A7B}" type="presParOf" srcId="{592A1419-9D3C-4CED-B409-02E13890C5DC}" destId="{A9D545C4-7C4F-4D68-86CF-29EB3E30A0D5}" srcOrd="7" destOrd="0" presId="urn:microsoft.com/office/officeart/2005/8/layout/cycle3"/>
    <dgm:cxn modelId="{5677B5C5-B517-4263-B059-920B453A7675}" type="presParOf" srcId="{592A1419-9D3C-4CED-B409-02E13890C5DC}" destId="{35A2F0ED-CE5A-4854-AA52-94C5AA18792D}" srcOrd="8" destOrd="0" presId="urn:microsoft.com/office/officeart/2005/8/layout/cycle3"/>
    <dgm:cxn modelId="{D284C591-0B63-4C07-8F72-D23F1BCBA5B7}" type="presParOf" srcId="{592A1419-9D3C-4CED-B409-02E13890C5DC}" destId="{5511E4B7-9FC5-4BE9-B124-3304DB787699}" srcOrd="9" destOrd="0" presId="urn:microsoft.com/office/officeart/2005/8/layout/cycle3"/>
    <dgm:cxn modelId="{C0333072-CFA2-4129-8AF8-DEE87D391BC3}" type="presParOf" srcId="{592A1419-9D3C-4CED-B409-02E13890C5DC}" destId="{D32A98CA-19C9-4740-A092-3329676E2C20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5139A-B0EA-4F7F-8441-5704B76F1428}">
      <dsp:nvSpPr>
        <dsp:cNvPr id="0" name=""/>
        <dsp:cNvSpPr/>
      </dsp:nvSpPr>
      <dsp:spPr>
        <a:xfrm>
          <a:off x="0" y="680"/>
          <a:ext cx="69677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D387D-78E6-4899-A15B-993365506533}">
      <dsp:nvSpPr>
        <dsp:cNvPr id="0" name=""/>
        <dsp:cNvSpPr/>
      </dsp:nvSpPr>
      <dsp:spPr>
        <a:xfrm>
          <a:off x="0" y="680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Table Reports </a:t>
          </a:r>
        </a:p>
      </dsp:txBody>
      <dsp:txXfrm>
        <a:off x="0" y="680"/>
        <a:ext cx="6967728" cy="796639"/>
      </dsp:txXfrm>
    </dsp:sp>
    <dsp:sp modelId="{D06CB45A-F7D0-4D1C-87A2-F4E236810C3E}">
      <dsp:nvSpPr>
        <dsp:cNvPr id="0" name=""/>
        <dsp:cNvSpPr/>
      </dsp:nvSpPr>
      <dsp:spPr>
        <a:xfrm>
          <a:off x="0" y="797320"/>
          <a:ext cx="6967728" cy="0"/>
        </a:xfrm>
        <a:prstGeom prst="line">
          <a:avLst/>
        </a:prstGeom>
        <a:solidFill>
          <a:schemeClr val="accent2">
            <a:hueOff val="-408258"/>
            <a:satOff val="-1886"/>
            <a:lumOff val="-392"/>
            <a:alphaOff val="0"/>
          </a:schemeClr>
        </a:solidFill>
        <a:ln w="12700" cap="flat" cmpd="sng" algn="ctr">
          <a:solidFill>
            <a:schemeClr val="accent2">
              <a:hueOff val="-408258"/>
              <a:satOff val="-1886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86FBB-A877-4D1E-B6C2-0F64CA484373}">
      <dsp:nvSpPr>
        <dsp:cNvPr id="0" name=""/>
        <dsp:cNvSpPr/>
      </dsp:nvSpPr>
      <dsp:spPr>
        <a:xfrm>
          <a:off x="0" y="797320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Vertical Reports</a:t>
          </a:r>
        </a:p>
      </dsp:txBody>
      <dsp:txXfrm>
        <a:off x="0" y="797320"/>
        <a:ext cx="6967728" cy="796639"/>
      </dsp:txXfrm>
    </dsp:sp>
    <dsp:sp modelId="{5DAEF2BB-8C5D-4122-881E-8561C0CFB47D}">
      <dsp:nvSpPr>
        <dsp:cNvPr id="0" name=""/>
        <dsp:cNvSpPr/>
      </dsp:nvSpPr>
      <dsp:spPr>
        <a:xfrm>
          <a:off x="0" y="1593960"/>
          <a:ext cx="6967728" cy="0"/>
        </a:xfrm>
        <a:prstGeom prst="line">
          <a:avLst/>
        </a:prstGeom>
        <a:solidFill>
          <a:schemeClr val="accent2">
            <a:hueOff val="-816517"/>
            <a:satOff val="-3771"/>
            <a:lumOff val="-785"/>
            <a:alphaOff val="0"/>
          </a:schemeClr>
        </a:solidFill>
        <a:ln w="12700" cap="flat" cmpd="sng" algn="ctr">
          <a:solidFill>
            <a:schemeClr val="accent2">
              <a:hueOff val="-816517"/>
              <a:satOff val="-3771"/>
              <a:lumOff val="-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62501-BF8F-42B1-BBF3-B1580A96BF5A}">
      <dsp:nvSpPr>
        <dsp:cNvPr id="0" name=""/>
        <dsp:cNvSpPr/>
      </dsp:nvSpPr>
      <dsp:spPr>
        <a:xfrm>
          <a:off x="0" y="1593960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Multi DS Report – Sub Report</a:t>
          </a:r>
        </a:p>
      </dsp:txBody>
      <dsp:txXfrm>
        <a:off x="0" y="1593960"/>
        <a:ext cx="6967728" cy="796639"/>
      </dsp:txXfrm>
    </dsp:sp>
    <dsp:sp modelId="{60A1BFBF-1C08-4D9A-A156-16ED5257C900}">
      <dsp:nvSpPr>
        <dsp:cNvPr id="0" name=""/>
        <dsp:cNvSpPr/>
      </dsp:nvSpPr>
      <dsp:spPr>
        <a:xfrm>
          <a:off x="0" y="2390600"/>
          <a:ext cx="6967728" cy="0"/>
        </a:xfrm>
        <a:prstGeom prst="line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accent2">
              <a:hueOff val="-1224775"/>
              <a:satOff val="-5657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AE56A-287E-49EC-BB6D-AA2D673AFBE1}">
      <dsp:nvSpPr>
        <dsp:cNvPr id="0" name=""/>
        <dsp:cNvSpPr/>
      </dsp:nvSpPr>
      <dsp:spPr>
        <a:xfrm>
          <a:off x="0" y="2390600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Hierarchical Reports</a:t>
          </a:r>
        </a:p>
      </dsp:txBody>
      <dsp:txXfrm>
        <a:off x="0" y="2390600"/>
        <a:ext cx="6967728" cy="796639"/>
      </dsp:txXfrm>
    </dsp:sp>
    <dsp:sp modelId="{6E166E8E-CB0D-42A9-B4A6-D206C4B2067A}">
      <dsp:nvSpPr>
        <dsp:cNvPr id="0" name=""/>
        <dsp:cNvSpPr/>
      </dsp:nvSpPr>
      <dsp:spPr>
        <a:xfrm>
          <a:off x="0" y="3187239"/>
          <a:ext cx="6967728" cy="0"/>
        </a:xfrm>
        <a:prstGeom prst="line">
          <a:avLst/>
        </a:prstGeom>
        <a:solidFill>
          <a:schemeClr val="accent2">
            <a:hueOff val="-1633033"/>
            <a:satOff val="-7543"/>
            <a:lumOff val="-1569"/>
            <a:alphaOff val="0"/>
          </a:schemeClr>
        </a:solidFill>
        <a:ln w="12700" cap="flat" cmpd="sng" algn="ctr">
          <a:solidFill>
            <a:schemeClr val="accent2">
              <a:hueOff val="-1633033"/>
              <a:satOff val="-7543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54A1C-ABA6-4F09-ABD8-A00A9B58543D}">
      <dsp:nvSpPr>
        <dsp:cNvPr id="0" name=""/>
        <dsp:cNvSpPr/>
      </dsp:nvSpPr>
      <dsp:spPr>
        <a:xfrm>
          <a:off x="0" y="3187239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Cross Tabs report</a:t>
          </a:r>
        </a:p>
      </dsp:txBody>
      <dsp:txXfrm>
        <a:off x="0" y="3187239"/>
        <a:ext cx="6967728" cy="796639"/>
      </dsp:txXfrm>
    </dsp:sp>
    <dsp:sp modelId="{CDAD2187-2758-41AD-ACEC-630E28527A03}">
      <dsp:nvSpPr>
        <dsp:cNvPr id="0" name=""/>
        <dsp:cNvSpPr/>
      </dsp:nvSpPr>
      <dsp:spPr>
        <a:xfrm>
          <a:off x="0" y="3983879"/>
          <a:ext cx="6967728" cy="0"/>
        </a:xfrm>
        <a:prstGeom prst="line">
          <a:avLst/>
        </a:prstGeom>
        <a:solidFill>
          <a:schemeClr val="accent2">
            <a:hueOff val="-2041292"/>
            <a:satOff val="-9428"/>
            <a:lumOff val="-1962"/>
            <a:alphaOff val="0"/>
          </a:schemeClr>
        </a:solidFill>
        <a:ln w="12700" cap="flat" cmpd="sng" algn="ctr">
          <a:solidFill>
            <a:schemeClr val="accent2">
              <a:hueOff val="-2041292"/>
              <a:satOff val="-9428"/>
              <a:lumOff val="-19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245C6-D96A-4FAE-B81B-5523206948FD}">
      <dsp:nvSpPr>
        <dsp:cNvPr id="0" name=""/>
        <dsp:cNvSpPr/>
      </dsp:nvSpPr>
      <dsp:spPr>
        <a:xfrm>
          <a:off x="0" y="3983879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Label &amp; Badges report</a:t>
          </a:r>
        </a:p>
      </dsp:txBody>
      <dsp:txXfrm>
        <a:off x="0" y="3983879"/>
        <a:ext cx="6967728" cy="796639"/>
      </dsp:txXfrm>
    </dsp:sp>
    <dsp:sp modelId="{E1ED6471-7C79-4461-B59E-BF10DEFB8F6E}">
      <dsp:nvSpPr>
        <dsp:cNvPr id="0" name=""/>
        <dsp:cNvSpPr/>
      </dsp:nvSpPr>
      <dsp:spPr>
        <a:xfrm>
          <a:off x="0" y="4780519"/>
          <a:ext cx="6967728" cy="0"/>
        </a:xfrm>
        <a:prstGeom prst="line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B251E-92A9-4088-A646-5D9E1FA7753A}">
      <dsp:nvSpPr>
        <dsp:cNvPr id="0" name=""/>
        <dsp:cNvSpPr/>
      </dsp:nvSpPr>
      <dsp:spPr>
        <a:xfrm>
          <a:off x="0" y="4780519"/>
          <a:ext cx="6967728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Interactive E forms Reports</a:t>
          </a:r>
        </a:p>
      </dsp:txBody>
      <dsp:txXfrm>
        <a:off x="0" y="4780519"/>
        <a:ext cx="6967728" cy="796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B4318-1420-4AA1-BA17-3BF167BBC28E}">
      <dsp:nvSpPr>
        <dsp:cNvPr id="0" name=""/>
        <dsp:cNvSpPr/>
      </dsp:nvSpPr>
      <dsp:spPr>
        <a:xfrm>
          <a:off x="956072" y="-50872"/>
          <a:ext cx="3719152" cy="3719152"/>
        </a:xfrm>
        <a:prstGeom prst="circularArrow">
          <a:avLst>
            <a:gd name="adj1" fmla="val 5544"/>
            <a:gd name="adj2" fmla="val 330680"/>
            <a:gd name="adj3" fmla="val 14880392"/>
            <a:gd name="adj4" fmla="val 1674407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19E6F-505F-4D92-B5A2-EE244433CA02}">
      <dsp:nvSpPr>
        <dsp:cNvPr id="0" name=""/>
        <dsp:cNvSpPr/>
      </dsp:nvSpPr>
      <dsp:spPr>
        <a:xfrm>
          <a:off x="2388764" y="2026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Label </a:t>
          </a:r>
        </a:p>
      </dsp:txBody>
      <dsp:txXfrm>
        <a:off x="2409603" y="22865"/>
        <a:ext cx="812090" cy="385206"/>
      </dsp:txXfrm>
    </dsp:sp>
    <dsp:sp modelId="{D6595F51-6E25-4A50-A254-8FF33E121914}">
      <dsp:nvSpPr>
        <dsp:cNvPr id="0" name=""/>
        <dsp:cNvSpPr/>
      </dsp:nvSpPr>
      <dsp:spPr>
        <a:xfrm>
          <a:off x="3320987" y="304924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Table</a:t>
          </a:r>
        </a:p>
      </dsp:txBody>
      <dsp:txXfrm>
        <a:off x="3341826" y="325763"/>
        <a:ext cx="812090" cy="385206"/>
      </dsp:txXfrm>
    </dsp:sp>
    <dsp:sp modelId="{C16EEC6C-58F1-468A-BBC9-413575005FD2}">
      <dsp:nvSpPr>
        <dsp:cNvPr id="0" name=""/>
        <dsp:cNvSpPr/>
      </dsp:nvSpPr>
      <dsp:spPr>
        <a:xfrm>
          <a:off x="3897132" y="1097920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Character comb</a:t>
          </a:r>
        </a:p>
      </dsp:txBody>
      <dsp:txXfrm>
        <a:off x="3917971" y="1118759"/>
        <a:ext cx="812090" cy="385206"/>
      </dsp:txXfrm>
    </dsp:sp>
    <dsp:sp modelId="{D9ECDBF0-9E02-4D7A-B90F-669BCA72D0BC}">
      <dsp:nvSpPr>
        <dsp:cNvPr id="0" name=""/>
        <dsp:cNvSpPr/>
      </dsp:nvSpPr>
      <dsp:spPr>
        <a:xfrm>
          <a:off x="3897132" y="2078117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Rich Text</a:t>
          </a:r>
        </a:p>
      </dsp:txBody>
      <dsp:txXfrm>
        <a:off x="3917971" y="2098956"/>
        <a:ext cx="812090" cy="385206"/>
      </dsp:txXfrm>
    </dsp:sp>
    <dsp:sp modelId="{F896B035-F45E-4F06-ACBC-BEC55BD665D1}">
      <dsp:nvSpPr>
        <dsp:cNvPr id="0" name=""/>
        <dsp:cNvSpPr/>
      </dsp:nvSpPr>
      <dsp:spPr>
        <a:xfrm>
          <a:off x="3320987" y="2871113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Check Box</a:t>
          </a:r>
        </a:p>
      </dsp:txBody>
      <dsp:txXfrm>
        <a:off x="3341826" y="2891952"/>
        <a:ext cx="812090" cy="385206"/>
      </dsp:txXfrm>
    </dsp:sp>
    <dsp:sp modelId="{E8155B47-E716-467C-967B-6F3EE603788B}">
      <dsp:nvSpPr>
        <dsp:cNvPr id="0" name=""/>
        <dsp:cNvSpPr/>
      </dsp:nvSpPr>
      <dsp:spPr>
        <a:xfrm>
          <a:off x="2388764" y="3174011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Picture box</a:t>
          </a:r>
        </a:p>
      </dsp:txBody>
      <dsp:txXfrm>
        <a:off x="2409603" y="3194850"/>
        <a:ext cx="812090" cy="385206"/>
      </dsp:txXfrm>
    </dsp:sp>
    <dsp:sp modelId="{A9D545C4-7C4F-4D68-86CF-29EB3E30A0D5}">
      <dsp:nvSpPr>
        <dsp:cNvPr id="0" name=""/>
        <dsp:cNvSpPr/>
      </dsp:nvSpPr>
      <dsp:spPr>
        <a:xfrm>
          <a:off x="1456541" y="2871113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Panel </a:t>
          </a:r>
        </a:p>
      </dsp:txBody>
      <dsp:txXfrm>
        <a:off x="1477380" y="2891952"/>
        <a:ext cx="812090" cy="385206"/>
      </dsp:txXfrm>
    </dsp:sp>
    <dsp:sp modelId="{35A2F0ED-CE5A-4854-AA52-94C5AA18792D}">
      <dsp:nvSpPr>
        <dsp:cNvPr id="0" name=""/>
        <dsp:cNvSpPr/>
      </dsp:nvSpPr>
      <dsp:spPr>
        <a:xfrm>
          <a:off x="880395" y="2078117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Page Break</a:t>
          </a:r>
        </a:p>
      </dsp:txBody>
      <dsp:txXfrm>
        <a:off x="901234" y="2098956"/>
        <a:ext cx="812090" cy="385206"/>
      </dsp:txXfrm>
    </dsp:sp>
    <dsp:sp modelId="{5511E4B7-9FC5-4BE9-B124-3304DB787699}">
      <dsp:nvSpPr>
        <dsp:cNvPr id="0" name=""/>
        <dsp:cNvSpPr/>
      </dsp:nvSpPr>
      <dsp:spPr>
        <a:xfrm>
          <a:off x="880395" y="1097920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PDF content</a:t>
          </a:r>
        </a:p>
      </dsp:txBody>
      <dsp:txXfrm>
        <a:off x="901234" y="1118759"/>
        <a:ext cx="812090" cy="385206"/>
      </dsp:txXfrm>
    </dsp:sp>
    <dsp:sp modelId="{D32A98CA-19C9-4740-A092-3329676E2C20}">
      <dsp:nvSpPr>
        <dsp:cNvPr id="0" name=""/>
        <dsp:cNvSpPr/>
      </dsp:nvSpPr>
      <dsp:spPr>
        <a:xfrm>
          <a:off x="1456541" y="304924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Lines &amp; Shapes</a:t>
          </a:r>
        </a:p>
      </dsp:txBody>
      <dsp:txXfrm>
        <a:off x="1477380" y="325763"/>
        <a:ext cx="812090" cy="385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07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ying white 3D cubes">
            <a:extLst>
              <a:ext uri="{FF2B5EF4-FFF2-40B4-BE49-F238E27FC236}">
                <a16:creationId xmlns:a16="http://schemas.microsoft.com/office/drawing/2014/main" id="{4B46150F-6B4D-49B7-98D5-6D2E9B127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" b="1206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BC41-CE4B-4548-B04C-39D3488D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WEB REPORTING</a:t>
            </a:r>
          </a:p>
        </p:txBody>
      </p:sp>
      <p:sp>
        <p:nvSpPr>
          <p:cNvPr id="26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AEEE7-76EA-4C3E-A6D9-F191FE11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(DEV-EXPRESS)</a:t>
            </a:r>
          </a:p>
        </p:txBody>
      </p:sp>
    </p:spTree>
    <p:extLst>
      <p:ext uri="{BB962C8B-B14F-4D97-AF65-F5344CB8AC3E}">
        <p14:creationId xmlns:p14="http://schemas.microsoft.com/office/powerpoint/2010/main" val="3757233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0C6A-48BB-48B1-B12F-BC0AFA30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Nestle ~ Project Pivot Report Phase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DFE85-83C5-4141-8986-726318BC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Table</a:t>
            </a:r>
          </a:p>
          <a:p>
            <a:r>
              <a:rPr lang="en-US" dirty="0"/>
              <a:t>Main Pivot</a:t>
            </a:r>
          </a:p>
          <a:p>
            <a:r>
              <a:rPr lang="en-US" dirty="0"/>
              <a:t>Project Analysis</a:t>
            </a:r>
          </a:p>
          <a:p>
            <a:r>
              <a:rPr lang="en-US" dirty="0"/>
              <a:t>CAPEX 2021 Chart</a:t>
            </a:r>
          </a:p>
          <a:p>
            <a:r>
              <a:rPr lang="en-US" dirty="0"/>
              <a:t>SBU 2021 Chart</a:t>
            </a:r>
          </a:p>
          <a:p>
            <a:r>
              <a:rPr lang="en-US" dirty="0"/>
              <a:t>Workflow Stats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4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67278-E556-40A3-AB28-21979E31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You.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1FCA0-8918-408C-A1C7-34DAFB9F0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555" y="3063970"/>
            <a:ext cx="10978470" cy="2414016"/>
          </a:xfrm>
        </p:spPr>
        <p:txBody>
          <a:bodyPr anchor="ctr">
            <a:normAutofit fontScale="90000"/>
          </a:bodyPr>
          <a:lstStyle/>
          <a:p>
            <a:r>
              <a:rPr lang="en-US" sz="2800" b="0" dirty="0"/>
              <a:t>1. First Look at the </a:t>
            </a:r>
            <a:r>
              <a:rPr lang="en-US" sz="2800" dirty="0"/>
              <a:t>Report Designer</a:t>
            </a:r>
            <a:br>
              <a:rPr lang="en-US" sz="2800" b="0" dirty="0"/>
            </a:br>
            <a:r>
              <a:rPr lang="en-US" sz="2800" b="0" dirty="0"/>
              <a:t>2. Introduction to </a:t>
            </a:r>
            <a:r>
              <a:rPr lang="en-US" sz="2800" dirty="0"/>
              <a:t>Banded Reports</a:t>
            </a:r>
            <a:br>
              <a:rPr lang="en-US" sz="2800" b="0" dirty="0"/>
            </a:br>
            <a:r>
              <a:rPr lang="en-US" sz="2800" b="0" dirty="0"/>
              <a:t>3. </a:t>
            </a:r>
            <a:r>
              <a:rPr lang="en-US" sz="2800" dirty="0"/>
              <a:t>Bind</a:t>
            </a:r>
            <a:r>
              <a:rPr lang="en-US" sz="2800" b="0" dirty="0"/>
              <a:t> to Data</a:t>
            </a:r>
            <a:br>
              <a:rPr lang="en-US" sz="2800" b="0" dirty="0"/>
            </a:br>
            <a:r>
              <a:rPr lang="en-US" sz="2800" b="0" dirty="0"/>
              <a:t>4. Create - </a:t>
            </a:r>
            <a:r>
              <a:rPr lang="en-US" sz="2800" dirty="0"/>
              <a:t>Types of Reports</a:t>
            </a:r>
            <a:br>
              <a:rPr lang="en-US" sz="2800" b="0" dirty="0"/>
            </a:br>
            <a:r>
              <a:rPr lang="en-US" sz="2800" b="0" dirty="0"/>
              <a:t>5. Reporting </a:t>
            </a:r>
            <a:r>
              <a:rPr lang="en-US" sz="2800" dirty="0"/>
              <a:t>Controls</a:t>
            </a:r>
            <a:r>
              <a:rPr lang="en-US" sz="2800" b="0" dirty="0"/>
              <a:t> (Basic / Advance)</a:t>
            </a:r>
            <a:br>
              <a:rPr lang="en-US" sz="2800" b="0" dirty="0"/>
            </a:br>
            <a:r>
              <a:rPr lang="en-US" sz="2800" b="0" dirty="0"/>
              <a:t>6. Report </a:t>
            </a:r>
            <a:r>
              <a:rPr lang="en-US" sz="2800" dirty="0"/>
              <a:t>Shaping</a:t>
            </a:r>
            <a:r>
              <a:rPr lang="en-US" sz="2800" b="0" dirty="0"/>
              <a:t> (Group &amp; Sort , Format data, Static &amp; Dynamic Filters , Calculated fields ) </a:t>
            </a:r>
            <a:br>
              <a:rPr lang="en-US" sz="2800" b="0" dirty="0"/>
            </a:br>
            <a:r>
              <a:rPr lang="en-US" sz="2800" b="0" dirty="0"/>
              <a:t>7. Customize Report </a:t>
            </a:r>
            <a:r>
              <a:rPr lang="en-US" sz="2800" dirty="0"/>
              <a:t>Appearances</a:t>
            </a:r>
            <a:br>
              <a:rPr lang="en-US" sz="2800" b="0" dirty="0"/>
            </a:br>
            <a:r>
              <a:rPr lang="en-US" sz="2800" b="0" dirty="0"/>
              <a:t>8. </a:t>
            </a:r>
            <a:r>
              <a:rPr lang="en-US" sz="2800" dirty="0"/>
              <a:t>Navigation</a:t>
            </a:r>
            <a:r>
              <a:rPr lang="en-US" sz="2800" b="0" dirty="0"/>
              <a:t> (Bookmarks &amp; Doc Map , Table of Contents)</a:t>
            </a:r>
            <a:br>
              <a:rPr lang="en-US" sz="2800" b="0" dirty="0"/>
            </a:br>
            <a:r>
              <a:rPr lang="en-US" sz="2800" b="0" dirty="0"/>
              <a:t>9. print </a:t>
            </a:r>
            <a:r>
              <a:rPr lang="en-US" sz="2800" dirty="0"/>
              <a:t>Preview</a:t>
            </a:r>
            <a:r>
              <a:rPr lang="en-US" sz="2800" b="0" dirty="0"/>
              <a:t> &amp; its capabilities.</a:t>
            </a:r>
            <a:br>
              <a:rPr lang="en-US" sz="2800" b="0" dirty="0"/>
            </a:br>
            <a:br>
              <a:rPr lang="en-US" sz="2200" b="0" dirty="0"/>
            </a:br>
            <a:br>
              <a:rPr lang="en-US" sz="2200" b="0" dirty="0"/>
            </a:br>
            <a:br>
              <a:rPr lang="en-US" sz="2200" b="0" dirty="0"/>
            </a:b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C3A3A-A239-4B6B-A3BA-886CA2FF5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45" y="764825"/>
            <a:ext cx="10927080" cy="487235"/>
          </a:xfrm>
        </p:spPr>
        <p:txBody>
          <a:bodyPr anchor="ctr">
            <a:noAutofit/>
          </a:bodyPr>
          <a:lstStyle/>
          <a:p>
            <a:pPr algn="ctr"/>
            <a:r>
              <a:rPr lang="en-US" sz="4500" dirty="0"/>
              <a:t>Table of Contents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99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635569" y="728456"/>
            <a:ext cx="4023395" cy="4972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just">
              <a:spcAft>
                <a:spcPts val="600"/>
              </a:spcAft>
            </a:pPr>
            <a:r>
              <a:rPr lang="en-US" sz="2000" b="0" i="0" dirty="0">
                <a:effectLst/>
              </a:rPr>
              <a:t>The </a:t>
            </a:r>
            <a:r>
              <a:rPr lang="en-US" sz="2000" b="0" i="0" u="none" strike="noStrike" dirty="0">
                <a:effectLst/>
              </a:rPr>
              <a:t>Design Surface</a:t>
            </a:r>
            <a:r>
              <a:rPr lang="en-US" sz="2000" b="0" i="0" dirty="0">
                <a:effectLst/>
              </a:rPr>
              <a:t> displays a report's structure and contents. You can use the tools on the Report Designer's panels to design the report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Menu</a:t>
            </a:r>
            <a:r>
              <a:rPr lang="en-US" sz="2000" b="0" i="0" dirty="0">
                <a:effectLst/>
              </a:rPr>
              <a:t> – Manage the report 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Toolbox</a:t>
            </a:r>
            <a:r>
              <a:rPr lang="en-US" sz="2000" b="0" i="0" dirty="0">
                <a:effectLst/>
              </a:rPr>
              <a:t> to design 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Main toolbar </a:t>
            </a:r>
            <a:r>
              <a:rPr lang="en-US" sz="2000" b="0" i="0" dirty="0">
                <a:effectLst/>
              </a:rPr>
              <a:t>to editing report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Properties</a:t>
            </a:r>
            <a:r>
              <a:rPr lang="en-US" sz="2000" b="0" i="0" dirty="0">
                <a:effectLst/>
              </a:rPr>
              <a:t> panel to set up report configs,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Expressions</a:t>
            </a:r>
            <a:r>
              <a:rPr lang="en-US" sz="2000" b="0" i="0" dirty="0">
                <a:effectLst/>
              </a:rPr>
              <a:t> to provide data &amp; shape report data 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Field list </a:t>
            </a:r>
            <a:r>
              <a:rPr lang="en-US" sz="2000" b="0" i="0" dirty="0">
                <a:effectLst/>
              </a:rPr>
              <a:t>to access report ds , </a:t>
            </a:r>
          </a:p>
          <a:p>
            <a:pPr marL="2286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i="0" dirty="0">
                <a:effectLst/>
              </a:rPr>
              <a:t>Repor</a:t>
            </a:r>
            <a:r>
              <a:rPr lang="en-US" sz="2000" b="1" dirty="0"/>
              <a:t>t explorer </a:t>
            </a:r>
            <a:r>
              <a:rPr lang="en-US" sz="2000" dirty="0"/>
              <a:t>to access report elements.</a:t>
            </a:r>
            <a:br>
              <a:rPr lang="en-US" sz="1200" b="0" i="0" dirty="0">
                <a:effectLst/>
              </a:rPr>
            </a:br>
            <a:endParaRPr lang="en-US" sz="1200" dirty="0"/>
          </a:p>
        </p:txBody>
      </p:sp>
      <p:pic>
        <p:nvPicPr>
          <p:cNvPr id="2" name="Picture 1" descr="Chart, application, bar chart&#10;&#10;Description automatically generated">
            <a:extLst>
              <a:ext uri="{FF2B5EF4-FFF2-40B4-BE49-F238E27FC236}">
                <a16:creationId xmlns:a16="http://schemas.microsoft.com/office/drawing/2014/main" id="{95C7495E-763B-4916-BC44-783C9EEF5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2" r="1" b="2587"/>
          <a:stretch/>
        </p:blipFill>
        <p:spPr>
          <a:xfrm>
            <a:off x="5090637" y="1171300"/>
            <a:ext cx="6656832" cy="4543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30EC7C-0C51-4FAC-9911-D6F49749668F}"/>
              </a:ext>
            </a:extLst>
          </p:cNvPr>
          <p:cNvSpPr txBox="1"/>
          <p:nvPr/>
        </p:nvSpPr>
        <p:spPr>
          <a:xfrm>
            <a:off x="5549244" y="356620"/>
            <a:ext cx="5739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Report Designer</a:t>
            </a:r>
          </a:p>
        </p:txBody>
      </p:sp>
    </p:spTree>
    <p:extLst>
      <p:ext uri="{BB962C8B-B14F-4D97-AF65-F5344CB8AC3E}">
        <p14:creationId xmlns:p14="http://schemas.microsoft.com/office/powerpoint/2010/main" val="109144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92E9C-CFE6-4501-827A-A8FBF65AE8C5}"/>
              </a:ext>
            </a:extLst>
          </p:cNvPr>
          <p:cNvSpPr txBox="1"/>
          <p:nvPr/>
        </p:nvSpPr>
        <p:spPr>
          <a:xfrm>
            <a:off x="841246" y="978619"/>
            <a:ext cx="5991244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Banded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>
                <a:latin typeface="+mj-lt"/>
                <a:ea typeface="+mj-ea"/>
                <a:cs typeface="+mj-cs"/>
              </a:rPr>
              <a:t>Reports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626850" y="2413970"/>
            <a:ext cx="6322590" cy="3222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Report Header</a:t>
            </a:r>
            <a:r>
              <a:rPr lang="en-US" sz="1900" dirty="0"/>
              <a:t> and </a:t>
            </a:r>
            <a:r>
              <a:rPr lang="en-US" sz="1900" b="1" dirty="0"/>
              <a:t>Report Footer </a:t>
            </a:r>
            <a:r>
              <a:rPr lang="en-US" sz="1900" dirty="0"/>
              <a:t>– Data here will be displayed only once at the Start &amp; End of Report.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Page Header</a:t>
            </a:r>
            <a:r>
              <a:rPr lang="en-US" sz="1900" dirty="0"/>
              <a:t> and </a:t>
            </a:r>
            <a:r>
              <a:rPr lang="en-US" sz="1900" b="1" dirty="0"/>
              <a:t>Page Footer </a:t>
            </a:r>
            <a:r>
              <a:rPr lang="en-US" sz="1900" dirty="0"/>
              <a:t>– to display information on every page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Group Header</a:t>
            </a:r>
            <a:r>
              <a:rPr lang="en-US" sz="1900" dirty="0"/>
              <a:t> and </a:t>
            </a:r>
            <a:r>
              <a:rPr lang="en-US" sz="1900" b="1" dirty="0"/>
              <a:t>Group Footer - </a:t>
            </a:r>
            <a:r>
              <a:rPr lang="en-US" sz="1900" dirty="0"/>
              <a:t>These bands are above and below each group we define.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Detail Band</a:t>
            </a:r>
            <a:r>
              <a:rPr lang="en-US" sz="1900" dirty="0"/>
              <a:t> - displays  contents as many times as there are records available in a data source until you filter it.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Margin bands - </a:t>
            </a:r>
            <a:r>
              <a:rPr lang="en-US" sz="1900" dirty="0"/>
              <a:t>These bands are repeated at every page. </a:t>
            </a:r>
            <a:endParaRPr lang="en-US" sz="15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924C4E-10C5-43ED-9509-136066EB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682881"/>
            <a:ext cx="4097657" cy="539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3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DDE3054-7688-403A-8800-8FA4F1B54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6BD43-F704-4C9E-85D2-12E8DF71D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3" r="-1" b="6502"/>
          <a:stretch/>
        </p:blipFill>
        <p:spPr>
          <a:xfrm>
            <a:off x="554415" y="365761"/>
            <a:ext cx="1893363" cy="1922672"/>
          </a:xfrm>
          <a:prstGeom prst="rect">
            <a:avLst/>
          </a:prstGeom>
        </p:spPr>
      </p:pic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065014-5A21-4CA9-8240-2B0A716BCF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64" r="9761" b="2"/>
          <a:stretch/>
        </p:blipFill>
        <p:spPr>
          <a:xfrm>
            <a:off x="4345915" y="365759"/>
            <a:ext cx="3584448" cy="3639312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13C61E-B2DD-4C2B-822E-F21CCA84D3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59" r="2" b="20229"/>
          <a:stretch/>
        </p:blipFill>
        <p:spPr>
          <a:xfrm>
            <a:off x="8137415" y="365759"/>
            <a:ext cx="3584448" cy="363931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ED913-B8A9-4B1D-ADF6-150F27A898FC}"/>
              </a:ext>
            </a:extLst>
          </p:cNvPr>
          <p:cNvSpPr/>
          <p:nvPr/>
        </p:nvSpPr>
        <p:spPr>
          <a:xfrm>
            <a:off x="4449515" y="4532042"/>
            <a:ext cx="7206082" cy="1463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Bind Report to Data Base – JSON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various API’s exposed which can be used as Data tables for the Reports.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FF84B-8FC2-4AC3-BBC3-334315CB4E82}"/>
              </a:ext>
            </a:extLst>
          </p:cNvPr>
          <p:cNvSpPr txBox="1"/>
          <p:nvPr/>
        </p:nvSpPr>
        <p:spPr>
          <a:xfrm>
            <a:off x="1041009" y="4640313"/>
            <a:ext cx="29383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Provide Data to Reports</a:t>
            </a:r>
            <a:br>
              <a:rPr lang="en-US" sz="2500" dirty="0"/>
            </a:b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447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0D245-0175-472D-8CFD-5F6F1578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/>
              <a:t>Types of Reports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C38CFB1-6D4C-4786-B067-73FB7B367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595836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9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4879-AFEC-4888-91DD-014D28FC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4F3B-C331-43D9-97DC-7A54EF739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80083"/>
            <a:ext cx="4937760" cy="565904"/>
          </a:xfrm>
        </p:spPr>
        <p:txBody>
          <a:bodyPr/>
          <a:lstStyle/>
          <a:p>
            <a:r>
              <a:rPr lang="en-US" dirty="0"/>
              <a:t>Basic Elements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F91CFE8F-E5A2-4C65-BA5D-0EAAFF6C496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2814085"/>
              </p:ext>
            </p:extLst>
          </p:nvPr>
        </p:nvGraphicFramePr>
        <p:xfrm>
          <a:off x="422031" y="2938555"/>
          <a:ext cx="5631297" cy="360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868E7-EE9B-4B9C-BBC7-0D26121FD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565905"/>
          </a:xfrm>
        </p:spPr>
        <p:txBody>
          <a:bodyPr/>
          <a:lstStyle/>
          <a:p>
            <a:r>
              <a:rPr lang="en-US" dirty="0"/>
              <a:t>Advance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20F6F-B361-4F55-BC63-6079881AD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038623"/>
            <a:ext cx="4937760" cy="313357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Sub report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Table of Contents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Page Info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Chart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Pivot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Barcodes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Gauges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Sparklines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Cross band lines </a:t>
            </a:r>
          </a:p>
        </p:txBody>
      </p:sp>
    </p:spTree>
    <p:extLst>
      <p:ext uri="{BB962C8B-B14F-4D97-AF65-F5344CB8AC3E}">
        <p14:creationId xmlns:p14="http://schemas.microsoft.com/office/powerpoint/2010/main" val="401656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47BD3-A3AA-45D7-A112-D08DBEB4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Capabilities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ECE5A-1135-458C-8163-602D78F2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Report Designer for Informational clarity.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Quick &amp; Interactive Preview.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Supply Report data using various DS Types.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Rich Set of Built in Tool kit / Reporting Elements.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Easy to configure &amp; Time reducing in development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Components easily available on Reporting Surface just Drag &amp; Drop.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Data Export is available in various forms.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Filter data , Can create binding expressions based on requirement of any complexity.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1500" dirty="0"/>
          </a:p>
        </p:txBody>
      </p:sp>
      <p:pic>
        <p:nvPicPr>
          <p:cNvPr id="7" name="Graphic 6" descr="Report Add">
            <a:extLst>
              <a:ext uri="{FF2B5EF4-FFF2-40B4-BE49-F238E27FC236}">
                <a16:creationId xmlns:a16="http://schemas.microsoft.com/office/drawing/2014/main" id="{84E8C89A-14E5-4BBC-B5B2-5348BB477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83079-5783-46B7-81CF-9EE415A7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sz="5400"/>
              <a:t>Limitations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34D9-AF05-4098-8B30-6A61258F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Dev Express Web Reporting Unable to handle large data Set (Too many data columns / Set of Records )</a:t>
            </a:r>
          </a:p>
          <a:p>
            <a:pPr marL="0" indent="0">
              <a:buNone/>
            </a:pPr>
            <a:r>
              <a:rPr lang="en-US" sz="2000" b="1"/>
              <a:t>Reason</a:t>
            </a:r>
            <a:r>
              <a:rPr lang="en-US" sz="2000"/>
              <a:t> : When you edit a report in the Report Designer, your working space is limited by the </a:t>
            </a:r>
            <a:r>
              <a:rPr lang="en-US" sz="2000" b="1"/>
              <a:t>XtraReport.PaperKind</a:t>
            </a:r>
            <a:r>
              <a:rPr lang="en-US" sz="2000"/>
              <a:t>  that you select. A report is not a data grid, it cannot have an infinitely wide area with a horizontal scrollbar. Therefore, the only way to fit more columns into a given page is to either make the font smaller or the page bigger.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676925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B9AF3418F1E4FAF64542603C36E5D" ma:contentTypeVersion="4" ma:contentTypeDescription="Create a new document." ma:contentTypeScope="" ma:versionID="5612d0dbe24e5bffa1b51f1769d58082">
  <xsd:schema xmlns:xsd="http://www.w3.org/2001/XMLSchema" xmlns:xs="http://www.w3.org/2001/XMLSchema" xmlns:p="http://schemas.microsoft.com/office/2006/metadata/properties" xmlns:ns2="f0434e7d-9510-4721-9b9f-15e23b467bf3" targetNamespace="http://schemas.microsoft.com/office/2006/metadata/properties" ma:root="true" ma:fieldsID="08c74e10dfb2cffb9b07c795c8180538" ns2:_="">
    <xsd:import namespace="f0434e7d-9510-4721-9b9f-15e23b467b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4e7d-9510-4721-9b9f-15e23b467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9AF858-E53B-411A-97ED-7188D6AC0674}"/>
</file>

<file path=customXml/itemProps2.xml><?xml version="1.0" encoding="utf-8"?>
<ds:datastoreItem xmlns:ds="http://schemas.openxmlformats.org/officeDocument/2006/customXml" ds:itemID="{B9D560D8-5274-4DA7-8E89-D4975509FF33}"/>
</file>

<file path=customXml/itemProps3.xml><?xml version="1.0" encoding="utf-8"?>
<ds:datastoreItem xmlns:ds="http://schemas.openxmlformats.org/officeDocument/2006/customXml" ds:itemID="{2E29C64A-C4B7-48E2-94F9-B0B072E135EF}"/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539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Neue Haas Grotesk Text Pro</vt:lpstr>
      <vt:lpstr>AccentBoxVTI</vt:lpstr>
      <vt:lpstr>WEB REPORTING</vt:lpstr>
      <vt:lpstr>1. First Look at the Report Designer 2. Introduction to Banded Reports 3. Bind to Data 4. Create - Types of Reports 5. Reporting Controls (Basic / Advance) 6. Report Shaping (Group &amp; Sort , Format data, Static &amp; Dynamic Filters , Calculated fields )  7. Customize Report Appearances 8. Navigation (Bookmarks &amp; Doc Map , Table of Contents) 9. print Preview &amp; its capabilities.    </vt:lpstr>
      <vt:lpstr>PowerPoint Presentation</vt:lpstr>
      <vt:lpstr>PowerPoint Presentation</vt:lpstr>
      <vt:lpstr>PowerPoint Presentation</vt:lpstr>
      <vt:lpstr>Types of Reports</vt:lpstr>
      <vt:lpstr>Reporting Elements</vt:lpstr>
      <vt:lpstr>Capabilities</vt:lpstr>
      <vt:lpstr>Limitations</vt:lpstr>
      <vt:lpstr>Nestle ~ Project Pivot Report Phase Data 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Singh</dc:creator>
  <cp:lastModifiedBy>Swati Singh</cp:lastModifiedBy>
  <cp:revision>33</cp:revision>
  <dcterms:created xsi:type="dcterms:W3CDTF">2021-05-11T04:05:27Z</dcterms:created>
  <dcterms:modified xsi:type="dcterms:W3CDTF">2021-09-08T07:51:46Z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0x010100969B9AF3418F1E4FAF64542603C36E5D</vt:lpwstr>
  </property>
  <property fmtid="{D5CDD505-2E9C-101B-9397-08002B2CF9AE}" pid="3" name="Order">
    <vt:r8>254200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