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63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F8AD1-CD62-44F0-9499-A738E7DF38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CE50-8835-4967-8297-5B69218C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0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CE50-8835-4967-8297-5B69218CD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9972-702B-8B8E-6626-01C0733B7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EFA17-76D0-864E-36BB-EB317D206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75E8-6956-9B62-CF23-0BDF1976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3D14-AA3F-C2C3-28E2-2726C7BF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81FA-9DD1-93AB-8D05-935EF487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EA0E-1F8C-5963-169F-352FFE58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8FCDA-5A51-0401-9E54-5E9D8EA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B890-CAA5-B6C5-E88B-D5C70727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AED3-79C2-BEB6-2DE5-9F714E40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AD5C-350B-266B-C843-4F6F1A25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FB861-49B6-BC9A-F4E6-0006ABB65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F3AA4-7A22-3FA6-9208-9CDCF4CE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B403-D72E-7E87-C842-55B6F99A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9128-49E2-3F9A-9913-4E3A665A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E6FA-96AB-AF1C-E3C8-E30EC1A8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AFEB-4EB0-7ABB-FE05-BB59C9E4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8FC0-F238-53FA-387C-53FCED83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4EB53-A778-57C4-C7E9-6A3A3882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F26C-6DA7-F6FE-F649-A0B34879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E7CE-735E-D787-FAA3-11DB63DF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2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4832-928D-CD45-0DC5-2654B9F9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9F63B-18A4-E5E8-2C48-DD21F50F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9DAE-1242-4069-B123-30E50C8F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C83F-0259-ED41-EAB1-E6913154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DE9A-622D-755C-1F95-00A1F7EA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74B6-891D-B37F-C90A-686B4026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C73F-0499-DDE7-3C19-B6FCBCB6A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2A14F-012E-2F74-0B07-886816C7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7412D-37D9-1879-B9C4-F7B22CF6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B901C-33A1-2872-6AFB-596C46F0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2042-6CB0-44C5-3718-0DDF487E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A2C0-4E58-207A-0467-FD84145E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059E-932A-6A71-469A-39DD9B100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DBEFB-39AF-4158-DF00-143F31F3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83C0C-68CA-AAA8-D8B6-AB64E1400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FD4D5-BB3D-8D68-8ABE-3D4F9E466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69D5E-D4B0-26F3-C024-12999A2A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ABE6F-3C76-D9FD-1EB0-EDA2D144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92FE8-0D79-DDDA-613B-0190720E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E75B-74D0-653E-80A7-B58CA27C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9CB7-2013-D65D-A9D2-9BE5F26A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3FA12-A3BF-6440-E5C2-ADD4AD2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B9DB3-3C64-847C-3DE7-6E85BC99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5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2CCFF-8B28-A7EE-4E60-67C263C4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90F78-1A50-BED4-7A47-8E4D453C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8358-2941-02A7-49BD-23502D29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611A-51FE-5CA6-A085-80240181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7101-F825-524E-070B-3D08D4A8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F501-5CA5-B372-A2EA-FFAEADABF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E7E56-508F-7216-DC28-E21D8E3E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93AD-1AC6-E06F-10A2-6715A5E5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5C180-3BDC-1E8B-CE58-DE07E2F6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DD64-87EE-C23E-DB82-CA1C10EA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56F0-5C0A-0E60-5E50-8BDD58159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DE09C-A3DE-4ED8-C516-E0DE33A86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24FE-B4DB-2127-5647-D3BD9D1A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49E9-B0AF-FA60-A26B-BC35DA8B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E17C-0BBE-DDC4-B879-3BF9B75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0545C-F31E-026B-39BB-F0D9D538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4DCAC-9921-B35E-6060-D2206DBE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A617-233B-1293-BD84-097831E1C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DEDC-D10C-4AE0-8EF8-D70D76C7E2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E9A2-37EA-5A65-4D45-27E37A51E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2A02-A6F2-1012-DFD8-309E8E9B0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6F69-3799-4ECD-8596-7F8A5F9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6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838814641">
            <a:extLst>
              <a:ext uri="{FF2B5EF4-FFF2-40B4-BE49-F238E27FC236}">
                <a16:creationId xmlns:a16="http://schemas.microsoft.com/office/drawing/2014/main" id="{60820486-1E3F-2DAF-79FC-61AFB30DF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63" y="4864100"/>
            <a:ext cx="5272088" cy="1354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6959F4-2A47-8BD8-1966-94BBF6F49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SAP ZALARIS 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E64D5-DA2C-1643-8820-6017D8CADCAE}"/>
              </a:ext>
            </a:extLst>
          </p:cNvPr>
          <p:cNvSpPr txBox="1"/>
          <p:nvPr/>
        </p:nvSpPr>
        <p:spPr>
          <a:xfrm>
            <a:off x="0" y="6343010"/>
            <a:ext cx="5468548" cy="39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79400" algn="l"/>
                <a:tab pos="5844540" algn="r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Date: </a:t>
            </a: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28</a:t>
            </a:r>
            <a:r>
              <a:rPr lang="pt-BR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/06/2022</a:t>
            </a:r>
          </a:p>
        </p:txBody>
      </p:sp>
    </p:spTree>
    <p:extLst>
      <p:ext uri="{BB962C8B-B14F-4D97-AF65-F5344CB8AC3E}">
        <p14:creationId xmlns:p14="http://schemas.microsoft.com/office/powerpoint/2010/main" val="19089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7FB-4C04-9ACF-71B4-AF6714D3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619681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Drag and drop </a:t>
            </a:r>
            <a:r>
              <a:rPr lang="en-US" dirty="0"/>
              <a:t>the control onto the form Surface as per your preference. For example, in General tab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Save</a:t>
            </a:r>
            <a:r>
              <a:rPr lang="en-US" dirty="0"/>
              <a:t> your changes.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C2FF2-84D9-8DDE-5F99-ED933379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67" y="1457517"/>
            <a:ext cx="9933333" cy="44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7FB-4C04-9ACF-71B4-AF6714D3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8521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The Radio Button now will be available into the Project Detail page as shown in below image.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dirty="0"/>
              <a:t> : The data of projects will be transferred to </a:t>
            </a:r>
            <a:r>
              <a:rPr lang="en-US" dirty="0" err="1"/>
              <a:t>Zalaris</a:t>
            </a:r>
            <a:r>
              <a:rPr lang="en-US" dirty="0"/>
              <a:t> where the highlighted field is marked as “</a:t>
            </a:r>
            <a:r>
              <a:rPr lang="en-US" b="1" dirty="0"/>
              <a:t>Yes</a:t>
            </a:r>
            <a:r>
              <a:rPr lang="en-US" dirty="0"/>
              <a:t>” only.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964023-98B9-981A-0006-09F3860E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t="4274" r="20339" b="12650"/>
          <a:stretch/>
        </p:blipFill>
        <p:spPr bwMode="auto">
          <a:xfrm>
            <a:off x="1280161" y="1494560"/>
            <a:ext cx="6949439" cy="36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6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7FB-4C04-9ACF-71B4-AF6714D3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Similarly, the field will be available onto the </a:t>
            </a:r>
            <a:r>
              <a:rPr lang="en-US" b="1" dirty="0"/>
              <a:t>Project Register page </a:t>
            </a:r>
            <a:r>
              <a:rPr lang="en-US" dirty="0"/>
              <a:t>as well.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2490E-F4B3-8E3A-E62A-CF339DB3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076"/>
            <a:ext cx="12192000" cy="5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7FB-4C04-9ACF-71B4-AF6714D3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The information will be updated to </a:t>
            </a:r>
            <a:r>
              <a:rPr lang="en-US" dirty="0" err="1"/>
              <a:t>Zalaris</a:t>
            </a:r>
            <a:r>
              <a:rPr lang="en-US" dirty="0"/>
              <a:t> for the below mentioned fields.</a:t>
            </a:r>
          </a:p>
          <a:p>
            <a:pPr lvl="2"/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Project Definition </a:t>
            </a:r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  <a:sym typeface="Wingdings" panose="05000000000000000000" pitchFamily="2" charset="2"/>
              </a:rPr>
              <a:t> Code</a:t>
            </a:r>
            <a:endParaRPr lang="en-US" sz="2400" b="1" dirty="0">
              <a:effectLst/>
              <a:latin typeface="Calibri (Body)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lvl="2"/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Project short description</a:t>
            </a:r>
            <a:r>
              <a:rPr lang="en-GB" sz="2400" b="1" dirty="0"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en-GB" sz="2400" b="1" dirty="0">
                <a:latin typeface="Calibri (Body)"/>
                <a:ea typeface="Calibri" panose="020F0502020204030204" pitchFamily="34" charset="0"/>
                <a:cs typeface="Cambria" panose="02040503050406030204" pitchFamily="18" charset="0"/>
                <a:sym typeface="Wingdings" panose="05000000000000000000" pitchFamily="2" charset="2"/>
              </a:rPr>
              <a:t> Title of Project</a:t>
            </a:r>
            <a:endParaRPr lang="en-US" sz="2400" dirty="0">
              <a:latin typeface="Calibri (Body)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lvl="2"/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Start date project &amp; End date of project </a:t>
            </a:r>
            <a:r>
              <a:rPr lang="en-US" sz="2400" dirty="0">
                <a:latin typeface="Calibri (Body)"/>
              </a:rPr>
              <a:t>– </a:t>
            </a:r>
            <a:r>
              <a:rPr lang="en-GB" sz="2400" dirty="0"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It will be updated in </a:t>
            </a:r>
            <a:r>
              <a:rPr lang="en-GB" sz="2400" dirty="0" err="1"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zalaris</a:t>
            </a:r>
            <a:r>
              <a:rPr lang="en-GB" sz="2400" dirty="0"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 if the project is modified from Project Details , Gantt Editor or Schedule view widget of workspace in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DD.MM.YYYY format.</a:t>
            </a:r>
            <a:endParaRPr lang="en-GB" sz="2400" dirty="0">
              <a:latin typeface="Calibri (Body)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lvl="2"/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Currency </a:t>
            </a:r>
          </a:p>
          <a:p>
            <a:pPr lvl="2"/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WBS element </a:t>
            </a:r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  <a:sym typeface="Wingdings" panose="05000000000000000000" pitchFamily="2" charset="2"/>
              </a:rPr>
              <a:t></a:t>
            </a:r>
            <a:r>
              <a:rPr lang="en-GB" sz="1800" i="1" dirty="0">
                <a:solidFill>
                  <a:srgbClr val="575756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project number combined with HP Number (</a:t>
            </a:r>
            <a:r>
              <a:rPr lang="en-GB" sz="1800" i="1" dirty="0" err="1">
                <a:solidFill>
                  <a:srgbClr val="575756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Code+HP</a:t>
            </a:r>
            <a:r>
              <a:rPr lang="en-GB" sz="1800" i="1" dirty="0">
                <a:solidFill>
                  <a:srgbClr val="575756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#)</a:t>
            </a:r>
            <a:endParaRPr lang="en-GB" sz="2400" b="1" dirty="0">
              <a:effectLst/>
              <a:latin typeface="Calibri (Body)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lvl="2"/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Description</a:t>
            </a:r>
            <a:endParaRPr lang="en-GB" sz="2400" b="1" dirty="0">
              <a:latin typeface="Calibri (Body)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lvl="2"/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Company code </a:t>
            </a:r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  <a:sym typeface="Wingdings" panose="05000000000000000000" pitchFamily="2" charset="2"/>
              </a:rPr>
              <a:t> code as per location selection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Norway as 4000 &amp; Sweden as 3210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GB" sz="2400" b="1" dirty="0">
              <a:effectLst/>
              <a:latin typeface="Calibri (Body)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lvl="2"/>
            <a:r>
              <a:rPr lang="en-GB" sz="2400" b="1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System Status</a:t>
            </a:r>
            <a:r>
              <a:rPr lang="en-GB" sz="2400" dirty="0">
                <a:effectLst/>
                <a:latin typeface="Calibri (Body)"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latin typeface="Calibri (Body)"/>
              </a:rPr>
              <a:t>– The Job runs every Hour to update the Project if moved to </a:t>
            </a:r>
            <a:r>
              <a:rPr lang="en-US" sz="2400" b="1" dirty="0">
                <a:latin typeface="Calibri (Body)"/>
              </a:rPr>
              <a:t>Closed</a:t>
            </a:r>
            <a:r>
              <a:rPr lang="en-US" sz="2400" dirty="0">
                <a:latin typeface="Calibri (Body)"/>
              </a:rPr>
              <a:t> State to </a:t>
            </a:r>
            <a:r>
              <a:rPr lang="en-US" sz="2400" dirty="0" err="1">
                <a:latin typeface="Calibri (Body)"/>
              </a:rPr>
              <a:t>Zalaris</a:t>
            </a:r>
            <a:r>
              <a:rPr lang="en-US" sz="2400" dirty="0">
                <a:latin typeface="Calibri (Body)"/>
              </a:rPr>
              <a:t>  as per shared document. (CLSD for Closed only &amp; REL as default)</a:t>
            </a:r>
          </a:p>
          <a:p>
            <a:pPr lvl="2"/>
            <a:r>
              <a:rPr lang="en-US" sz="2400" dirty="0">
                <a:latin typeface="Calibri (Body)"/>
              </a:rPr>
              <a:t>Employee ID </a:t>
            </a:r>
            <a:r>
              <a:rPr lang="en-US" sz="2400" dirty="0">
                <a:latin typeface="Calibri (Body)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alibri (Body)"/>
              </a:rPr>
              <a:t>Initiative owner</a:t>
            </a:r>
          </a:p>
          <a:p>
            <a:pPr lvl="2"/>
            <a:r>
              <a:rPr lang="en-US" sz="2400" dirty="0">
                <a:latin typeface="Calibri (Body)"/>
              </a:rPr>
              <a:t>Employee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D3E2-E668-72C4-2D3D-E6D5BDFE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Enable </a:t>
            </a:r>
            <a:r>
              <a:rPr lang="en-US" b="1" dirty="0" err="1"/>
              <a:t>Zalaris</a:t>
            </a:r>
            <a:r>
              <a:rPr lang="en-US" b="1" dirty="0"/>
              <a:t> functionality into the PO Application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5AA7-3433-52B4-22BF-92170CFE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follow the below mentioned steps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the </a:t>
            </a:r>
            <a:r>
              <a:rPr lang="en-US" b="1" dirty="0"/>
              <a:t>Organization</a:t>
            </a:r>
            <a:r>
              <a:rPr lang="en-US" dirty="0"/>
              <a:t> Settings.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Organization Setup open </a:t>
            </a:r>
            <a:r>
              <a:rPr lang="en-US" b="1" dirty="0"/>
              <a:t>General</a:t>
            </a:r>
            <a:r>
              <a:rPr lang="en-US" dirty="0"/>
              <a:t> Settings.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03D3D-254A-3A60-346B-2E78862D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67" y="3000836"/>
            <a:ext cx="1718438" cy="91801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AEE95-DC75-2438-DF98-9F7F1C43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7" y="4588092"/>
            <a:ext cx="1718438" cy="10181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620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5AA7-3433-52B4-22BF-92170CFE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7127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In Settings tab under </a:t>
            </a:r>
            <a:r>
              <a:rPr lang="en-US" b="1" dirty="0"/>
              <a:t>Integration Management </a:t>
            </a:r>
            <a:r>
              <a:rPr lang="en-US" dirty="0"/>
              <a:t>section set enable “</a:t>
            </a:r>
            <a:r>
              <a:rPr lang="en-US" b="1" dirty="0"/>
              <a:t>Enable </a:t>
            </a:r>
            <a:r>
              <a:rPr lang="en-US" b="1" dirty="0" err="1"/>
              <a:t>Zalaris</a:t>
            </a:r>
            <a:r>
              <a:rPr lang="en-US" b="1" dirty="0"/>
              <a:t> Integration</a:t>
            </a:r>
            <a:r>
              <a:rPr lang="en-US" dirty="0"/>
              <a:t>” Check box.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F071C-D4D3-42D7-E7B2-6B3E6362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66" y="1710169"/>
            <a:ext cx="8032652" cy="4963307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0742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5AA7-3433-52B4-22BF-92170CFE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7549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Now to set the information transfer </a:t>
            </a:r>
            <a:r>
              <a:rPr lang="en-US" b="1" dirty="0"/>
              <a:t>frequency</a:t>
            </a:r>
            <a:r>
              <a:rPr lang="en-US" dirty="0"/>
              <a:t> to </a:t>
            </a:r>
            <a:r>
              <a:rPr lang="en-US" dirty="0" err="1"/>
              <a:t>Zalaris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In Settings tab under “</a:t>
            </a:r>
            <a:r>
              <a:rPr lang="en-US" b="1" dirty="0" err="1"/>
              <a:t>Zalaris</a:t>
            </a:r>
            <a:r>
              <a:rPr lang="en-US" b="1" dirty="0"/>
              <a:t> Schedule</a:t>
            </a:r>
            <a:r>
              <a:rPr lang="en-US" dirty="0"/>
              <a:t>” section by selecting the required Start Time and frequency of update.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For example : The update starts from 8 : 00 AM and runs every 3 Hours.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Apply and </a:t>
            </a:r>
            <a:r>
              <a:rPr lang="en-US" b="1" dirty="0"/>
              <a:t>save</a:t>
            </a:r>
            <a:r>
              <a:rPr lang="en-US" dirty="0"/>
              <a:t> your changes.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06A76-309F-8CE9-8EFE-BF7E7776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2813537"/>
            <a:ext cx="9947031" cy="181473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7A4BB-6A3C-F53B-15B2-A461931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5517708"/>
            <a:ext cx="2123268" cy="643942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09204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5AA7-3433-52B4-22BF-92170CFE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557784"/>
            <a:ext cx="3505494" cy="56660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As a result the </a:t>
            </a:r>
            <a:r>
              <a:rPr lang="en-US" b="1" dirty="0" err="1"/>
              <a:t>Zalaris</a:t>
            </a:r>
            <a:r>
              <a:rPr lang="en-US" b="1" dirty="0"/>
              <a:t> Integration icon </a:t>
            </a:r>
            <a:r>
              <a:rPr lang="en-US" dirty="0"/>
              <a:t>will now be visible in Organization Settings under Settings Section.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Click onto the </a:t>
            </a:r>
            <a:r>
              <a:rPr lang="en-US" dirty="0" err="1"/>
              <a:t>Zalaris</a:t>
            </a:r>
            <a:r>
              <a:rPr lang="en-US" dirty="0"/>
              <a:t> integration icon , to </a:t>
            </a:r>
            <a:r>
              <a:rPr lang="en-US" b="1" dirty="0"/>
              <a:t>Setup</a:t>
            </a:r>
            <a:r>
              <a:rPr lang="en-US" dirty="0"/>
              <a:t> the connection settings. 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A45DF84-1601-D826-AE4E-365602F0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8" b="3"/>
          <a:stretch/>
        </p:blipFill>
        <p:spPr>
          <a:xfrm>
            <a:off x="5331655" y="807593"/>
            <a:ext cx="621141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0724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7FB-4C04-9ACF-71B4-AF6714D3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781822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/>
              <a:t>End user is required to Provide the below details</a:t>
            </a:r>
          </a:p>
          <a:p>
            <a:pPr lvl="2"/>
            <a:r>
              <a:rPr lang="en-US" dirty="0"/>
              <a:t>Server ID – Id of requested </a:t>
            </a:r>
            <a:r>
              <a:rPr lang="en-US" dirty="0" err="1"/>
              <a:t>Zalaris</a:t>
            </a:r>
            <a:r>
              <a:rPr lang="en-US" dirty="0"/>
              <a:t> server</a:t>
            </a:r>
          </a:p>
          <a:p>
            <a:pPr lvl="2"/>
            <a:r>
              <a:rPr lang="en-US" dirty="0"/>
              <a:t>Username </a:t>
            </a:r>
          </a:p>
          <a:p>
            <a:pPr lvl="2"/>
            <a:r>
              <a:rPr lang="en-US" dirty="0"/>
              <a:t>Password </a:t>
            </a:r>
          </a:p>
          <a:p>
            <a:pPr lvl="2"/>
            <a:r>
              <a:rPr lang="en-US" dirty="0"/>
              <a:t>Port Number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/>
              <a:t>Apply and save your changes.</a:t>
            </a:r>
          </a:p>
          <a:p>
            <a:pPr marL="514350" indent="-514350">
              <a:buFont typeface="+mj-lt"/>
              <a:buAutoNum type="arabicPeriod" startAt="10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9B5552-3010-C569-D06F-CB204F289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"/>
          <a:stretch/>
        </p:blipFill>
        <p:spPr bwMode="auto">
          <a:xfrm>
            <a:off x="1" y="3071593"/>
            <a:ext cx="12192000" cy="3786407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25357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772C-E1BC-3C63-1458-913C0E6E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1156"/>
            <a:ext cx="10744200" cy="1325563"/>
          </a:xfrm>
        </p:spPr>
        <p:txBody>
          <a:bodyPr/>
          <a:lstStyle/>
          <a:p>
            <a:r>
              <a:rPr lang="en-US" b="1" dirty="0"/>
              <a:t>Steps To setup Project Form with </a:t>
            </a:r>
            <a:r>
              <a:rPr lang="en-US" b="1" dirty="0" err="1"/>
              <a:t>Zalaris</a:t>
            </a:r>
            <a:r>
              <a:rPr lang="en-US" b="1" dirty="0"/>
              <a:t>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7FB-4C04-9ACF-71B4-AF6714D3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b="1" dirty="0"/>
              <a:t>Form Builder </a:t>
            </a:r>
            <a:r>
              <a:rPr lang="en-US" dirty="0"/>
              <a:t>setting under Business Process Management section.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140E2-2C29-37DA-D979-A7F168DC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2" y="3011522"/>
            <a:ext cx="11824718" cy="19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7FB-4C04-9ACF-71B4-AF6714D3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Select </a:t>
            </a:r>
            <a:r>
              <a:rPr lang="en-US" b="1" dirty="0"/>
              <a:t>Project form </a:t>
            </a:r>
            <a:r>
              <a:rPr lang="en-US" dirty="0"/>
              <a:t>as per your requirement and click onto the </a:t>
            </a:r>
            <a:r>
              <a:rPr lang="en-US" b="1" dirty="0"/>
              <a:t>Edit</a:t>
            </a:r>
            <a:r>
              <a:rPr lang="en-US" dirty="0"/>
              <a:t> form button. 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A2BAD-8155-6D8C-D6D7-C82B7A67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223"/>
            <a:ext cx="10786611" cy="4249613"/>
          </a:xfrm>
          <a:prstGeom prst="rect">
            <a:avLst/>
          </a:prstGeom>
          <a:solidFill>
            <a:srgbClr val="0070C0">
              <a:alpha val="99000"/>
            </a:srgbClr>
          </a:solidFill>
        </p:spPr>
      </p:pic>
    </p:spTree>
    <p:extLst>
      <p:ext uri="{BB962C8B-B14F-4D97-AF65-F5344CB8AC3E}">
        <p14:creationId xmlns:p14="http://schemas.microsoft.com/office/powerpoint/2010/main" val="206950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7FB-4C04-9ACF-71B4-AF6714D3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form builder will be invoked where you can find the new developed control “</a:t>
            </a:r>
            <a:r>
              <a:rPr lang="en-US" b="1" dirty="0"/>
              <a:t>ENABLE PROJECT FOR ZALARIS</a:t>
            </a:r>
            <a:r>
              <a:rPr lang="en-US" dirty="0"/>
              <a:t>” in left pane under </a:t>
            </a:r>
            <a:r>
              <a:rPr lang="en-US" b="1" dirty="0"/>
              <a:t>Option Controls </a:t>
            </a:r>
            <a:r>
              <a:rPr lang="en-US" dirty="0"/>
              <a:t>Setting.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9B05F-55B3-7D0C-9FCA-D848C7010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64"/>
          <a:stretch/>
        </p:blipFill>
        <p:spPr>
          <a:xfrm>
            <a:off x="1488057" y="2067951"/>
            <a:ext cx="4917432" cy="4293532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6045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8" ma:contentTypeDescription="Create a new document." ma:contentTypeScope="" ma:versionID="9fe7aa450da7f6d7d2eb1a52baaf75d0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85c9f9077e12af60d90c49680524d1bc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odifiedb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by" ma:index="24" nillable="true" ma:displayName="modified by" ma:format="Dropdown" ma:internalName="modifiedby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lcf76f155ced4ddcb4097134ff3c332f xmlns="f0434e7d-9510-4721-9b9f-15e23b467bf3">
      <Terms xmlns="http://schemas.microsoft.com/office/infopath/2007/PartnerControls"/>
    </lcf76f155ced4ddcb4097134ff3c332f>
    <DocumentCollected xmlns="f0434e7d-9510-4721-9b9f-15e23b467bf3" xsi:nil="true"/>
    <modifiedby xmlns="f0434e7d-9510-4721-9b9f-15e23b467bf3" xsi:nil="true"/>
    <TaxCatchAll xmlns="9d730e7d-a78b-47b5-bb5b-2d54820058b0" xsi:nil="true"/>
    <Comments xmlns="f0434e7d-9510-4721-9b9f-15e23b467bf3">Zalaris is related to Tryg Application</Comments>
  </documentManagement>
</p:properties>
</file>

<file path=customXml/itemProps1.xml><?xml version="1.0" encoding="utf-8"?>
<ds:datastoreItem xmlns:ds="http://schemas.openxmlformats.org/officeDocument/2006/customXml" ds:itemID="{75957881-8106-442C-AB5C-DB376C4F09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7F9C5C-E984-4BCC-BDBB-2A5D2FAEE826}"/>
</file>

<file path=customXml/itemProps3.xml><?xml version="1.0" encoding="utf-8"?>
<ds:datastoreItem xmlns:ds="http://schemas.openxmlformats.org/officeDocument/2006/customXml" ds:itemID="{D156DA5C-873F-45A5-8DB0-964D65831DA1}">
  <ds:schemaRefs>
    <ds:schemaRef ds:uri="http://schemas.microsoft.com/office/2006/metadata/properties"/>
    <ds:schemaRef ds:uri="http://schemas.microsoft.com/office/infopath/2007/PartnerControls"/>
    <ds:schemaRef ds:uri="f0434e7d-9510-4721-9b9f-15e23b467bf3"/>
    <ds:schemaRef ds:uri="9d730e7d-a78b-47b5-bb5b-2d54820058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442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SAP ZALARIS Integration</vt:lpstr>
      <vt:lpstr>Steps To Enable Zalaris functionality into the PO Application.</vt:lpstr>
      <vt:lpstr>PowerPoint Presentation</vt:lpstr>
      <vt:lpstr>PowerPoint Presentation</vt:lpstr>
      <vt:lpstr>PowerPoint Presentation</vt:lpstr>
      <vt:lpstr>PowerPoint Presentation</vt:lpstr>
      <vt:lpstr>Steps To setup Project Form with Zalaris setting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ZALARIS Integration</dc:title>
  <dc:creator>Swati Singh</dc:creator>
  <cp:lastModifiedBy>Shivam Vedi</cp:lastModifiedBy>
  <cp:revision>10</cp:revision>
  <dcterms:created xsi:type="dcterms:W3CDTF">2022-06-28T07:59:58Z</dcterms:created>
  <dcterms:modified xsi:type="dcterms:W3CDTF">2024-05-10T12:26:04Z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242400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