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9"/>
  </p:notesMasterIdLst>
  <p:sldIdLst>
    <p:sldId id="256" r:id="rId2"/>
    <p:sldId id="271" r:id="rId3"/>
    <p:sldId id="272" r:id="rId4"/>
    <p:sldId id="273" r:id="rId5"/>
    <p:sldId id="260" r:id="rId6"/>
    <p:sldId id="274" r:id="rId7"/>
    <p:sldId id="261" r:id="rId8"/>
    <p:sldId id="262" r:id="rId9"/>
    <p:sldId id="276" r:id="rId10"/>
    <p:sldId id="275" r:id="rId11"/>
    <p:sldId id="258" r:id="rId12"/>
    <p:sldId id="277" r:id="rId13"/>
    <p:sldId id="278" r:id="rId14"/>
    <p:sldId id="279" r:id="rId15"/>
    <p:sldId id="280" r:id="rId16"/>
    <p:sldId id="28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ti Singh" initials="SS" lastIdx="1" clrIdx="0">
    <p:extLst>
      <p:ext uri="{19B8F6BF-5375-455C-9EA6-DF929625EA0E}">
        <p15:presenceInfo xmlns:p15="http://schemas.microsoft.com/office/powerpoint/2012/main" userId="Swati Sin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C7823-F282-4ECC-8134-FD83B186DDA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24258E-D2E8-453E-8AD3-A8C74544D18E}">
      <dgm:prSet/>
      <dgm:spPr/>
      <dgm:t>
        <a:bodyPr/>
        <a:lstStyle/>
        <a:p>
          <a:r>
            <a:rPr lang="en-US" dirty="0"/>
            <a:t>Empty Report </a:t>
          </a:r>
        </a:p>
      </dgm:t>
    </dgm:pt>
    <dgm:pt modelId="{CAFA2826-5E7A-4C05-B33B-D711B4AC33CC}" type="parTrans" cxnId="{B65521E7-9D05-48B5-8A78-D8B87DC62B81}">
      <dgm:prSet/>
      <dgm:spPr/>
      <dgm:t>
        <a:bodyPr/>
        <a:lstStyle/>
        <a:p>
          <a:endParaRPr lang="en-US"/>
        </a:p>
      </dgm:t>
    </dgm:pt>
    <dgm:pt modelId="{234F38C5-EEAE-4B2A-B0AA-263122671E89}" type="sibTrans" cxnId="{B65521E7-9D05-48B5-8A78-D8B87DC62B81}">
      <dgm:prSet/>
      <dgm:spPr/>
      <dgm:t>
        <a:bodyPr/>
        <a:lstStyle/>
        <a:p>
          <a:endParaRPr lang="en-US"/>
        </a:p>
      </dgm:t>
    </dgm:pt>
    <dgm:pt modelId="{5D8FCD09-CABE-449C-882E-2A7E1020A99F}">
      <dgm:prSet/>
      <dgm:spPr/>
      <dgm:t>
        <a:bodyPr/>
        <a:lstStyle/>
        <a:p>
          <a:r>
            <a:rPr lang="en-US" dirty="0"/>
            <a:t>Table Report</a:t>
          </a:r>
        </a:p>
      </dgm:t>
    </dgm:pt>
    <dgm:pt modelId="{7C25DCAB-6158-4F00-B846-41EA3A3937ED}" type="parTrans" cxnId="{508AE3A0-0349-426B-9464-B8B03132D74F}">
      <dgm:prSet/>
      <dgm:spPr/>
      <dgm:t>
        <a:bodyPr/>
        <a:lstStyle/>
        <a:p>
          <a:endParaRPr lang="en-US"/>
        </a:p>
      </dgm:t>
    </dgm:pt>
    <dgm:pt modelId="{86957A46-48DE-4BE1-9439-1798F7B9BCDD}" type="sibTrans" cxnId="{508AE3A0-0349-426B-9464-B8B03132D74F}">
      <dgm:prSet/>
      <dgm:spPr/>
      <dgm:t>
        <a:bodyPr/>
        <a:lstStyle/>
        <a:p>
          <a:endParaRPr lang="en-US"/>
        </a:p>
      </dgm:t>
    </dgm:pt>
    <dgm:pt modelId="{12B495D9-A355-41FE-AF0C-259C613810FC}">
      <dgm:prSet/>
      <dgm:spPr/>
      <dgm:t>
        <a:bodyPr/>
        <a:lstStyle/>
        <a:p>
          <a:r>
            <a:rPr lang="en-US" dirty="0"/>
            <a:t>Vertical Report</a:t>
          </a:r>
        </a:p>
      </dgm:t>
    </dgm:pt>
    <dgm:pt modelId="{52EADEAD-373B-4D33-8939-946CE79AA353}" type="parTrans" cxnId="{B43855BD-BEC8-4B5A-8665-0AA524DBDA95}">
      <dgm:prSet/>
      <dgm:spPr/>
      <dgm:t>
        <a:bodyPr/>
        <a:lstStyle/>
        <a:p>
          <a:endParaRPr lang="en-US"/>
        </a:p>
      </dgm:t>
    </dgm:pt>
    <dgm:pt modelId="{0D37C1A1-9EDB-4530-A4C0-DAEF9B101FE0}" type="sibTrans" cxnId="{B43855BD-BEC8-4B5A-8665-0AA524DBDA95}">
      <dgm:prSet/>
      <dgm:spPr/>
      <dgm:t>
        <a:bodyPr/>
        <a:lstStyle/>
        <a:p>
          <a:endParaRPr lang="en-US"/>
        </a:p>
      </dgm:t>
    </dgm:pt>
    <dgm:pt modelId="{C445619E-333A-47C5-8FFB-C03A4F15BB3F}">
      <dgm:prSet/>
      <dgm:spPr/>
      <dgm:t>
        <a:bodyPr/>
        <a:lstStyle/>
        <a:p>
          <a:r>
            <a:rPr lang="en-US" dirty="0"/>
            <a:t>Label Report</a:t>
          </a:r>
        </a:p>
      </dgm:t>
    </dgm:pt>
    <dgm:pt modelId="{3E76B6CA-0772-41BA-8B1C-411F351FE15E}" type="parTrans" cxnId="{AABD2879-C0DC-4AB4-8DC2-3860DB1D5AF5}">
      <dgm:prSet/>
      <dgm:spPr/>
      <dgm:t>
        <a:bodyPr/>
        <a:lstStyle/>
        <a:p>
          <a:endParaRPr lang="en-US"/>
        </a:p>
      </dgm:t>
    </dgm:pt>
    <dgm:pt modelId="{590856A5-56FE-43B7-9942-1D685C0AE118}" type="sibTrans" cxnId="{AABD2879-C0DC-4AB4-8DC2-3860DB1D5AF5}">
      <dgm:prSet/>
      <dgm:spPr/>
      <dgm:t>
        <a:bodyPr/>
        <a:lstStyle/>
        <a:p>
          <a:endParaRPr lang="en-US"/>
        </a:p>
      </dgm:t>
    </dgm:pt>
    <dgm:pt modelId="{D6905A8E-EC6A-4510-BAE3-71D452D4319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dirty="0"/>
            <a:t>Master Detail Report (Using Sub-Reports)</a:t>
          </a:r>
        </a:p>
      </dgm:t>
    </dgm:pt>
    <dgm:pt modelId="{3D9FD359-01EC-41E8-B8A1-EC3BA66BF0E2}" type="parTrans" cxnId="{D402D705-7E4D-40C2-9C96-E54B696505D5}">
      <dgm:prSet/>
      <dgm:spPr/>
      <dgm:t>
        <a:bodyPr/>
        <a:lstStyle/>
        <a:p>
          <a:endParaRPr lang="en-US"/>
        </a:p>
      </dgm:t>
    </dgm:pt>
    <dgm:pt modelId="{7DFBC68B-872C-4487-BDC7-131AB178BC55}" type="sibTrans" cxnId="{D402D705-7E4D-40C2-9C96-E54B696505D5}">
      <dgm:prSet/>
      <dgm:spPr/>
      <dgm:t>
        <a:bodyPr/>
        <a:lstStyle/>
        <a:p>
          <a:endParaRPr lang="en-US"/>
        </a:p>
      </dgm:t>
    </dgm:pt>
    <dgm:pt modelId="{58037585-1AC5-4213-B1DE-FA81E8BD6D81}" type="pres">
      <dgm:prSet presAssocID="{DA3C7823-F282-4ECC-8134-FD83B186DDA1}" presName="vert0" presStyleCnt="0">
        <dgm:presLayoutVars>
          <dgm:dir/>
          <dgm:animOne val="branch"/>
          <dgm:animLvl val="lvl"/>
        </dgm:presLayoutVars>
      </dgm:prSet>
      <dgm:spPr/>
    </dgm:pt>
    <dgm:pt modelId="{ED75139A-B0EA-4F7F-8441-5704B76F1428}" type="pres">
      <dgm:prSet presAssocID="{A724258E-D2E8-453E-8AD3-A8C74544D18E}" presName="thickLine" presStyleLbl="alignNode1" presStyleIdx="0" presStyleCnt="5"/>
      <dgm:spPr/>
    </dgm:pt>
    <dgm:pt modelId="{2CB7DF90-E2C2-4289-AE04-E225DC4A0869}" type="pres">
      <dgm:prSet presAssocID="{A724258E-D2E8-453E-8AD3-A8C74544D18E}" presName="horz1" presStyleCnt="0"/>
      <dgm:spPr/>
    </dgm:pt>
    <dgm:pt modelId="{E08D387D-78E6-4899-A15B-993365506533}" type="pres">
      <dgm:prSet presAssocID="{A724258E-D2E8-453E-8AD3-A8C74544D18E}" presName="tx1" presStyleLbl="revTx" presStyleIdx="0" presStyleCnt="5"/>
      <dgm:spPr/>
    </dgm:pt>
    <dgm:pt modelId="{6A7C805D-A6D9-460D-8C64-5555F761F7F2}" type="pres">
      <dgm:prSet presAssocID="{A724258E-D2E8-453E-8AD3-A8C74544D18E}" presName="vert1" presStyleCnt="0"/>
      <dgm:spPr/>
    </dgm:pt>
    <dgm:pt modelId="{D06CB45A-F7D0-4D1C-87A2-F4E236810C3E}" type="pres">
      <dgm:prSet presAssocID="{5D8FCD09-CABE-449C-882E-2A7E1020A99F}" presName="thickLine" presStyleLbl="alignNode1" presStyleIdx="1" presStyleCnt="5"/>
      <dgm:spPr/>
    </dgm:pt>
    <dgm:pt modelId="{0A7DA073-3C6B-4ED1-BB8B-F1346EFFCA44}" type="pres">
      <dgm:prSet presAssocID="{5D8FCD09-CABE-449C-882E-2A7E1020A99F}" presName="horz1" presStyleCnt="0"/>
      <dgm:spPr/>
    </dgm:pt>
    <dgm:pt modelId="{C1A86FBB-A877-4D1E-B6C2-0F64CA484373}" type="pres">
      <dgm:prSet presAssocID="{5D8FCD09-CABE-449C-882E-2A7E1020A99F}" presName="tx1" presStyleLbl="revTx" presStyleIdx="1" presStyleCnt="5"/>
      <dgm:spPr/>
    </dgm:pt>
    <dgm:pt modelId="{266FF7A2-5FE6-4D50-8698-ED053227A115}" type="pres">
      <dgm:prSet presAssocID="{5D8FCD09-CABE-449C-882E-2A7E1020A99F}" presName="vert1" presStyleCnt="0"/>
      <dgm:spPr/>
    </dgm:pt>
    <dgm:pt modelId="{5DAEF2BB-8C5D-4122-881E-8561C0CFB47D}" type="pres">
      <dgm:prSet presAssocID="{12B495D9-A355-41FE-AF0C-259C613810FC}" presName="thickLine" presStyleLbl="alignNode1" presStyleIdx="2" presStyleCnt="5"/>
      <dgm:spPr/>
    </dgm:pt>
    <dgm:pt modelId="{C545E427-3413-46E9-B61D-217F58162BFA}" type="pres">
      <dgm:prSet presAssocID="{12B495D9-A355-41FE-AF0C-259C613810FC}" presName="horz1" presStyleCnt="0"/>
      <dgm:spPr/>
    </dgm:pt>
    <dgm:pt modelId="{32D62501-BF8F-42B1-BBF3-B1580A96BF5A}" type="pres">
      <dgm:prSet presAssocID="{12B495D9-A355-41FE-AF0C-259C613810FC}" presName="tx1" presStyleLbl="revTx" presStyleIdx="2" presStyleCnt="5"/>
      <dgm:spPr/>
    </dgm:pt>
    <dgm:pt modelId="{CC8B4C40-0529-4A69-88C1-C52424BDD61D}" type="pres">
      <dgm:prSet presAssocID="{12B495D9-A355-41FE-AF0C-259C613810FC}" presName="vert1" presStyleCnt="0"/>
      <dgm:spPr/>
    </dgm:pt>
    <dgm:pt modelId="{60A1BFBF-1C08-4D9A-A156-16ED5257C900}" type="pres">
      <dgm:prSet presAssocID="{C445619E-333A-47C5-8FFB-C03A4F15BB3F}" presName="thickLine" presStyleLbl="alignNode1" presStyleIdx="3" presStyleCnt="5"/>
      <dgm:spPr/>
    </dgm:pt>
    <dgm:pt modelId="{F1C258AE-DCD1-4D55-8F92-4EDC9A691F67}" type="pres">
      <dgm:prSet presAssocID="{C445619E-333A-47C5-8FFB-C03A4F15BB3F}" presName="horz1" presStyleCnt="0"/>
      <dgm:spPr/>
    </dgm:pt>
    <dgm:pt modelId="{653AE56A-287E-49EC-BB6D-AA2D673AFBE1}" type="pres">
      <dgm:prSet presAssocID="{C445619E-333A-47C5-8FFB-C03A4F15BB3F}" presName="tx1" presStyleLbl="revTx" presStyleIdx="3" presStyleCnt="5"/>
      <dgm:spPr/>
    </dgm:pt>
    <dgm:pt modelId="{19ECF21C-AF74-4A97-8F6D-AEF04D4BEC2F}" type="pres">
      <dgm:prSet presAssocID="{C445619E-333A-47C5-8FFB-C03A4F15BB3F}" presName="vert1" presStyleCnt="0"/>
      <dgm:spPr/>
    </dgm:pt>
    <dgm:pt modelId="{1E79E76B-C5DE-409B-ABFA-D4ADA4E1E8E8}" type="pres">
      <dgm:prSet presAssocID="{D6905A8E-EC6A-4510-BAE3-71D452D43199}" presName="thickLine" presStyleLbl="alignNode1" presStyleIdx="4" presStyleCnt="5"/>
      <dgm:spPr/>
    </dgm:pt>
    <dgm:pt modelId="{59443D81-3E0D-4346-A396-3218F30A6382}" type="pres">
      <dgm:prSet presAssocID="{D6905A8E-EC6A-4510-BAE3-71D452D43199}" presName="horz1" presStyleCnt="0"/>
      <dgm:spPr/>
    </dgm:pt>
    <dgm:pt modelId="{535D2203-1AF1-4E6A-A6CC-22573ABB00E8}" type="pres">
      <dgm:prSet presAssocID="{D6905A8E-EC6A-4510-BAE3-71D452D43199}" presName="tx1" presStyleLbl="revTx" presStyleIdx="4" presStyleCnt="5"/>
      <dgm:spPr/>
    </dgm:pt>
    <dgm:pt modelId="{0FA0BE3B-AC63-48AA-823F-E5DEBE6EDC07}" type="pres">
      <dgm:prSet presAssocID="{D6905A8E-EC6A-4510-BAE3-71D452D43199}" presName="vert1" presStyleCnt="0"/>
      <dgm:spPr/>
    </dgm:pt>
  </dgm:ptLst>
  <dgm:cxnLst>
    <dgm:cxn modelId="{D402D705-7E4D-40C2-9C96-E54B696505D5}" srcId="{DA3C7823-F282-4ECC-8134-FD83B186DDA1}" destId="{D6905A8E-EC6A-4510-BAE3-71D452D43199}" srcOrd="4" destOrd="0" parTransId="{3D9FD359-01EC-41E8-B8A1-EC3BA66BF0E2}" sibTransId="{7DFBC68B-872C-4487-BDC7-131AB178BC55}"/>
    <dgm:cxn modelId="{63F0FF27-AC5A-4A02-ACB9-9921256FBBD3}" type="presOf" srcId="{12B495D9-A355-41FE-AF0C-259C613810FC}" destId="{32D62501-BF8F-42B1-BBF3-B1580A96BF5A}" srcOrd="0" destOrd="0" presId="urn:microsoft.com/office/officeart/2008/layout/LinedList"/>
    <dgm:cxn modelId="{FEA03B4B-4127-4B3E-8AA1-1DD6E4237AA0}" type="presOf" srcId="{C445619E-333A-47C5-8FFB-C03A4F15BB3F}" destId="{653AE56A-287E-49EC-BB6D-AA2D673AFBE1}" srcOrd="0" destOrd="0" presId="urn:microsoft.com/office/officeart/2008/layout/LinedList"/>
    <dgm:cxn modelId="{D02E0151-8517-49F2-9D8E-D908FC321EDF}" type="presOf" srcId="{A724258E-D2E8-453E-8AD3-A8C74544D18E}" destId="{E08D387D-78E6-4899-A15B-993365506533}" srcOrd="0" destOrd="0" presId="urn:microsoft.com/office/officeart/2008/layout/LinedList"/>
    <dgm:cxn modelId="{AABD2879-C0DC-4AB4-8DC2-3860DB1D5AF5}" srcId="{DA3C7823-F282-4ECC-8134-FD83B186DDA1}" destId="{C445619E-333A-47C5-8FFB-C03A4F15BB3F}" srcOrd="3" destOrd="0" parTransId="{3E76B6CA-0772-41BA-8B1C-411F351FE15E}" sibTransId="{590856A5-56FE-43B7-9942-1D685C0AE118}"/>
    <dgm:cxn modelId="{A49F3085-BBB2-4823-8B65-2C6995BD3533}" type="presOf" srcId="{DA3C7823-F282-4ECC-8134-FD83B186DDA1}" destId="{58037585-1AC5-4213-B1DE-FA81E8BD6D81}" srcOrd="0" destOrd="0" presId="urn:microsoft.com/office/officeart/2008/layout/LinedList"/>
    <dgm:cxn modelId="{89EC8E9C-9B73-44B3-8983-253FB326A349}" type="presOf" srcId="{D6905A8E-EC6A-4510-BAE3-71D452D43199}" destId="{535D2203-1AF1-4E6A-A6CC-22573ABB00E8}" srcOrd="0" destOrd="0" presId="urn:microsoft.com/office/officeart/2008/layout/LinedList"/>
    <dgm:cxn modelId="{508AE3A0-0349-426B-9464-B8B03132D74F}" srcId="{DA3C7823-F282-4ECC-8134-FD83B186DDA1}" destId="{5D8FCD09-CABE-449C-882E-2A7E1020A99F}" srcOrd="1" destOrd="0" parTransId="{7C25DCAB-6158-4F00-B846-41EA3A3937ED}" sibTransId="{86957A46-48DE-4BE1-9439-1798F7B9BCDD}"/>
    <dgm:cxn modelId="{EF6C58B0-30F9-40D9-8A1E-95F6AA1ADEA3}" type="presOf" srcId="{5D8FCD09-CABE-449C-882E-2A7E1020A99F}" destId="{C1A86FBB-A877-4D1E-B6C2-0F64CA484373}" srcOrd="0" destOrd="0" presId="urn:microsoft.com/office/officeart/2008/layout/LinedList"/>
    <dgm:cxn modelId="{B43855BD-BEC8-4B5A-8665-0AA524DBDA95}" srcId="{DA3C7823-F282-4ECC-8134-FD83B186DDA1}" destId="{12B495D9-A355-41FE-AF0C-259C613810FC}" srcOrd="2" destOrd="0" parTransId="{52EADEAD-373B-4D33-8939-946CE79AA353}" sibTransId="{0D37C1A1-9EDB-4530-A4C0-DAEF9B101FE0}"/>
    <dgm:cxn modelId="{B65521E7-9D05-48B5-8A78-D8B87DC62B81}" srcId="{DA3C7823-F282-4ECC-8134-FD83B186DDA1}" destId="{A724258E-D2E8-453E-8AD3-A8C74544D18E}" srcOrd="0" destOrd="0" parTransId="{CAFA2826-5E7A-4C05-B33B-D711B4AC33CC}" sibTransId="{234F38C5-EEAE-4B2A-B0AA-263122671E89}"/>
    <dgm:cxn modelId="{F9D99E75-B9E5-4C38-8EE1-EC69CDB5F122}" type="presParOf" srcId="{58037585-1AC5-4213-B1DE-FA81E8BD6D81}" destId="{ED75139A-B0EA-4F7F-8441-5704B76F1428}" srcOrd="0" destOrd="0" presId="urn:microsoft.com/office/officeart/2008/layout/LinedList"/>
    <dgm:cxn modelId="{71077C26-3220-48DC-B0BF-0572A2B11FE0}" type="presParOf" srcId="{58037585-1AC5-4213-B1DE-FA81E8BD6D81}" destId="{2CB7DF90-E2C2-4289-AE04-E225DC4A0869}" srcOrd="1" destOrd="0" presId="urn:microsoft.com/office/officeart/2008/layout/LinedList"/>
    <dgm:cxn modelId="{2E39964F-C76A-46E6-AF76-120CC42D5A1B}" type="presParOf" srcId="{2CB7DF90-E2C2-4289-AE04-E225DC4A0869}" destId="{E08D387D-78E6-4899-A15B-993365506533}" srcOrd="0" destOrd="0" presId="urn:microsoft.com/office/officeart/2008/layout/LinedList"/>
    <dgm:cxn modelId="{B5BFFCE9-A0BF-46A2-B805-C33CB0A5C90F}" type="presParOf" srcId="{2CB7DF90-E2C2-4289-AE04-E225DC4A0869}" destId="{6A7C805D-A6D9-460D-8C64-5555F761F7F2}" srcOrd="1" destOrd="0" presId="urn:microsoft.com/office/officeart/2008/layout/LinedList"/>
    <dgm:cxn modelId="{154D83C7-E651-4146-8860-55EC4A5F20F5}" type="presParOf" srcId="{58037585-1AC5-4213-B1DE-FA81E8BD6D81}" destId="{D06CB45A-F7D0-4D1C-87A2-F4E236810C3E}" srcOrd="2" destOrd="0" presId="urn:microsoft.com/office/officeart/2008/layout/LinedList"/>
    <dgm:cxn modelId="{EE80BE89-5FAC-442D-BAF8-DD3F5D3492B6}" type="presParOf" srcId="{58037585-1AC5-4213-B1DE-FA81E8BD6D81}" destId="{0A7DA073-3C6B-4ED1-BB8B-F1346EFFCA44}" srcOrd="3" destOrd="0" presId="urn:microsoft.com/office/officeart/2008/layout/LinedList"/>
    <dgm:cxn modelId="{707C4BBA-A831-4560-8150-C1CEC43CB36F}" type="presParOf" srcId="{0A7DA073-3C6B-4ED1-BB8B-F1346EFFCA44}" destId="{C1A86FBB-A877-4D1E-B6C2-0F64CA484373}" srcOrd="0" destOrd="0" presId="urn:microsoft.com/office/officeart/2008/layout/LinedList"/>
    <dgm:cxn modelId="{E4C26687-FD82-48E8-B03B-0A0811E033E2}" type="presParOf" srcId="{0A7DA073-3C6B-4ED1-BB8B-F1346EFFCA44}" destId="{266FF7A2-5FE6-4D50-8698-ED053227A115}" srcOrd="1" destOrd="0" presId="urn:microsoft.com/office/officeart/2008/layout/LinedList"/>
    <dgm:cxn modelId="{3588EF3C-E9AB-44B0-A019-093A2F11AAE0}" type="presParOf" srcId="{58037585-1AC5-4213-B1DE-FA81E8BD6D81}" destId="{5DAEF2BB-8C5D-4122-881E-8561C0CFB47D}" srcOrd="4" destOrd="0" presId="urn:microsoft.com/office/officeart/2008/layout/LinedList"/>
    <dgm:cxn modelId="{16AACC24-EB84-4F98-A4EB-1B3F502D0AF2}" type="presParOf" srcId="{58037585-1AC5-4213-B1DE-FA81E8BD6D81}" destId="{C545E427-3413-46E9-B61D-217F58162BFA}" srcOrd="5" destOrd="0" presId="urn:microsoft.com/office/officeart/2008/layout/LinedList"/>
    <dgm:cxn modelId="{56571DB4-BE86-4D96-B497-D3930B0D7A89}" type="presParOf" srcId="{C545E427-3413-46E9-B61D-217F58162BFA}" destId="{32D62501-BF8F-42B1-BBF3-B1580A96BF5A}" srcOrd="0" destOrd="0" presId="urn:microsoft.com/office/officeart/2008/layout/LinedList"/>
    <dgm:cxn modelId="{3E83A988-8084-477A-A191-8EF36F893A8E}" type="presParOf" srcId="{C545E427-3413-46E9-B61D-217F58162BFA}" destId="{CC8B4C40-0529-4A69-88C1-C52424BDD61D}" srcOrd="1" destOrd="0" presId="urn:microsoft.com/office/officeart/2008/layout/LinedList"/>
    <dgm:cxn modelId="{24A8A924-0259-447E-8A50-4D9120605CEA}" type="presParOf" srcId="{58037585-1AC5-4213-B1DE-FA81E8BD6D81}" destId="{60A1BFBF-1C08-4D9A-A156-16ED5257C900}" srcOrd="6" destOrd="0" presId="urn:microsoft.com/office/officeart/2008/layout/LinedList"/>
    <dgm:cxn modelId="{0A0FCC86-B107-445C-9615-DE6E5F524FA6}" type="presParOf" srcId="{58037585-1AC5-4213-B1DE-FA81E8BD6D81}" destId="{F1C258AE-DCD1-4D55-8F92-4EDC9A691F67}" srcOrd="7" destOrd="0" presId="urn:microsoft.com/office/officeart/2008/layout/LinedList"/>
    <dgm:cxn modelId="{C70A9B96-AD15-4F86-BDCB-D4FF6832D14E}" type="presParOf" srcId="{F1C258AE-DCD1-4D55-8F92-4EDC9A691F67}" destId="{653AE56A-287E-49EC-BB6D-AA2D673AFBE1}" srcOrd="0" destOrd="0" presId="urn:microsoft.com/office/officeart/2008/layout/LinedList"/>
    <dgm:cxn modelId="{29DDEC00-0CCE-46FC-B498-B9C9D8436956}" type="presParOf" srcId="{F1C258AE-DCD1-4D55-8F92-4EDC9A691F67}" destId="{19ECF21C-AF74-4A97-8F6D-AEF04D4BEC2F}" srcOrd="1" destOrd="0" presId="urn:microsoft.com/office/officeart/2008/layout/LinedList"/>
    <dgm:cxn modelId="{B7AD48A1-FFB2-4F7A-957C-D8272C186D73}" type="presParOf" srcId="{58037585-1AC5-4213-B1DE-FA81E8BD6D81}" destId="{1E79E76B-C5DE-409B-ABFA-D4ADA4E1E8E8}" srcOrd="8" destOrd="0" presId="urn:microsoft.com/office/officeart/2008/layout/LinedList"/>
    <dgm:cxn modelId="{45E27607-CB55-483E-B0AA-E8BCB46C421F}" type="presParOf" srcId="{58037585-1AC5-4213-B1DE-FA81E8BD6D81}" destId="{59443D81-3E0D-4346-A396-3218F30A6382}" srcOrd="9" destOrd="0" presId="urn:microsoft.com/office/officeart/2008/layout/LinedList"/>
    <dgm:cxn modelId="{9E4D05F1-8354-48F3-ABC2-6D3D32F345C4}" type="presParOf" srcId="{59443D81-3E0D-4346-A396-3218F30A6382}" destId="{535D2203-1AF1-4E6A-A6CC-22573ABB00E8}" srcOrd="0" destOrd="0" presId="urn:microsoft.com/office/officeart/2008/layout/LinedList"/>
    <dgm:cxn modelId="{7D318E83-5BAA-4F36-B653-3770B79E8D49}" type="presParOf" srcId="{59443D81-3E0D-4346-A396-3218F30A6382}" destId="{0FA0BE3B-AC63-48AA-823F-E5DEBE6EDC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5139A-B0EA-4F7F-8441-5704B76F1428}">
      <dsp:nvSpPr>
        <dsp:cNvPr id="0" name=""/>
        <dsp:cNvSpPr/>
      </dsp:nvSpPr>
      <dsp:spPr>
        <a:xfrm>
          <a:off x="0" y="680"/>
          <a:ext cx="69677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D387D-78E6-4899-A15B-993365506533}">
      <dsp:nvSpPr>
        <dsp:cNvPr id="0" name=""/>
        <dsp:cNvSpPr/>
      </dsp:nvSpPr>
      <dsp:spPr>
        <a:xfrm>
          <a:off x="0" y="680"/>
          <a:ext cx="6967728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Empty Report </a:t>
          </a:r>
        </a:p>
      </dsp:txBody>
      <dsp:txXfrm>
        <a:off x="0" y="680"/>
        <a:ext cx="6967728" cy="1115295"/>
      </dsp:txXfrm>
    </dsp:sp>
    <dsp:sp modelId="{D06CB45A-F7D0-4D1C-87A2-F4E236810C3E}">
      <dsp:nvSpPr>
        <dsp:cNvPr id="0" name=""/>
        <dsp:cNvSpPr/>
      </dsp:nvSpPr>
      <dsp:spPr>
        <a:xfrm>
          <a:off x="0" y="1115976"/>
          <a:ext cx="6967728" cy="0"/>
        </a:xfrm>
        <a:prstGeom prst="line">
          <a:avLst/>
        </a:prstGeom>
        <a:solidFill>
          <a:schemeClr val="accent2">
            <a:hueOff val="-612388"/>
            <a:satOff val="-2828"/>
            <a:lumOff val="-589"/>
            <a:alphaOff val="0"/>
          </a:schemeClr>
        </a:solidFill>
        <a:ln w="12700" cap="flat" cmpd="sng" algn="ctr">
          <a:solidFill>
            <a:schemeClr val="accent2">
              <a:hueOff val="-612388"/>
              <a:satOff val="-2828"/>
              <a:lumOff val="-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86FBB-A877-4D1E-B6C2-0F64CA484373}">
      <dsp:nvSpPr>
        <dsp:cNvPr id="0" name=""/>
        <dsp:cNvSpPr/>
      </dsp:nvSpPr>
      <dsp:spPr>
        <a:xfrm>
          <a:off x="0" y="1115976"/>
          <a:ext cx="6967728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Table Report</a:t>
          </a:r>
        </a:p>
      </dsp:txBody>
      <dsp:txXfrm>
        <a:off x="0" y="1115976"/>
        <a:ext cx="6967728" cy="1115295"/>
      </dsp:txXfrm>
    </dsp:sp>
    <dsp:sp modelId="{5DAEF2BB-8C5D-4122-881E-8561C0CFB47D}">
      <dsp:nvSpPr>
        <dsp:cNvPr id="0" name=""/>
        <dsp:cNvSpPr/>
      </dsp:nvSpPr>
      <dsp:spPr>
        <a:xfrm>
          <a:off x="0" y="2231272"/>
          <a:ext cx="6967728" cy="0"/>
        </a:xfrm>
        <a:prstGeom prst="line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accent2">
              <a:hueOff val="-1224775"/>
              <a:satOff val="-5657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62501-BF8F-42B1-BBF3-B1580A96BF5A}">
      <dsp:nvSpPr>
        <dsp:cNvPr id="0" name=""/>
        <dsp:cNvSpPr/>
      </dsp:nvSpPr>
      <dsp:spPr>
        <a:xfrm>
          <a:off x="0" y="2231272"/>
          <a:ext cx="6967728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Vertical Report</a:t>
          </a:r>
        </a:p>
      </dsp:txBody>
      <dsp:txXfrm>
        <a:off x="0" y="2231272"/>
        <a:ext cx="6967728" cy="1115295"/>
      </dsp:txXfrm>
    </dsp:sp>
    <dsp:sp modelId="{60A1BFBF-1C08-4D9A-A156-16ED5257C900}">
      <dsp:nvSpPr>
        <dsp:cNvPr id="0" name=""/>
        <dsp:cNvSpPr/>
      </dsp:nvSpPr>
      <dsp:spPr>
        <a:xfrm>
          <a:off x="0" y="3346567"/>
          <a:ext cx="6967728" cy="0"/>
        </a:xfrm>
        <a:prstGeom prst="line">
          <a:avLst/>
        </a:prstGeom>
        <a:solidFill>
          <a:schemeClr val="accent2">
            <a:hueOff val="-1837163"/>
            <a:satOff val="-8485"/>
            <a:lumOff val="-1766"/>
            <a:alphaOff val="0"/>
          </a:schemeClr>
        </a:solidFill>
        <a:ln w="12700" cap="flat" cmpd="sng" algn="ctr">
          <a:solidFill>
            <a:schemeClr val="accent2">
              <a:hueOff val="-1837163"/>
              <a:satOff val="-8485"/>
              <a:lumOff val="-17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AE56A-287E-49EC-BB6D-AA2D673AFBE1}">
      <dsp:nvSpPr>
        <dsp:cNvPr id="0" name=""/>
        <dsp:cNvSpPr/>
      </dsp:nvSpPr>
      <dsp:spPr>
        <a:xfrm>
          <a:off x="0" y="3346567"/>
          <a:ext cx="6967728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Label Report</a:t>
          </a:r>
        </a:p>
      </dsp:txBody>
      <dsp:txXfrm>
        <a:off x="0" y="3346567"/>
        <a:ext cx="6967728" cy="1115295"/>
      </dsp:txXfrm>
    </dsp:sp>
    <dsp:sp modelId="{1E79E76B-C5DE-409B-ABFA-D4ADA4E1E8E8}">
      <dsp:nvSpPr>
        <dsp:cNvPr id="0" name=""/>
        <dsp:cNvSpPr/>
      </dsp:nvSpPr>
      <dsp:spPr>
        <a:xfrm>
          <a:off x="0" y="4461863"/>
          <a:ext cx="6967728" cy="0"/>
        </a:xfrm>
        <a:prstGeom prst="line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D2203-1AF1-4E6A-A6CC-22573ABB00E8}">
      <dsp:nvSpPr>
        <dsp:cNvPr id="0" name=""/>
        <dsp:cNvSpPr/>
      </dsp:nvSpPr>
      <dsp:spPr>
        <a:xfrm>
          <a:off x="0" y="4461863"/>
          <a:ext cx="6967728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100" b="0" kern="1200" dirty="0"/>
            <a:t>Master Detail Report (Using Sub-Reports)</a:t>
          </a:r>
        </a:p>
      </dsp:txBody>
      <dsp:txXfrm>
        <a:off x="0" y="4461863"/>
        <a:ext cx="6967728" cy="1115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074A6-F064-4315-A91D-C531E056AAC3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E735-365E-4F3E-B872-6C255DF23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E735-365E-4F3E-B872-6C255DF234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2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0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ying white 3D cubes">
            <a:extLst>
              <a:ext uri="{FF2B5EF4-FFF2-40B4-BE49-F238E27FC236}">
                <a16:creationId xmlns:a16="http://schemas.microsoft.com/office/drawing/2014/main" id="{4B46150F-6B4D-49B7-98D5-6D2E9B127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" b="1206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BC41-CE4B-4548-B04C-39D3488D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WEB REPORTING</a:t>
            </a:r>
          </a:p>
        </p:txBody>
      </p:sp>
      <p:sp>
        <p:nvSpPr>
          <p:cNvPr id="26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AEEE7-76EA-4C3E-A6D9-F191FE11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 err="1"/>
              <a:t>Uppwise</a:t>
            </a:r>
            <a:r>
              <a:rPr lang="en-US" dirty="0"/>
              <a:t> Analytics</a:t>
            </a:r>
          </a:p>
        </p:txBody>
      </p:sp>
    </p:spTree>
    <p:extLst>
      <p:ext uri="{BB962C8B-B14F-4D97-AF65-F5344CB8AC3E}">
        <p14:creationId xmlns:p14="http://schemas.microsoft.com/office/powerpoint/2010/main" val="3757233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C09EE-9DD0-48E4-9EA4-B76D88A1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Field List Property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2FFBE1-7BCE-4564-AEAF-1F4E45522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659" y="2139484"/>
            <a:ext cx="9766681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3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0D245-0175-472D-8CFD-5F6F1578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 dirty="0"/>
              <a:t>Types of Reports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C38CFB1-6D4C-4786-B067-73FB7B367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93018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99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D9217-D4F7-456F-8462-D69ECB88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/>
              <a:t>Table Report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71B0-CDA2-4648-B601-DE4B2FC01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create a table report and generate its layout, select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Table Report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Select the data source. Choose fields to display in a report.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 grouping levels. Specify Summary options. Specify report page settings. Specify report color scheme. Set the report title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F95D5-21FE-42BF-BD29-62BDCE06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12" y="2734056"/>
            <a:ext cx="10557168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8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D9217-D4F7-456F-8462-D69ECB88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 dirty="0"/>
              <a:t>Vertical Report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71B0-CDA2-4648-B601-DE4B2FC01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is a table report where record fields are displayed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vertically,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and data records are printed horizontally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F95D5-21FE-42BF-BD29-62BDCE06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12" y="2734056"/>
            <a:ext cx="10557168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88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F465-29C0-4865-8E50-F8306304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Detail Report using Sub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0F58-2601-4826-AE42-CCF95DC35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5" y="2278965"/>
            <a:ext cx="11310425" cy="4360985"/>
          </a:xfrm>
        </p:spPr>
        <p:txBody>
          <a:bodyPr>
            <a:normAutofit fontScale="92500" lnSpcReduction="1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create a master-detail report using the 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Subreport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control. This approach is useful if your data source does not contain master-detail relationship where you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prefer to store master and detail reports in different files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Master Report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new report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or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an existing one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use it as a master report.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Bind the report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 required data table.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 the required data fields from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 List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onto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band.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</a:pPr>
            <a:endParaRPr lang="en-US" sz="1800" b="1" i="1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a Detail Report / Sub report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 one more blank report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to use it as a detail report.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Bind it to data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For instance, use another table of the same database as for the master report.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Switch to the 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Field List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select the data fields while holding down CTRL or SHIFT and drag-and-drop them onto the Detail 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38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F465-29C0-4865-8E50-F8306304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Detail Report using Sub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0F58-2601-4826-AE42-CCF95DC35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5" y="2278965"/>
            <a:ext cx="11310425" cy="4360985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 startAt="4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parameter to the detail report. Select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section in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 List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and click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parameter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 startAt="4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button for the created parameter and specify the parameter's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as well as disable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Visible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property.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 startAt="4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Switch to the Properties panel, expand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Actions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category and click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Filter String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property's ellipsis button.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 startAt="4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 the invoked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Filter Editor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construct an expression where the required data field is compared to the created parameter. To access the parameter, invoke the drop-down list on the right and select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Parameter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 startAt="4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Click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Save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|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Save As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in the designer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Menu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to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Save the detail Report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the server-side report storage. In the invoked standard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Save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dialog, specify the folder and file name.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</a:pPr>
            <a:endParaRPr lang="en-US" sz="1800" b="1" i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Embed the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Subreport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Open Created Master Report.</a:t>
            </a:r>
          </a:p>
          <a:p>
            <a:pPr marL="342900" marR="0" lvl="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Drop the 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Subreport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control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from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Toolbox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onto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Detail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band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55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F465-29C0-4865-8E50-F8306304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Detail Report using Sub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0F58-2601-4826-AE42-CCF95DC35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5" y="2278965"/>
            <a:ext cx="11310425" cy="4360985"/>
          </a:xfrm>
        </p:spPr>
        <p:txBody>
          <a:bodyPr>
            <a:normAutofit/>
          </a:bodyPr>
          <a:lstStyle/>
          <a:p>
            <a:pPr marL="342900" marR="0" lvl="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 startAt="3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category and select the previously saved detail report in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Source URL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property's drop-down list.</a:t>
            </a:r>
          </a:p>
          <a:p>
            <a:pPr marL="342900" marR="0" lvl="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 startAt="3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Bind the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subreport's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parameter used as a filter criterion to the master report's corresponding data field, which serve as a source of the parameter value. To do this, expand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category, select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Parameter Bindings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section and add a new parameter binding. In the binding properties list, specify the data field to which you want to bind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subreport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parameter and the name of the parameter that you want to bind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 startAt="3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If required, customize the report's appearance and format values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31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67278-E556-40A3-AB28-21979E31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You.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1F94-F96F-4B66-8A64-4AEFDA5A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C86B-147A-4C2A-94E0-6780735A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888" y="2377440"/>
            <a:ext cx="10494499" cy="4234374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Reporting Register overview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Create new report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Introduction to Report Register.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First Look at Report Designer.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Open &amp; Save reports.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Introduction to Banded Reports.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Bind to Data.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Reporting Types.</a:t>
            </a:r>
          </a:p>
        </p:txBody>
      </p:sp>
    </p:spTree>
    <p:extLst>
      <p:ext uri="{BB962C8B-B14F-4D97-AF65-F5344CB8AC3E}">
        <p14:creationId xmlns:p14="http://schemas.microsoft.com/office/powerpoint/2010/main" val="54993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24113-5478-4121-9D2E-EED45D6F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Reporting Register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BE9BD-D18C-4F0A-AFB0-D3418C02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87C17-F355-478D-81B4-E650E5EC9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88" y="1940332"/>
            <a:ext cx="11219824" cy="476956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5522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D4A9-52E7-4AC3-A5BB-7913EEF2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C636E-2139-484C-B2DD-44278B8C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2478024"/>
            <a:ext cx="11085342" cy="36941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 Click of Plus Icon user can create new report in analyzer.</a:t>
            </a:r>
          </a:p>
          <a:p>
            <a:r>
              <a:rPr lang="en-US" dirty="0"/>
              <a:t>By providing the Report information:</a:t>
            </a:r>
          </a:p>
          <a:p>
            <a:pPr lvl="1"/>
            <a:r>
              <a:rPr lang="en-US" dirty="0"/>
              <a:t>Report Name</a:t>
            </a:r>
          </a:p>
          <a:p>
            <a:pPr lvl="1"/>
            <a:r>
              <a:rPr lang="en-US" dirty="0"/>
              <a:t>Description of Report</a:t>
            </a:r>
          </a:p>
          <a:p>
            <a:pPr lvl="1"/>
            <a:r>
              <a:rPr lang="en-US" dirty="0"/>
              <a:t>Folder Name</a:t>
            </a:r>
          </a:p>
          <a:p>
            <a:pPr lvl="1"/>
            <a:r>
              <a:rPr lang="en-US" dirty="0"/>
              <a:t>Category name</a:t>
            </a:r>
          </a:p>
          <a:p>
            <a:r>
              <a:rPr lang="en-US" dirty="0"/>
              <a:t>Provide accessibility to user / Group from the available list to make the report visible to appropriate users.</a:t>
            </a:r>
          </a:p>
          <a:p>
            <a:r>
              <a:rPr lang="en-US" dirty="0"/>
              <a:t>Once the changes are Saved, the new report will start appearing in the Report Register.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EC173-B748-429A-8106-5AECDC88A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26" r="19334" b="17061"/>
          <a:stretch/>
        </p:blipFill>
        <p:spPr>
          <a:xfrm>
            <a:off x="8890782" y="2295144"/>
            <a:ext cx="984738" cy="85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1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635569" y="728456"/>
            <a:ext cx="4023395" cy="4972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just">
              <a:spcAft>
                <a:spcPts val="600"/>
              </a:spcAft>
            </a:pPr>
            <a:r>
              <a:rPr lang="en-US" sz="2000" b="0" i="0" dirty="0">
                <a:effectLst/>
              </a:rPr>
              <a:t>The </a:t>
            </a:r>
            <a:r>
              <a:rPr lang="en-US" sz="2000" b="0" i="0" u="none" strike="noStrike" dirty="0">
                <a:effectLst/>
              </a:rPr>
              <a:t>Design Surface</a:t>
            </a:r>
            <a:r>
              <a:rPr lang="en-US" sz="2000" b="0" i="0" dirty="0">
                <a:effectLst/>
              </a:rPr>
              <a:t> displays a report's structure and contents. You can use the tools on the Report Designer's panels to design the report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Menu</a:t>
            </a:r>
            <a:r>
              <a:rPr lang="en-US" sz="2000" b="0" i="0" dirty="0">
                <a:effectLst/>
              </a:rPr>
              <a:t> – Manage the report 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Toolbox</a:t>
            </a:r>
            <a:r>
              <a:rPr lang="en-US" sz="2000" b="0" i="0" dirty="0">
                <a:effectLst/>
              </a:rPr>
              <a:t> to design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Main toolbar </a:t>
            </a:r>
            <a:r>
              <a:rPr lang="en-US" sz="2000" b="0" i="0" dirty="0">
                <a:effectLst/>
              </a:rPr>
              <a:t>to editing report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Properties</a:t>
            </a:r>
            <a:r>
              <a:rPr lang="en-US" sz="2000" b="0" i="0" dirty="0">
                <a:effectLst/>
              </a:rPr>
              <a:t> panel to set up report configs,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Expressions</a:t>
            </a:r>
            <a:r>
              <a:rPr lang="en-US" sz="2000" b="0" i="0" dirty="0">
                <a:effectLst/>
              </a:rPr>
              <a:t> to provide data &amp; shape report data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Field list </a:t>
            </a:r>
            <a:r>
              <a:rPr lang="en-US" sz="2000" b="0" i="0" dirty="0">
                <a:effectLst/>
              </a:rPr>
              <a:t>to access report ds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Repor</a:t>
            </a:r>
            <a:r>
              <a:rPr lang="en-US" sz="2000" b="1" dirty="0"/>
              <a:t>t explorer </a:t>
            </a:r>
            <a:r>
              <a:rPr lang="en-US" sz="2000" dirty="0"/>
              <a:t>to access report elements.</a:t>
            </a:r>
            <a:br>
              <a:rPr lang="en-US" sz="1200" b="0" i="0" dirty="0">
                <a:effectLst/>
              </a:rPr>
            </a:br>
            <a:endParaRPr lang="en-US" sz="1200" dirty="0"/>
          </a:p>
        </p:txBody>
      </p:sp>
      <p:pic>
        <p:nvPicPr>
          <p:cNvPr id="2" name="Picture 1" descr="Chart, application, bar chart&#10;&#10;Description automatically generated">
            <a:extLst>
              <a:ext uri="{FF2B5EF4-FFF2-40B4-BE49-F238E27FC236}">
                <a16:creationId xmlns:a16="http://schemas.microsoft.com/office/drawing/2014/main" id="{95C7495E-763B-4916-BC44-783C9EEF5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2" r="1" b="2587"/>
          <a:stretch/>
        </p:blipFill>
        <p:spPr>
          <a:xfrm>
            <a:off x="5090637" y="1171300"/>
            <a:ext cx="6656832" cy="4543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30EC7C-0C51-4FAC-9911-D6F49749668F}"/>
              </a:ext>
            </a:extLst>
          </p:cNvPr>
          <p:cNvSpPr txBox="1"/>
          <p:nvPr/>
        </p:nvSpPr>
        <p:spPr>
          <a:xfrm>
            <a:off x="5549244" y="356620"/>
            <a:ext cx="5739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Report Designer</a:t>
            </a:r>
          </a:p>
        </p:txBody>
      </p:sp>
    </p:spTree>
    <p:extLst>
      <p:ext uri="{BB962C8B-B14F-4D97-AF65-F5344CB8AC3E}">
        <p14:creationId xmlns:p14="http://schemas.microsoft.com/office/powerpoint/2010/main" val="109144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A8FD-0B93-4707-9E41-0E5CE4A1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, Save &amp; Delete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8D618-6FB3-409A-8A54-D8DA9ED12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7" y="2478024"/>
            <a:ext cx="11268221" cy="3694176"/>
          </a:xfrm>
        </p:spPr>
        <p:txBody>
          <a:bodyPr/>
          <a:lstStyle/>
          <a:p>
            <a:r>
              <a:rPr lang="en-US" b="1" dirty="0"/>
              <a:t>OPEN</a:t>
            </a:r>
            <a:r>
              <a:rPr lang="en-US" dirty="0"/>
              <a:t> – User can Preview any existing report from Report Register by on click of Run button available next to each report. </a:t>
            </a:r>
          </a:p>
          <a:p>
            <a:r>
              <a:rPr lang="en-US" b="1" dirty="0"/>
              <a:t>DELETE</a:t>
            </a:r>
            <a:r>
              <a:rPr lang="en-US" dirty="0"/>
              <a:t> – Using Bin icon next to existing report in Register user can delete reports of no use.</a:t>
            </a:r>
          </a:p>
          <a:p>
            <a:r>
              <a:rPr lang="en-US" b="1" dirty="0"/>
              <a:t>SAVE</a:t>
            </a:r>
            <a:r>
              <a:rPr lang="en-US" dirty="0"/>
              <a:t> – When in Report Designer user can save the changes from Report Menu &gt; Save. On Successful save operation it displays the same message.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C6351-81BB-47FF-9C15-7DF26881D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4" t="11014" r="21989" b="27380"/>
          <a:stretch/>
        </p:blipFill>
        <p:spPr>
          <a:xfrm>
            <a:off x="7765366" y="2922564"/>
            <a:ext cx="928468" cy="506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75AE9D-9EE0-445B-9FCC-D5E1936C84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78" t="18955" r="22479" b="17619"/>
          <a:stretch/>
        </p:blipFill>
        <p:spPr>
          <a:xfrm>
            <a:off x="3507543" y="3818676"/>
            <a:ext cx="685611" cy="506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B8D713-8EFE-4A24-B080-E002A58D3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095" y="5255896"/>
            <a:ext cx="6063175" cy="681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681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92E9C-CFE6-4501-827A-A8FBF65AE8C5}"/>
              </a:ext>
            </a:extLst>
          </p:cNvPr>
          <p:cNvSpPr txBox="1"/>
          <p:nvPr/>
        </p:nvSpPr>
        <p:spPr>
          <a:xfrm>
            <a:off x="841246" y="978619"/>
            <a:ext cx="5991244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Banded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>
                <a:latin typeface="+mj-lt"/>
                <a:ea typeface="+mj-ea"/>
                <a:cs typeface="+mj-cs"/>
              </a:rPr>
              <a:t>Reports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626850" y="2413970"/>
            <a:ext cx="6322590" cy="3810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Report Header</a:t>
            </a:r>
            <a:r>
              <a:rPr lang="en-US" sz="1900" dirty="0"/>
              <a:t> and </a:t>
            </a:r>
            <a:r>
              <a:rPr lang="en-US" sz="1900" b="1" dirty="0"/>
              <a:t>Report Footer </a:t>
            </a:r>
            <a:r>
              <a:rPr lang="en-US" sz="1900" dirty="0"/>
              <a:t>– Data here will be displayed only once at the Start &amp; End of Report.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Page Header</a:t>
            </a:r>
            <a:r>
              <a:rPr lang="en-US" sz="1900" dirty="0"/>
              <a:t> and </a:t>
            </a:r>
            <a:r>
              <a:rPr lang="en-US" sz="1900" b="1" dirty="0"/>
              <a:t>Page Footer </a:t>
            </a:r>
            <a:r>
              <a:rPr lang="en-US" sz="1900" dirty="0"/>
              <a:t>– to display information on every page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Group Header</a:t>
            </a:r>
            <a:r>
              <a:rPr lang="en-US" sz="1900" dirty="0"/>
              <a:t> and </a:t>
            </a:r>
            <a:r>
              <a:rPr lang="en-US" sz="1900" b="1" dirty="0"/>
              <a:t>Group Footer - </a:t>
            </a:r>
            <a:r>
              <a:rPr lang="en-US" sz="1900" dirty="0"/>
              <a:t>These bands are above and below each group we define.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Detail Band</a:t>
            </a:r>
            <a:r>
              <a:rPr lang="en-US" sz="1900" dirty="0"/>
              <a:t> - displays  contents as many times as there are records available in a data source until you filter it.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Margin bands - </a:t>
            </a:r>
            <a:r>
              <a:rPr lang="en-US" sz="1900" dirty="0"/>
              <a:t>These bands are repeated at every page.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Hide Bands in the Report Document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75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can avoid printing a band's content in a document. To do this, set the band's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Visible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property to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Select the band and set this property in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Properties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Panel.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924C4E-10C5-43ED-9509-136066EB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682881"/>
            <a:ext cx="4097657" cy="539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3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DDE3054-7688-403A-8800-8FA4F1B54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065014-5A21-4CA9-8240-2B0A716BCF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20" t="11585" r="64473" b="69069"/>
          <a:stretch/>
        </p:blipFill>
        <p:spPr>
          <a:xfrm>
            <a:off x="3979379" y="787351"/>
            <a:ext cx="932628" cy="70408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4449515" y="4532042"/>
            <a:ext cx="7206082" cy="146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Bind Report to Data Base – to Analytics for SQL Ds &amp; JSON APIs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various tables exposed which can be used as Data tables for the Reports.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FF84B-8FC2-4AC3-BBC3-334315CB4E82}"/>
              </a:ext>
            </a:extLst>
          </p:cNvPr>
          <p:cNvSpPr txBox="1"/>
          <p:nvPr/>
        </p:nvSpPr>
        <p:spPr>
          <a:xfrm>
            <a:off x="1041009" y="4640313"/>
            <a:ext cx="29383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Provide Data to Reports</a:t>
            </a:r>
            <a:br>
              <a:rPr lang="en-US" sz="2500" dirty="0"/>
            </a:br>
            <a:endParaRPr lang="en-US" sz="2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E7AAD-DC6E-4146-B9DF-02B900D33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09" y="567625"/>
            <a:ext cx="1772529" cy="119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06553F-F905-406F-90F2-0BF836FE93DC}"/>
              </a:ext>
            </a:extLst>
          </p:cNvPr>
          <p:cNvSpPr txBox="1"/>
          <p:nvPr/>
        </p:nvSpPr>
        <p:spPr>
          <a:xfrm>
            <a:off x="967572" y="1894086"/>
            <a:ext cx="19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Data Source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171931-0C71-434B-9AD1-E442E37A99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73" r="-1" b="6502"/>
          <a:stretch/>
        </p:blipFill>
        <p:spPr>
          <a:xfrm>
            <a:off x="1335339" y="2503990"/>
            <a:ext cx="1478199" cy="1501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F2478-E10E-4DC9-9F15-05076E745E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683"/>
          <a:stretch/>
        </p:blipFill>
        <p:spPr>
          <a:xfrm>
            <a:off x="8268957" y="353445"/>
            <a:ext cx="3424209" cy="360256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A34778-CCEA-4361-A872-EB93ACB722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9755" y="353445"/>
            <a:ext cx="2850512" cy="360256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8B7D83-3EE8-4DFD-ACFC-1094D6E2F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20" t="11585" r="64473" b="69069"/>
          <a:stretch/>
        </p:blipFill>
        <p:spPr>
          <a:xfrm>
            <a:off x="3979378" y="2550441"/>
            <a:ext cx="932628" cy="7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E370-2465-4A0E-8C3A-EE0E5AE7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Report Data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3AD4-FD9C-42D4-9438-4352777EA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" y="2478024"/>
            <a:ext cx="11155680" cy="3694176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After you assign a new data source to a loaded report, the report tries to automatically resolve all data bindings. You can check which the field names of your data source do not coincide with the report controls' bindings.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 do this, click the Main Toolbar’s 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Validate Bindings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command. Report controls 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 invalid bindings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are marked with the       icon in the Design Surface.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D412E7-EAD2-44BA-9BFC-F66D28F96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498" y="3595914"/>
            <a:ext cx="256015" cy="341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0B21FD-3243-4C58-B481-5BE25B825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513" y="4080171"/>
            <a:ext cx="8229600" cy="195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921347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B9AF3418F1E4FAF64542603C36E5D" ma:contentTypeVersion="18" ma:contentTypeDescription="Create a new document." ma:contentTypeScope="" ma:versionID="9fe7aa450da7f6d7d2eb1a52baaf75d0">
  <xsd:schema xmlns:xsd="http://www.w3.org/2001/XMLSchema" xmlns:xs="http://www.w3.org/2001/XMLSchema" xmlns:p="http://schemas.microsoft.com/office/2006/metadata/properties" xmlns:ns2="f0434e7d-9510-4721-9b9f-15e23b467bf3" xmlns:ns3="9d730e7d-a78b-47b5-bb5b-2d54820058b0" targetNamespace="http://schemas.microsoft.com/office/2006/metadata/properties" ma:root="true" ma:fieldsID="85c9f9077e12af60d90c49680524d1bc" ns2:_="" ns3:_="">
    <xsd:import namespace="f0434e7d-9510-4721-9b9f-15e23b467bf3"/>
    <xsd:import namespace="9d730e7d-a78b-47b5-bb5b-2d54820058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DocumentCollected" minOccurs="0"/>
                <xsd:element ref="ns2:PersonName" minOccurs="0"/>
                <xsd:element ref="ns2:Comme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odifiedby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4e7d-9510-4721-9b9f-15e23b467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DocumentCollected" ma:index="12" nillable="true" ma:displayName="Document Collected " ma:description="This Column Contains the details of document " ma:format="Dropdown" ma:internalName="DocumentCollected">
      <xsd:simpleType>
        <xsd:restriction base="dms:Note">
          <xsd:maxLength value="255"/>
        </xsd:restriction>
      </xsd:simpleType>
    </xsd:element>
    <xsd:element name="PersonName" ma:index="13" nillable="true" ma:displayName="Person Name " ma:description="name of person " ma:format="Dropdown" ma:list="UserInfo" ma:SharePointGroup="0" ma:internalName="Perso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mments" ma:index="14" nillable="true" ma:displayName="Comments" ma:format="Dropdown" ma:internalName="Comments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45a8e652-bcdf-4ef0-a233-f724472233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odifiedby" ma:index="24" nillable="true" ma:displayName="modified by" ma:format="Dropdown" ma:internalName="modifiedby">
      <xsd:simpleType>
        <xsd:restriction base="dms:Text">
          <xsd:maxLength value="255"/>
        </xsd:restriction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30e7d-a78b-47b5-bb5b-2d54820058b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1d63e42f-2f19-4b53-a6af-bcff59855b45}" ma:internalName="TaxCatchAll" ma:showField="CatchAllData" ma:web="9d730e7d-a78b-47b5-bb5b-2d54820058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sonName xmlns="f0434e7d-9510-4721-9b9f-15e23b467bf3">
      <UserInfo>
        <DisplayName/>
        <AccountId xsi:nil="true"/>
        <AccountType/>
      </UserInfo>
    </PersonName>
    <lcf76f155ced4ddcb4097134ff3c332f xmlns="f0434e7d-9510-4721-9b9f-15e23b467bf3">
      <Terms xmlns="http://schemas.microsoft.com/office/infopath/2007/PartnerControls"/>
    </lcf76f155ced4ddcb4097134ff3c332f>
    <DocumentCollected xmlns="f0434e7d-9510-4721-9b9f-15e23b467bf3" xsi:nil="true"/>
    <modifiedby xmlns="f0434e7d-9510-4721-9b9f-15e23b467bf3" xsi:nil="true"/>
    <TaxCatchAll xmlns="9d730e7d-a78b-47b5-bb5b-2d54820058b0" xsi:nil="true"/>
    <Comments xmlns="f0434e7d-9510-4721-9b9f-15e23b467bf3" xsi:nil="true"/>
  </documentManagement>
</p:properties>
</file>

<file path=customXml/itemProps1.xml><?xml version="1.0" encoding="utf-8"?>
<ds:datastoreItem xmlns:ds="http://schemas.openxmlformats.org/officeDocument/2006/customXml" ds:itemID="{E9E03A30-7407-47FC-8DC8-68935F8D813B}"/>
</file>

<file path=customXml/itemProps2.xml><?xml version="1.0" encoding="utf-8"?>
<ds:datastoreItem xmlns:ds="http://schemas.openxmlformats.org/officeDocument/2006/customXml" ds:itemID="{1EC53A7F-AEE6-4BF3-B2D7-5C961A9F38BC}"/>
</file>

<file path=customXml/itemProps3.xml><?xml version="1.0" encoding="utf-8"?>
<ds:datastoreItem xmlns:ds="http://schemas.openxmlformats.org/officeDocument/2006/customXml" ds:itemID="{F7512B5B-B84D-4E9B-8099-1CE1D00E3907}"/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1013</Words>
  <Application>Microsoft Office PowerPoint</Application>
  <PresentationFormat>Widescreen</PresentationFormat>
  <Paragraphs>88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Calibri</vt:lpstr>
      <vt:lpstr>Neue Haas Grotesk Text Pro</vt:lpstr>
      <vt:lpstr>Times New Roman</vt:lpstr>
      <vt:lpstr>AccentBoxVTI</vt:lpstr>
      <vt:lpstr>WEB REPORTING</vt:lpstr>
      <vt:lpstr>Table of Contents</vt:lpstr>
      <vt:lpstr>Reporting Register</vt:lpstr>
      <vt:lpstr>Create New Report</vt:lpstr>
      <vt:lpstr>PowerPoint Presentation</vt:lpstr>
      <vt:lpstr>Open , Save &amp; Delete Reports</vt:lpstr>
      <vt:lpstr>PowerPoint Presentation</vt:lpstr>
      <vt:lpstr>PowerPoint Presentation</vt:lpstr>
      <vt:lpstr>Validate Report Data bindings</vt:lpstr>
      <vt:lpstr>Field List Property</vt:lpstr>
      <vt:lpstr>Types of Reports</vt:lpstr>
      <vt:lpstr>Table Report</vt:lpstr>
      <vt:lpstr>Vertical Report</vt:lpstr>
      <vt:lpstr>Master Detail Report using Sub Report</vt:lpstr>
      <vt:lpstr>Master Detail Report using Sub Report</vt:lpstr>
      <vt:lpstr>Master Detail Report using Sub Report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Singh</dc:creator>
  <cp:lastModifiedBy>Swati Singh</cp:lastModifiedBy>
  <cp:revision>57</cp:revision>
  <dcterms:created xsi:type="dcterms:W3CDTF">2021-05-11T04:05:27Z</dcterms:created>
  <dcterms:modified xsi:type="dcterms:W3CDTF">2022-02-16T07:10:49Z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0x010100969B9AF3418F1E4FAF64542603C36E5D</vt:lpwstr>
  </property>
  <property fmtid="{D5CDD505-2E9C-101B-9397-08002B2CF9AE}" pid="3" name="Order">
    <vt:r8>253500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