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14"/>
  </p:notesMasterIdLst>
  <p:sldIdLst>
    <p:sldId id="256" r:id="rId2"/>
    <p:sldId id="270" r:id="rId3"/>
    <p:sldId id="285" r:id="rId4"/>
    <p:sldId id="284" r:id="rId5"/>
    <p:sldId id="264" r:id="rId6"/>
    <p:sldId id="286" r:id="rId7"/>
    <p:sldId id="287" r:id="rId8"/>
    <p:sldId id="288" r:id="rId9"/>
    <p:sldId id="289" r:id="rId10"/>
    <p:sldId id="290" r:id="rId11"/>
    <p:sldId id="29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ti Singh" initials="SS" lastIdx="1" clrIdx="0">
    <p:extLst>
      <p:ext uri="{19B8F6BF-5375-455C-9EA6-DF929625EA0E}">
        <p15:presenceInfo xmlns:p15="http://schemas.microsoft.com/office/powerpoint/2012/main" userId="Swati 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89426-2AF2-4EBF-8412-61E04DE66CE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18CE9-68C2-4F9C-8154-9C9EF13535B3}">
      <dgm:prSet/>
      <dgm:spPr/>
      <dgm:t>
        <a:bodyPr/>
        <a:lstStyle/>
        <a:p>
          <a:r>
            <a:rPr lang="en-US"/>
            <a:t>Label </a:t>
          </a:r>
        </a:p>
      </dgm:t>
    </dgm:pt>
    <dgm:pt modelId="{69C7F587-593A-430E-A766-FB4BEEF4A7E8}" type="parTrans" cxnId="{8500D1C5-3728-4014-9EAD-D2BA66AB9971}">
      <dgm:prSet/>
      <dgm:spPr/>
      <dgm:t>
        <a:bodyPr/>
        <a:lstStyle/>
        <a:p>
          <a:endParaRPr lang="en-US"/>
        </a:p>
      </dgm:t>
    </dgm:pt>
    <dgm:pt modelId="{FF93A5D7-B9AA-422D-8E9E-FF300B92FF22}" type="sibTrans" cxnId="{8500D1C5-3728-4014-9EAD-D2BA66AB9971}">
      <dgm:prSet/>
      <dgm:spPr/>
      <dgm:t>
        <a:bodyPr/>
        <a:lstStyle/>
        <a:p>
          <a:endParaRPr lang="en-US"/>
        </a:p>
      </dgm:t>
    </dgm:pt>
    <dgm:pt modelId="{9CC6015B-D908-4B35-BB41-5E46A75A11F9}">
      <dgm:prSet/>
      <dgm:spPr/>
      <dgm:t>
        <a:bodyPr/>
        <a:lstStyle/>
        <a:p>
          <a:r>
            <a:rPr lang="en-US"/>
            <a:t>Table</a:t>
          </a:r>
        </a:p>
      </dgm:t>
    </dgm:pt>
    <dgm:pt modelId="{52A6B6A9-BFCF-40B5-9E65-CD8C4BC7275B}" type="parTrans" cxnId="{D76A7AA4-C754-426C-99FE-0156231CF0B3}">
      <dgm:prSet/>
      <dgm:spPr/>
      <dgm:t>
        <a:bodyPr/>
        <a:lstStyle/>
        <a:p>
          <a:endParaRPr lang="en-US"/>
        </a:p>
      </dgm:t>
    </dgm:pt>
    <dgm:pt modelId="{73FD05BB-5288-4D07-801C-A2A25985FCF1}" type="sibTrans" cxnId="{D76A7AA4-C754-426C-99FE-0156231CF0B3}">
      <dgm:prSet/>
      <dgm:spPr/>
      <dgm:t>
        <a:bodyPr/>
        <a:lstStyle/>
        <a:p>
          <a:endParaRPr lang="en-US"/>
        </a:p>
      </dgm:t>
    </dgm:pt>
    <dgm:pt modelId="{DDE11145-F015-4CB1-A4A8-EA3C007CD46F}">
      <dgm:prSet/>
      <dgm:spPr/>
      <dgm:t>
        <a:bodyPr/>
        <a:lstStyle/>
        <a:p>
          <a:r>
            <a:rPr lang="en-US"/>
            <a:t>Character comb</a:t>
          </a:r>
        </a:p>
      </dgm:t>
    </dgm:pt>
    <dgm:pt modelId="{0863972A-39B2-49EE-833F-148A8B5943E0}" type="parTrans" cxnId="{119F2B62-D30E-4024-AF19-476D5CBA02CA}">
      <dgm:prSet/>
      <dgm:spPr/>
      <dgm:t>
        <a:bodyPr/>
        <a:lstStyle/>
        <a:p>
          <a:endParaRPr lang="en-US"/>
        </a:p>
      </dgm:t>
    </dgm:pt>
    <dgm:pt modelId="{F2BDFE06-3996-4B99-A464-3E12C39AAB6E}" type="sibTrans" cxnId="{119F2B62-D30E-4024-AF19-476D5CBA02CA}">
      <dgm:prSet/>
      <dgm:spPr/>
      <dgm:t>
        <a:bodyPr/>
        <a:lstStyle/>
        <a:p>
          <a:endParaRPr lang="en-US"/>
        </a:p>
      </dgm:t>
    </dgm:pt>
    <dgm:pt modelId="{FED26FB6-0D99-4594-A74B-FA134AA6FD91}">
      <dgm:prSet/>
      <dgm:spPr/>
      <dgm:t>
        <a:bodyPr/>
        <a:lstStyle/>
        <a:p>
          <a:r>
            <a:rPr lang="en-US"/>
            <a:t>Rich Text</a:t>
          </a:r>
        </a:p>
      </dgm:t>
    </dgm:pt>
    <dgm:pt modelId="{4F4FA7B9-EC54-47A8-AC91-5D5EFF39BB8C}" type="parTrans" cxnId="{3507F69F-3DCA-43B4-933D-363E6B40471B}">
      <dgm:prSet/>
      <dgm:spPr/>
      <dgm:t>
        <a:bodyPr/>
        <a:lstStyle/>
        <a:p>
          <a:endParaRPr lang="en-US"/>
        </a:p>
      </dgm:t>
    </dgm:pt>
    <dgm:pt modelId="{AE2C60BC-C9FB-48EA-9304-F8FF1372BF7E}" type="sibTrans" cxnId="{3507F69F-3DCA-43B4-933D-363E6B40471B}">
      <dgm:prSet/>
      <dgm:spPr/>
      <dgm:t>
        <a:bodyPr/>
        <a:lstStyle/>
        <a:p>
          <a:endParaRPr lang="en-US"/>
        </a:p>
      </dgm:t>
    </dgm:pt>
    <dgm:pt modelId="{F55D920C-8DFC-42EC-8FC2-B687721702C9}">
      <dgm:prSet/>
      <dgm:spPr/>
      <dgm:t>
        <a:bodyPr/>
        <a:lstStyle/>
        <a:p>
          <a:r>
            <a:rPr lang="en-US"/>
            <a:t>Check Box</a:t>
          </a:r>
        </a:p>
      </dgm:t>
    </dgm:pt>
    <dgm:pt modelId="{C2FFE76C-90F3-47FB-8974-87DE6DE1C026}" type="parTrans" cxnId="{E3BBC94A-78D4-4752-8C56-26E61A05BBEA}">
      <dgm:prSet/>
      <dgm:spPr/>
      <dgm:t>
        <a:bodyPr/>
        <a:lstStyle/>
        <a:p>
          <a:endParaRPr lang="en-US"/>
        </a:p>
      </dgm:t>
    </dgm:pt>
    <dgm:pt modelId="{3A1FC58F-7027-41E2-9670-5CB5F3CF1D3A}" type="sibTrans" cxnId="{E3BBC94A-78D4-4752-8C56-26E61A05BBEA}">
      <dgm:prSet/>
      <dgm:spPr/>
      <dgm:t>
        <a:bodyPr/>
        <a:lstStyle/>
        <a:p>
          <a:endParaRPr lang="en-US"/>
        </a:p>
      </dgm:t>
    </dgm:pt>
    <dgm:pt modelId="{F576CDA5-3534-413C-B31C-DFEF69E698B5}">
      <dgm:prSet/>
      <dgm:spPr/>
      <dgm:t>
        <a:bodyPr/>
        <a:lstStyle/>
        <a:p>
          <a:r>
            <a:rPr lang="en-US"/>
            <a:t>Picture box</a:t>
          </a:r>
        </a:p>
      </dgm:t>
    </dgm:pt>
    <dgm:pt modelId="{AC37A408-9537-460C-ACF2-49B2AA63F98F}" type="parTrans" cxnId="{F03BE5CF-4B0C-4147-9A23-18CC59C0A23A}">
      <dgm:prSet/>
      <dgm:spPr/>
      <dgm:t>
        <a:bodyPr/>
        <a:lstStyle/>
        <a:p>
          <a:endParaRPr lang="en-US"/>
        </a:p>
      </dgm:t>
    </dgm:pt>
    <dgm:pt modelId="{A5E18868-4077-43E2-B6C2-BA804207E3AE}" type="sibTrans" cxnId="{F03BE5CF-4B0C-4147-9A23-18CC59C0A23A}">
      <dgm:prSet/>
      <dgm:spPr/>
      <dgm:t>
        <a:bodyPr/>
        <a:lstStyle/>
        <a:p>
          <a:endParaRPr lang="en-US"/>
        </a:p>
      </dgm:t>
    </dgm:pt>
    <dgm:pt modelId="{105656E6-D853-4850-BCAB-0F669FEFF650}">
      <dgm:prSet/>
      <dgm:spPr/>
      <dgm:t>
        <a:bodyPr/>
        <a:lstStyle/>
        <a:p>
          <a:r>
            <a:rPr lang="en-US"/>
            <a:t>Panel </a:t>
          </a:r>
        </a:p>
      </dgm:t>
    </dgm:pt>
    <dgm:pt modelId="{303C198F-3A78-4F96-AFE8-E548D73E6508}" type="parTrans" cxnId="{8E0EAD3A-F987-4D91-BE33-C67C5DCA9B83}">
      <dgm:prSet/>
      <dgm:spPr/>
      <dgm:t>
        <a:bodyPr/>
        <a:lstStyle/>
        <a:p>
          <a:endParaRPr lang="en-US"/>
        </a:p>
      </dgm:t>
    </dgm:pt>
    <dgm:pt modelId="{8612D8A7-9F90-4956-97FC-DBE4414FB97F}" type="sibTrans" cxnId="{8E0EAD3A-F987-4D91-BE33-C67C5DCA9B83}">
      <dgm:prSet/>
      <dgm:spPr/>
      <dgm:t>
        <a:bodyPr/>
        <a:lstStyle/>
        <a:p>
          <a:endParaRPr lang="en-US"/>
        </a:p>
      </dgm:t>
    </dgm:pt>
    <dgm:pt modelId="{93B06679-BEAC-4D90-8AB4-D623EFAEFEAC}">
      <dgm:prSet/>
      <dgm:spPr/>
      <dgm:t>
        <a:bodyPr/>
        <a:lstStyle/>
        <a:p>
          <a:r>
            <a:rPr lang="en-US"/>
            <a:t>Page Break</a:t>
          </a:r>
        </a:p>
      </dgm:t>
    </dgm:pt>
    <dgm:pt modelId="{8EDAB4C7-08E2-4193-A9B7-B3E7C455A867}" type="parTrans" cxnId="{62D4F60B-E419-4293-94CF-200CBB96A7F0}">
      <dgm:prSet/>
      <dgm:spPr/>
      <dgm:t>
        <a:bodyPr/>
        <a:lstStyle/>
        <a:p>
          <a:endParaRPr lang="en-US"/>
        </a:p>
      </dgm:t>
    </dgm:pt>
    <dgm:pt modelId="{B9F99E06-665A-4AE8-BEF4-D05A718713F0}" type="sibTrans" cxnId="{62D4F60B-E419-4293-94CF-200CBB96A7F0}">
      <dgm:prSet/>
      <dgm:spPr/>
      <dgm:t>
        <a:bodyPr/>
        <a:lstStyle/>
        <a:p>
          <a:endParaRPr lang="en-US"/>
        </a:p>
      </dgm:t>
    </dgm:pt>
    <dgm:pt modelId="{C4E84754-D086-43AD-A951-177DF0EF5323}">
      <dgm:prSet/>
      <dgm:spPr/>
      <dgm:t>
        <a:bodyPr/>
        <a:lstStyle/>
        <a:p>
          <a:r>
            <a:rPr lang="en-US"/>
            <a:t>PDF content</a:t>
          </a:r>
        </a:p>
      </dgm:t>
    </dgm:pt>
    <dgm:pt modelId="{045A2A3C-2BD8-4EC0-B7EA-401A24E822CF}" type="parTrans" cxnId="{667D6C9C-E5F8-4505-AECB-0DE982A5D51D}">
      <dgm:prSet/>
      <dgm:spPr/>
      <dgm:t>
        <a:bodyPr/>
        <a:lstStyle/>
        <a:p>
          <a:endParaRPr lang="en-US"/>
        </a:p>
      </dgm:t>
    </dgm:pt>
    <dgm:pt modelId="{B3075FBC-6879-45EB-9682-A10E9B2D708B}" type="sibTrans" cxnId="{667D6C9C-E5F8-4505-AECB-0DE982A5D51D}">
      <dgm:prSet/>
      <dgm:spPr/>
      <dgm:t>
        <a:bodyPr/>
        <a:lstStyle/>
        <a:p>
          <a:endParaRPr lang="en-US"/>
        </a:p>
      </dgm:t>
    </dgm:pt>
    <dgm:pt modelId="{B914D352-DC23-490F-AC6B-5156723A1752}">
      <dgm:prSet/>
      <dgm:spPr/>
      <dgm:t>
        <a:bodyPr/>
        <a:lstStyle/>
        <a:p>
          <a:r>
            <a:rPr lang="en-US"/>
            <a:t>Lines &amp; Shapes</a:t>
          </a:r>
        </a:p>
      </dgm:t>
    </dgm:pt>
    <dgm:pt modelId="{B22A80C7-FCCD-4527-B261-DD3275305FFF}" type="parTrans" cxnId="{139AE83A-E20E-4D65-9FCA-84BB1E18801A}">
      <dgm:prSet/>
      <dgm:spPr/>
      <dgm:t>
        <a:bodyPr/>
        <a:lstStyle/>
        <a:p>
          <a:endParaRPr lang="en-US"/>
        </a:p>
      </dgm:t>
    </dgm:pt>
    <dgm:pt modelId="{704FA52C-2DC6-4431-8E04-5546B1BD9132}" type="sibTrans" cxnId="{139AE83A-E20E-4D65-9FCA-84BB1E18801A}">
      <dgm:prSet/>
      <dgm:spPr/>
      <dgm:t>
        <a:bodyPr/>
        <a:lstStyle/>
        <a:p>
          <a:endParaRPr lang="en-US"/>
        </a:p>
      </dgm:t>
    </dgm:pt>
    <dgm:pt modelId="{A33B4A4C-AEE3-4B48-A4DA-6FC09F011D0E}" type="pres">
      <dgm:prSet presAssocID="{18B89426-2AF2-4EBF-8412-61E04DE66CE3}" presName="Name0" presStyleCnt="0">
        <dgm:presLayoutVars>
          <dgm:dir/>
          <dgm:resizeHandles val="exact"/>
        </dgm:presLayoutVars>
      </dgm:prSet>
      <dgm:spPr/>
    </dgm:pt>
    <dgm:pt modelId="{592A1419-9D3C-4CED-B409-02E13890C5DC}" type="pres">
      <dgm:prSet presAssocID="{18B89426-2AF2-4EBF-8412-61E04DE66CE3}" presName="cycle" presStyleCnt="0"/>
      <dgm:spPr/>
    </dgm:pt>
    <dgm:pt modelId="{9A719E6F-505F-4D92-B5A2-EE244433CA02}" type="pres">
      <dgm:prSet presAssocID="{D2918CE9-68C2-4F9C-8154-9C9EF13535B3}" presName="nodeFirstNode" presStyleLbl="node1" presStyleIdx="0" presStyleCnt="10">
        <dgm:presLayoutVars>
          <dgm:bulletEnabled val="1"/>
        </dgm:presLayoutVars>
      </dgm:prSet>
      <dgm:spPr/>
    </dgm:pt>
    <dgm:pt modelId="{3FAB4318-1420-4AA1-BA17-3BF167BBC28E}" type="pres">
      <dgm:prSet presAssocID="{FF93A5D7-B9AA-422D-8E9E-FF300B92FF22}" presName="sibTransFirstNode" presStyleLbl="bgShp" presStyleIdx="0" presStyleCnt="1"/>
      <dgm:spPr/>
    </dgm:pt>
    <dgm:pt modelId="{D6595F51-6E25-4A50-A254-8FF33E121914}" type="pres">
      <dgm:prSet presAssocID="{9CC6015B-D908-4B35-BB41-5E46A75A11F9}" presName="nodeFollowingNodes" presStyleLbl="node1" presStyleIdx="1" presStyleCnt="10">
        <dgm:presLayoutVars>
          <dgm:bulletEnabled val="1"/>
        </dgm:presLayoutVars>
      </dgm:prSet>
      <dgm:spPr/>
    </dgm:pt>
    <dgm:pt modelId="{C16EEC6C-58F1-468A-BBC9-413575005FD2}" type="pres">
      <dgm:prSet presAssocID="{DDE11145-F015-4CB1-A4A8-EA3C007CD46F}" presName="nodeFollowingNodes" presStyleLbl="node1" presStyleIdx="2" presStyleCnt="10">
        <dgm:presLayoutVars>
          <dgm:bulletEnabled val="1"/>
        </dgm:presLayoutVars>
      </dgm:prSet>
      <dgm:spPr/>
    </dgm:pt>
    <dgm:pt modelId="{D9ECDBF0-9E02-4D7A-B90F-669BCA72D0BC}" type="pres">
      <dgm:prSet presAssocID="{FED26FB6-0D99-4594-A74B-FA134AA6FD91}" presName="nodeFollowingNodes" presStyleLbl="node1" presStyleIdx="3" presStyleCnt="10">
        <dgm:presLayoutVars>
          <dgm:bulletEnabled val="1"/>
        </dgm:presLayoutVars>
      </dgm:prSet>
      <dgm:spPr/>
    </dgm:pt>
    <dgm:pt modelId="{F896B035-F45E-4F06-ACBC-BEC55BD665D1}" type="pres">
      <dgm:prSet presAssocID="{F55D920C-8DFC-42EC-8FC2-B687721702C9}" presName="nodeFollowingNodes" presStyleLbl="node1" presStyleIdx="4" presStyleCnt="10">
        <dgm:presLayoutVars>
          <dgm:bulletEnabled val="1"/>
        </dgm:presLayoutVars>
      </dgm:prSet>
      <dgm:spPr/>
    </dgm:pt>
    <dgm:pt modelId="{E8155B47-E716-467C-967B-6F3EE603788B}" type="pres">
      <dgm:prSet presAssocID="{F576CDA5-3534-413C-B31C-DFEF69E698B5}" presName="nodeFollowingNodes" presStyleLbl="node1" presStyleIdx="5" presStyleCnt="10">
        <dgm:presLayoutVars>
          <dgm:bulletEnabled val="1"/>
        </dgm:presLayoutVars>
      </dgm:prSet>
      <dgm:spPr/>
    </dgm:pt>
    <dgm:pt modelId="{A9D545C4-7C4F-4D68-86CF-29EB3E30A0D5}" type="pres">
      <dgm:prSet presAssocID="{105656E6-D853-4850-BCAB-0F669FEFF650}" presName="nodeFollowingNodes" presStyleLbl="node1" presStyleIdx="6" presStyleCnt="10">
        <dgm:presLayoutVars>
          <dgm:bulletEnabled val="1"/>
        </dgm:presLayoutVars>
      </dgm:prSet>
      <dgm:spPr/>
    </dgm:pt>
    <dgm:pt modelId="{35A2F0ED-CE5A-4854-AA52-94C5AA18792D}" type="pres">
      <dgm:prSet presAssocID="{93B06679-BEAC-4D90-8AB4-D623EFAEFEAC}" presName="nodeFollowingNodes" presStyleLbl="node1" presStyleIdx="7" presStyleCnt="10">
        <dgm:presLayoutVars>
          <dgm:bulletEnabled val="1"/>
        </dgm:presLayoutVars>
      </dgm:prSet>
      <dgm:spPr/>
    </dgm:pt>
    <dgm:pt modelId="{5511E4B7-9FC5-4BE9-B124-3304DB787699}" type="pres">
      <dgm:prSet presAssocID="{C4E84754-D086-43AD-A951-177DF0EF5323}" presName="nodeFollowingNodes" presStyleLbl="node1" presStyleIdx="8" presStyleCnt="10">
        <dgm:presLayoutVars>
          <dgm:bulletEnabled val="1"/>
        </dgm:presLayoutVars>
      </dgm:prSet>
      <dgm:spPr/>
    </dgm:pt>
    <dgm:pt modelId="{D32A98CA-19C9-4740-A092-3329676E2C20}" type="pres">
      <dgm:prSet presAssocID="{B914D352-DC23-490F-AC6B-5156723A1752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62D4F60B-E419-4293-94CF-200CBB96A7F0}" srcId="{18B89426-2AF2-4EBF-8412-61E04DE66CE3}" destId="{93B06679-BEAC-4D90-8AB4-D623EFAEFEAC}" srcOrd="7" destOrd="0" parTransId="{8EDAB4C7-08E2-4193-A9B7-B3E7C455A867}" sibTransId="{B9F99E06-665A-4AE8-BEF4-D05A718713F0}"/>
    <dgm:cxn modelId="{DB262C2F-36DD-4F53-8A23-577B498A77D7}" type="presOf" srcId="{D2918CE9-68C2-4F9C-8154-9C9EF13535B3}" destId="{9A719E6F-505F-4D92-B5A2-EE244433CA02}" srcOrd="0" destOrd="0" presId="urn:microsoft.com/office/officeart/2005/8/layout/cycle3"/>
    <dgm:cxn modelId="{2A20CA31-51A1-47B9-8A85-E9D3BB70D5CE}" type="presOf" srcId="{18B89426-2AF2-4EBF-8412-61E04DE66CE3}" destId="{A33B4A4C-AEE3-4B48-A4DA-6FC09F011D0E}" srcOrd="0" destOrd="0" presId="urn:microsoft.com/office/officeart/2005/8/layout/cycle3"/>
    <dgm:cxn modelId="{8E0EAD3A-F987-4D91-BE33-C67C5DCA9B83}" srcId="{18B89426-2AF2-4EBF-8412-61E04DE66CE3}" destId="{105656E6-D853-4850-BCAB-0F669FEFF650}" srcOrd="6" destOrd="0" parTransId="{303C198F-3A78-4F96-AFE8-E548D73E6508}" sibTransId="{8612D8A7-9F90-4956-97FC-DBE4414FB97F}"/>
    <dgm:cxn modelId="{139AE83A-E20E-4D65-9FCA-84BB1E18801A}" srcId="{18B89426-2AF2-4EBF-8412-61E04DE66CE3}" destId="{B914D352-DC23-490F-AC6B-5156723A1752}" srcOrd="9" destOrd="0" parTransId="{B22A80C7-FCCD-4527-B261-DD3275305FFF}" sibTransId="{704FA52C-2DC6-4431-8E04-5546B1BD9132}"/>
    <dgm:cxn modelId="{119F2B62-D30E-4024-AF19-476D5CBA02CA}" srcId="{18B89426-2AF2-4EBF-8412-61E04DE66CE3}" destId="{DDE11145-F015-4CB1-A4A8-EA3C007CD46F}" srcOrd="2" destOrd="0" parTransId="{0863972A-39B2-49EE-833F-148A8B5943E0}" sibTransId="{F2BDFE06-3996-4B99-A464-3E12C39AAB6E}"/>
    <dgm:cxn modelId="{29064564-4A49-4A6C-B61B-E5DA97CAAAE5}" type="presOf" srcId="{93B06679-BEAC-4D90-8AB4-D623EFAEFEAC}" destId="{35A2F0ED-CE5A-4854-AA52-94C5AA18792D}" srcOrd="0" destOrd="0" presId="urn:microsoft.com/office/officeart/2005/8/layout/cycle3"/>
    <dgm:cxn modelId="{44748164-72BA-43ED-AC4C-2A7278E015EC}" type="presOf" srcId="{9CC6015B-D908-4B35-BB41-5E46A75A11F9}" destId="{D6595F51-6E25-4A50-A254-8FF33E121914}" srcOrd="0" destOrd="0" presId="urn:microsoft.com/office/officeart/2005/8/layout/cycle3"/>
    <dgm:cxn modelId="{E3BBC94A-78D4-4752-8C56-26E61A05BBEA}" srcId="{18B89426-2AF2-4EBF-8412-61E04DE66CE3}" destId="{F55D920C-8DFC-42EC-8FC2-B687721702C9}" srcOrd="4" destOrd="0" parTransId="{C2FFE76C-90F3-47FB-8974-87DE6DE1C026}" sibTransId="{3A1FC58F-7027-41E2-9670-5CB5F3CF1D3A}"/>
    <dgm:cxn modelId="{BBC1B84C-16A7-438C-A30B-AB67BFDBC9E3}" type="presOf" srcId="{C4E84754-D086-43AD-A951-177DF0EF5323}" destId="{5511E4B7-9FC5-4BE9-B124-3304DB787699}" srcOrd="0" destOrd="0" presId="urn:microsoft.com/office/officeart/2005/8/layout/cycle3"/>
    <dgm:cxn modelId="{C9426777-1874-4194-AC0E-0E68BF855923}" type="presOf" srcId="{F55D920C-8DFC-42EC-8FC2-B687721702C9}" destId="{F896B035-F45E-4F06-ACBC-BEC55BD665D1}" srcOrd="0" destOrd="0" presId="urn:microsoft.com/office/officeart/2005/8/layout/cycle3"/>
    <dgm:cxn modelId="{82F2A97C-A3CD-4253-BB0C-B944376BAF3F}" type="presOf" srcId="{FF93A5D7-B9AA-422D-8E9E-FF300B92FF22}" destId="{3FAB4318-1420-4AA1-BA17-3BF167BBC28E}" srcOrd="0" destOrd="0" presId="urn:microsoft.com/office/officeart/2005/8/layout/cycle3"/>
    <dgm:cxn modelId="{8F673181-79BE-46E2-BBC0-4800D5F5A8C4}" type="presOf" srcId="{DDE11145-F015-4CB1-A4A8-EA3C007CD46F}" destId="{C16EEC6C-58F1-468A-BBC9-413575005FD2}" srcOrd="0" destOrd="0" presId="urn:microsoft.com/office/officeart/2005/8/layout/cycle3"/>
    <dgm:cxn modelId="{B24AA88F-AE50-4EC6-AA86-66A7BF393909}" type="presOf" srcId="{B914D352-DC23-490F-AC6B-5156723A1752}" destId="{D32A98CA-19C9-4740-A092-3329676E2C20}" srcOrd="0" destOrd="0" presId="urn:microsoft.com/office/officeart/2005/8/layout/cycle3"/>
    <dgm:cxn modelId="{667D6C9C-E5F8-4505-AECB-0DE982A5D51D}" srcId="{18B89426-2AF2-4EBF-8412-61E04DE66CE3}" destId="{C4E84754-D086-43AD-A951-177DF0EF5323}" srcOrd="8" destOrd="0" parTransId="{045A2A3C-2BD8-4EC0-B7EA-401A24E822CF}" sibTransId="{B3075FBC-6879-45EB-9682-A10E9B2D708B}"/>
    <dgm:cxn modelId="{3507F69F-3DCA-43B4-933D-363E6B40471B}" srcId="{18B89426-2AF2-4EBF-8412-61E04DE66CE3}" destId="{FED26FB6-0D99-4594-A74B-FA134AA6FD91}" srcOrd="3" destOrd="0" parTransId="{4F4FA7B9-EC54-47A8-AC91-5D5EFF39BB8C}" sibTransId="{AE2C60BC-C9FB-48EA-9304-F8FF1372BF7E}"/>
    <dgm:cxn modelId="{D76A7AA4-C754-426C-99FE-0156231CF0B3}" srcId="{18B89426-2AF2-4EBF-8412-61E04DE66CE3}" destId="{9CC6015B-D908-4B35-BB41-5E46A75A11F9}" srcOrd="1" destOrd="0" parTransId="{52A6B6A9-BFCF-40B5-9E65-CD8C4BC7275B}" sibTransId="{73FD05BB-5288-4D07-801C-A2A25985FCF1}"/>
    <dgm:cxn modelId="{F1202AB1-6740-4635-AE30-798A5394C1EE}" type="presOf" srcId="{105656E6-D853-4850-BCAB-0F669FEFF650}" destId="{A9D545C4-7C4F-4D68-86CF-29EB3E30A0D5}" srcOrd="0" destOrd="0" presId="urn:microsoft.com/office/officeart/2005/8/layout/cycle3"/>
    <dgm:cxn modelId="{8500D1C5-3728-4014-9EAD-D2BA66AB9971}" srcId="{18B89426-2AF2-4EBF-8412-61E04DE66CE3}" destId="{D2918CE9-68C2-4F9C-8154-9C9EF13535B3}" srcOrd="0" destOrd="0" parTransId="{69C7F587-593A-430E-A766-FB4BEEF4A7E8}" sibTransId="{FF93A5D7-B9AA-422D-8E9E-FF300B92FF22}"/>
    <dgm:cxn modelId="{BECBE4CC-C7CD-4D4A-BF87-ABE99AB9023D}" type="presOf" srcId="{FED26FB6-0D99-4594-A74B-FA134AA6FD91}" destId="{D9ECDBF0-9E02-4D7A-B90F-669BCA72D0BC}" srcOrd="0" destOrd="0" presId="urn:microsoft.com/office/officeart/2005/8/layout/cycle3"/>
    <dgm:cxn modelId="{F03BE5CF-4B0C-4147-9A23-18CC59C0A23A}" srcId="{18B89426-2AF2-4EBF-8412-61E04DE66CE3}" destId="{F576CDA5-3534-413C-B31C-DFEF69E698B5}" srcOrd="5" destOrd="0" parTransId="{AC37A408-9537-460C-ACF2-49B2AA63F98F}" sibTransId="{A5E18868-4077-43E2-B6C2-BA804207E3AE}"/>
    <dgm:cxn modelId="{D72296E3-83EB-464C-A6F7-E0BD7E4284A4}" type="presOf" srcId="{F576CDA5-3534-413C-B31C-DFEF69E698B5}" destId="{E8155B47-E716-467C-967B-6F3EE603788B}" srcOrd="0" destOrd="0" presId="urn:microsoft.com/office/officeart/2005/8/layout/cycle3"/>
    <dgm:cxn modelId="{442E6D09-90DD-441C-A4DF-7FD2C4D8B61C}" type="presParOf" srcId="{A33B4A4C-AEE3-4B48-A4DA-6FC09F011D0E}" destId="{592A1419-9D3C-4CED-B409-02E13890C5DC}" srcOrd="0" destOrd="0" presId="urn:microsoft.com/office/officeart/2005/8/layout/cycle3"/>
    <dgm:cxn modelId="{A7ABB557-9461-407A-AF2D-86EFCF08AF8E}" type="presParOf" srcId="{592A1419-9D3C-4CED-B409-02E13890C5DC}" destId="{9A719E6F-505F-4D92-B5A2-EE244433CA02}" srcOrd="0" destOrd="0" presId="urn:microsoft.com/office/officeart/2005/8/layout/cycle3"/>
    <dgm:cxn modelId="{DB304612-BF27-40E3-A16E-C98C673A6761}" type="presParOf" srcId="{592A1419-9D3C-4CED-B409-02E13890C5DC}" destId="{3FAB4318-1420-4AA1-BA17-3BF167BBC28E}" srcOrd="1" destOrd="0" presId="urn:microsoft.com/office/officeart/2005/8/layout/cycle3"/>
    <dgm:cxn modelId="{C2EAAFBA-5FCA-44AF-B46E-7C44C089E2FE}" type="presParOf" srcId="{592A1419-9D3C-4CED-B409-02E13890C5DC}" destId="{D6595F51-6E25-4A50-A254-8FF33E121914}" srcOrd="2" destOrd="0" presId="urn:microsoft.com/office/officeart/2005/8/layout/cycle3"/>
    <dgm:cxn modelId="{BD30238F-BDBF-4F9F-8813-99EB4801C8CB}" type="presParOf" srcId="{592A1419-9D3C-4CED-B409-02E13890C5DC}" destId="{C16EEC6C-58F1-468A-BBC9-413575005FD2}" srcOrd="3" destOrd="0" presId="urn:microsoft.com/office/officeart/2005/8/layout/cycle3"/>
    <dgm:cxn modelId="{DE0EB215-0DBF-429D-88B8-1228B73EDBC4}" type="presParOf" srcId="{592A1419-9D3C-4CED-B409-02E13890C5DC}" destId="{D9ECDBF0-9E02-4D7A-B90F-669BCA72D0BC}" srcOrd="4" destOrd="0" presId="urn:microsoft.com/office/officeart/2005/8/layout/cycle3"/>
    <dgm:cxn modelId="{22374B1E-D5E5-491E-A008-21D3F6574826}" type="presParOf" srcId="{592A1419-9D3C-4CED-B409-02E13890C5DC}" destId="{F896B035-F45E-4F06-ACBC-BEC55BD665D1}" srcOrd="5" destOrd="0" presId="urn:microsoft.com/office/officeart/2005/8/layout/cycle3"/>
    <dgm:cxn modelId="{EABB4AF6-1DA1-40C7-8FCC-8A6E07018D0F}" type="presParOf" srcId="{592A1419-9D3C-4CED-B409-02E13890C5DC}" destId="{E8155B47-E716-467C-967B-6F3EE603788B}" srcOrd="6" destOrd="0" presId="urn:microsoft.com/office/officeart/2005/8/layout/cycle3"/>
    <dgm:cxn modelId="{41FDA419-0B16-4A42-A709-BC9A467C5A7B}" type="presParOf" srcId="{592A1419-9D3C-4CED-B409-02E13890C5DC}" destId="{A9D545C4-7C4F-4D68-86CF-29EB3E30A0D5}" srcOrd="7" destOrd="0" presId="urn:microsoft.com/office/officeart/2005/8/layout/cycle3"/>
    <dgm:cxn modelId="{5677B5C5-B517-4263-B059-920B453A7675}" type="presParOf" srcId="{592A1419-9D3C-4CED-B409-02E13890C5DC}" destId="{35A2F0ED-CE5A-4854-AA52-94C5AA18792D}" srcOrd="8" destOrd="0" presId="urn:microsoft.com/office/officeart/2005/8/layout/cycle3"/>
    <dgm:cxn modelId="{D284C591-0B63-4C07-8F72-D23F1BCBA5B7}" type="presParOf" srcId="{592A1419-9D3C-4CED-B409-02E13890C5DC}" destId="{5511E4B7-9FC5-4BE9-B124-3304DB787699}" srcOrd="9" destOrd="0" presId="urn:microsoft.com/office/officeart/2005/8/layout/cycle3"/>
    <dgm:cxn modelId="{C0333072-CFA2-4129-8AF8-DEE87D391BC3}" type="presParOf" srcId="{592A1419-9D3C-4CED-B409-02E13890C5DC}" destId="{D32A98CA-19C9-4740-A092-3329676E2C20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4318-1420-4AA1-BA17-3BF167BBC28E}">
      <dsp:nvSpPr>
        <dsp:cNvPr id="0" name=""/>
        <dsp:cNvSpPr/>
      </dsp:nvSpPr>
      <dsp:spPr>
        <a:xfrm>
          <a:off x="956072" y="-50872"/>
          <a:ext cx="3719152" cy="3719152"/>
        </a:xfrm>
        <a:prstGeom prst="circularArrow">
          <a:avLst>
            <a:gd name="adj1" fmla="val 5544"/>
            <a:gd name="adj2" fmla="val 330680"/>
            <a:gd name="adj3" fmla="val 14880392"/>
            <a:gd name="adj4" fmla="val 1674407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19E6F-505F-4D92-B5A2-EE244433CA02}">
      <dsp:nvSpPr>
        <dsp:cNvPr id="0" name=""/>
        <dsp:cNvSpPr/>
      </dsp:nvSpPr>
      <dsp:spPr>
        <a:xfrm>
          <a:off x="2388764" y="2026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Label </a:t>
          </a:r>
        </a:p>
      </dsp:txBody>
      <dsp:txXfrm>
        <a:off x="2409603" y="22865"/>
        <a:ext cx="812090" cy="385206"/>
      </dsp:txXfrm>
    </dsp:sp>
    <dsp:sp modelId="{D6595F51-6E25-4A50-A254-8FF33E121914}">
      <dsp:nvSpPr>
        <dsp:cNvPr id="0" name=""/>
        <dsp:cNvSpPr/>
      </dsp:nvSpPr>
      <dsp:spPr>
        <a:xfrm>
          <a:off x="3320987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Table</a:t>
          </a:r>
        </a:p>
      </dsp:txBody>
      <dsp:txXfrm>
        <a:off x="3341826" y="325763"/>
        <a:ext cx="812090" cy="385206"/>
      </dsp:txXfrm>
    </dsp:sp>
    <dsp:sp modelId="{C16EEC6C-58F1-468A-BBC9-413575005FD2}">
      <dsp:nvSpPr>
        <dsp:cNvPr id="0" name=""/>
        <dsp:cNvSpPr/>
      </dsp:nvSpPr>
      <dsp:spPr>
        <a:xfrm>
          <a:off x="3897132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Character comb</a:t>
          </a:r>
        </a:p>
      </dsp:txBody>
      <dsp:txXfrm>
        <a:off x="3917971" y="1118759"/>
        <a:ext cx="812090" cy="385206"/>
      </dsp:txXfrm>
    </dsp:sp>
    <dsp:sp modelId="{D9ECDBF0-9E02-4D7A-B90F-669BCA72D0BC}">
      <dsp:nvSpPr>
        <dsp:cNvPr id="0" name=""/>
        <dsp:cNvSpPr/>
      </dsp:nvSpPr>
      <dsp:spPr>
        <a:xfrm>
          <a:off x="3897132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Rich Text</a:t>
          </a:r>
        </a:p>
      </dsp:txBody>
      <dsp:txXfrm>
        <a:off x="3917971" y="2098956"/>
        <a:ext cx="812090" cy="385206"/>
      </dsp:txXfrm>
    </dsp:sp>
    <dsp:sp modelId="{F896B035-F45E-4F06-ACBC-BEC55BD665D1}">
      <dsp:nvSpPr>
        <dsp:cNvPr id="0" name=""/>
        <dsp:cNvSpPr/>
      </dsp:nvSpPr>
      <dsp:spPr>
        <a:xfrm>
          <a:off x="3320987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Check Box</a:t>
          </a:r>
        </a:p>
      </dsp:txBody>
      <dsp:txXfrm>
        <a:off x="3341826" y="2891952"/>
        <a:ext cx="812090" cy="385206"/>
      </dsp:txXfrm>
    </dsp:sp>
    <dsp:sp modelId="{E8155B47-E716-467C-967B-6F3EE603788B}">
      <dsp:nvSpPr>
        <dsp:cNvPr id="0" name=""/>
        <dsp:cNvSpPr/>
      </dsp:nvSpPr>
      <dsp:spPr>
        <a:xfrm>
          <a:off x="2388764" y="3174011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Picture box</a:t>
          </a:r>
        </a:p>
      </dsp:txBody>
      <dsp:txXfrm>
        <a:off x="2409603" y="3194850"/>
        <a:ext cx="812090" cy="385206"/>
      </dsp:txXfrm>
    </dsp:sp>
    <dsp:sp modelId="{A9D545C4-7C4F-4D68-86CF-29EB3E30A0D5}">
      <dsp:nvSpPr>
        <dsp:cNvPr id="0" name=""/>
        <dsp:cNvSpPr/>
      </dsp:nvSpPr>
      <dsp:spPr>
        <a:xfrm>
          <a:off x="1456541" y="2871113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Panel </a:t>
          </a:r>
        </a:p>
      </dsp:txBody>
      <dsp:txXfrm>
        <a:off x="1477380" y="2891952"/>
        <a:ext cx="812090" cy="385206"/>
      </dsp:txXfrm>
    </dsp:sp>
    <dsp:sp modelId="{35A2F0ED-CE5A-4854-AA52-94C5AA18792D}">
      <dsp:nvSpPr>
        <dsp:cNvPr id="0" name=""/>
        <dsp:cNvSpPr/>
      </dsp:nvSpPr>
      <dsp:spPr>
        <a:xfrm>
          <a:off x="880395" y="2078117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Page Break</a:t>
          </a:r>
        </a:p>
      </dsp:txBody>
      <dsp:txXfrm>
        <a:off x="901234" y="2098956"/>
        <a:ext cx="812090" cy="385206"/>
      </dsp:txXfrm>
    </dsp:sp>
    <dsp:sp modelId="{5511E4B7-9FC5-4BE9-B124-3304DB787699}">
      <dsp:nvSpPr>
        <dsp:cNvPr id="0" name=""/>
        <dsp:cNvSpPr/>
      </dsp:nvSpPr>
      <dsp:spPr>
        <a:xfrm>
          <a:off x="880395" y="1097920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PDF content</a:t>
          </a:r>
        </a:p>
      </dsp:txBody>
      <dsp:txXfrm>
        <a:off x="901234" y="1118759"/>
        <a:ext cx="812090" cy="385206"/>
      </dsp:txXfrm>
    </dsp:sp>
    <dsp:sp modelId="{D32A98CA-19C9-4740-A092-3329676E2C20}">
      <dsp:nvSpPr>
        <dsp:cNvPr id="0" name=""/>
        <dsp:cNvSpPr/>
      </dsp:nvSpPr>
      <dsp:spPr>
        <a:xfrm>
          <a:off x="1456541" y="304924"/>
          <a:ext cx="853768" cy="42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Lines &amp; Shapes</a:t>
          </a:r>
        </a:p>
      </dsp:txBody>
      <dsp:txXfrm>
        <a:off x="1477380" y="325763"/>
        <a:ext cx="812090" cy="38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ADF5D-BAFD-4837-897E-92BBA64675F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442C-7760-4485-A9BA-E3A74266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5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4442C-7760-4485-A9BA-E3A74266F5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4442C-7760-4485-A9BA-E3A74266F5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8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07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lying white 3D cubes">
            <a:extLst>
              <a:ext uri="{FF2B5EF4-FFF2-40B4-BE49-F238E27FC236}">
                <a16:creationId xmlns:a16="http://schemas.microsoft.com/office/drawing/2014/main" id="{4B46150F-6B4D-49B7-98D5-6D2E9B12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" b="1206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BC41-CE4B-4548-B04C-39D3488D5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WEB REPORTING</a:t>
            </a:r>
          </a:p>
        </p:txBody>
      </p:sp>
      <p:sp>
        <p:nvSpPr>
          <p:cNvPr id="26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AEEE7-76EA-4C3E-A6D9-F191FE11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 err="1"/>
              <a:t>Uppwise</a:t>
            </a:r>
            <a:r>
              <a:rPr lang="en-US" dirty="0"/>
              <a:t> Analytics</a:t>
            </a:r>
          </a:p>
        </p:txBody>
      </p:sp>
    </p:spTree>
    <p:extLst>
      <p:ext uri="{BB962C8B-B14F-4D97-AF65-F5344CB8AC3E}">
        <p14:creationId xmlns:p14="http://schemas.microsoft.com/office/powerpoint/2010/main" val="3757233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967F-F723-42FC-81E9-BF7BA3EC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Steps to add Navigation in Report via Document Map &amp; Bookmark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5D93A-921F-4D0C-A9D4-C12E0A71DDE4}"/>
              </a:ext>
            </a:extLst>
          </p:cNvPr>
          <p:cNvSpPr txBox="1">
            <a:spLocks/>
          </p:cNvSpPr>
          <p:nvPr/>
        </p:nvSpPr>
        <p:spPr>
          <a:xfrm>
            <a:off x="663995" y="2405575"/>
            <a:ext cx="11223205" cy="4338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Data fields in Detail Band or Group Band as shown in image.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 to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Report’s Properties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panel. 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section.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Bookmark provide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 of Bookmark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Field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which you want to apply bookmark. Ex.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CategoryName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ProductName.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CategoryName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(Parent level) label Properties panel, Expand its Navigation section.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Bookmark to your field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CategoryName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Bookmark Expression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ProductName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level) label Properties panel, Expand its Navigation section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Bind Bookmark to your field ProductName using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Bookmark Expression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645B9-A92E-4CFF-8ADE-896E468C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068" y="2342610"/>
            <a:ext cx="2560319" cy="165452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5164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967F-F723-42FC-81E9-BF7BA3EC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to Add Table of Contents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5D93A-921F-4D0C-A9D4-C12E0A71DDE4}"/>
              </a:ext>
            </a:extLst>
          </p:cNvPr>
          <p:cNvSpPr txBox="1">
            <a:spLocks/>
          </p:cNvSpPr>
          <p:nvPr/>
        </p:nvSpPr>
        <p:spPr>
          <a:xfrm>
            <a:off x="649927" y="2408186"/>
            <a:ext cx="11223205" cy="4041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0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same label's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 Bookmark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property to the label in the group band.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 to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Report’s Properties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panel. 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0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Header Band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 the Report.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0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Drag &amp; Drop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of Contents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toolbox to Report Header band.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0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section from Properties of Table of contents control.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0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Title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 its appearance details.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0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Levels into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section &amp; set its appearance settings, Symbol.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0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report changes.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10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Preview report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see the result of changes you made.</a:t>
            </a:r>
            <a:endParaRPr lang="en-US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88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A7B327-35EE-44E9-8CE4-4DD5744B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67278-E556-40A3-AB28-21979E3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013"/>
            <a:ext cx="10515600" cy="3094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You.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19300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4650963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AA66-B59D-408E-AF7D-E6EBF7BE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AA3C-F65F-4F80-B04F-B541461B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Configure Design Settings.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Report Controls.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Shape Report Data.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Add Navigation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Bookmarks,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Doc Map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Table of content 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1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FD5-E91C-457A-AB2B-8AA59C29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Report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7EBD-D54C-4D64-88F3-BB07830F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2264899"/>
            <a:ext cx="11169748" cy="4473526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 a Report’s Measurement Units </a:t>
            </a:r>
          </a:p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switch your reports between using the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imperial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(hundredths of an inch)</a:t>
            </a:r>
          </a:p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 system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(tenths of a millimeter) or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 Coordinates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(Pixels) for </a:t>
            </a:r>
          </a:p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specifying the size and location of report elements.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– To - Left Support</a:t>
            </a: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mirror your report layout for audiences using a right to left writing </a:t>
            </a: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 </a:t>
            </a: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223B3-9934-4659-B164-4CCB2C51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55" y="2335239"/>
            <a:ext cx="4454770" cy="140858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CDE75-91BD-480D-9E71-4BC7AEDE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79" y="4224233"/>
            <a:ext cx="5162844" cy="24579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6123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E1FD5-E91C-457A-AB2B-8AA59C29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Configure Report Design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7EBD-D54C-4D64-88F3-BB07830F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75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 a Report’s Page Settings </a:t>
            </a: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use default printer settings or specify page settings in Report Designer.</a:t>
            </a: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choose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Kind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your own paper size.</a:t>
            </a: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settings affect the report layout. After the settings change, you may notice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 highlights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indicate that the controls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beyond the page width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75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ACF6E937-DE0D-48F0-9745-E442561E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594" y="630936"/>
            <a:ext cx="388809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5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879-AFEC-4888-91DD-014D28F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4F3B-C331-43D9-97DC-7A54EF739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0083"/>
            <a:ext cx="4937760" cy="565904"/>
          </a:xfrm>
        </p:spPr>
        <p:txBody>
          <a:bodyPr/>
          <a:lstStyle/>
          <a:p>
            <a:r>
              <a:rPr lang="en-US" dirty="0"/>
              <a:t>Basic Elements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F91CFE8F-E5A2-4C65-BA5D-0EAAFF6C496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2031" y="2938555"/>
          <a:ext cx="5631297" cy="360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868E7-EE9B-4B9C-BBC7-0D26121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565905"/>
          </a:xfrm>
        </p:spPr>
        <p:txBody>
          <a:bodyPr/>
          <a:lstStyle/>
          <a:p>
            <a:r>
              <a:rPr lang="en-US" dirty="0"/>
              <a:t>Advance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20F6F-B361-4F55-BC63-6079881A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038623"/>
            <a:ext cx="4937760" cy="31335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Sub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Table of 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Page Info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Chart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Pivot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Barcodes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Gauges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Sparklines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Cross band lines </a:t>
            </a:r>
          </a:p>
        </p:txBody>
      </p:sp>
    </p:spTree>
    <p:extLst>
      <p:ext uri="{BB962C8B-B14F-4D97-AF65-F5344CB8AC3E}">
        <p14:creationId xmlns:p14="http://schemas.microsoft.com/office/powerpoint/2010/main" val="401656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967F-F723-42FC-81E9-BF7BA3EC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9FAA-BFA6-435E-BF69-DC41E0AD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78024"/>
            <a:ext cx="11043138" cy="3831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 plain text in a report.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Rich Text -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Displays rich text in a report. You can apply different font settings to the control's content and load content from an external HTML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-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any number of cells arranged in one or more rows. Each table cell can display plain text or contain other controls.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(Static &amp; Dynamic info).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Comb -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Displays each character in a separate cell and can be used to create printed forms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Page Information -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Info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control to display information about document pages, such as the current page number and/or total number of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boxes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boxes can display different states depending on the underlying data values.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4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967F-F723-42FC-81E9-BF7BA3EC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9FAA-BFA6-435E-BF69-DC41E0AD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78024"/>
            <a:ext cx="11043138" cy="38313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 Box –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embed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(stored with the report) or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(obtained from a data source) images into a report.</a:t>
            </a:r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 Code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To display bar codes, use the 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 Code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Drawing Lines and Shapes -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 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to draw simple graphics in a report (circles, crosses or arrows).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control enables you to draw straight or slanted lines in a single band.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Cross-Band Line and Box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controls enable you to draw lines and boxes spanning multiple report bands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container that frames separate report controls and allows you to move, copy and paste them. 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967F-F723-42FC-81E9-BF7BA3EC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9FAA-BFA6-435E-BF69-DC41E0AD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78024"/>
            <a:ext cx="11043138" cy="3831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Break –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sole purpose is to insert a page delimiter at any point within a report.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 Content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To render PDF file content into the report.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PDF Signature 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It allows user to add a visual signature to a report exported to PDF.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Subreport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 To embed other reports in a current report.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Info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control is used to display auxiliary information on report pages, such as date, time, page numbers or username.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display pictorial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Pivots –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display data in pivot grid.</a:t>
            </a:r>
          </a:p>
          <a:p>
            <a:pPr marL="457200" indent="-457200">
              <a:buFont typeface="+mj-lt"/>
              <a:buAutoNum type="arabicPeriod" startAt="13"/>
            </a:pPr>
            <a:endParaRPr lang="en-US" sz="20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9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967F-F723-42FC-81E9-BF7BA3EC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Report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9FAA-BFA6-435E-BF69-DC41E0AD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82" y="2478024"/>
            <a:ext cx="11043138" cy="38313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 Data –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filter data at the report level as opposed to DS level using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ilter Editor.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&amp; Sort Data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To group &amp; sort report data using Report Header.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Data 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specify value formatting for report elements using Text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ormat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tring</a:t>
            </a:r>
            <a:r>
              <a:rPr lang="en-US" sz="2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Summaries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 Calculate summaries in report.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Elements &amp; Values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Count data source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Calculated fields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 add custom fields to a report’s data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Report Parameters –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parameter filters in report.</a:t>
            </a:r>
          </a:p>
          <a:p>
            <a:pPr marL="457200" indent="-457200">
              <a:buFont typeface="+mj-lt"/>
              <a:buAutoNum type="arabicPeriod" startAt="13"/>
            </a:pPr>
            <a:endParaRPr lang="en-US" sz="20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9685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8" ma:contentTypeDescription="Create a new document." ma:contentTypeScope="" ma:versionID="9fe7aa450da7f6d7d2eb1a52baaf75d0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85c9f9077e12af60d90c49680524d1bc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odifiedby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odifiedby" ma:index="24" nillable="true" ma:displayName="modified by" ma:format="Dropdown" ma:internalName="modifiedby">
      <xsd:simpleType>
        <xsd:restriction base="dms:Text">
          <xsd:maxLength value="255"/>
        </xsd:restriction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lcf76f155ced4ddcb4097134ff3c332f xmlns="f0434e7d-9510-4721-9b9f-15e23b467bf3">
      <Terms xmlns="http://schemas.microsoft.com/office/infopath/2007/PartnerControls"/>
    </lcf76f155ced4ddcb4097134ff3c332f>
    <DocumentCollected xmlns="f0434e7d-9510-4721-9b9f-15e23b467bf3" xsi:nil="true"/>
    <modifiedby xmlns="f0434e7d-9510-4721-9b9f-15e23b467bf3" xsi:nil="true"/>
    <TaxCatchAll xmlns="9d730e7d-a78b-47b5-bb5b-2d54820058b0" xsi:nil="true"/>
    <Comments xmlns="f0434e7d-9510-4721-9b9f-15e23b467bf3" xsi:nil="true"/>
  </documentManagement>
</p:properties>
</file>

<file path=customXml/itemProps1.xml><?xml version="1.0" encoding="utf-8"?>
<ds:datastoreItem xmlns:ds="http://schemas.openxmlformats.org/officeDocument/2006/customXml" ds:itemID="{12C6DC3B-1E35-4C0F-9481-9B8D2F43E66E}"/>
</file>

<file path=customXml/itemProps2.xml><?xml version="1.0" encoding="utf-8"?>
<ds:datastoreItem xmlns:ds="http://schemas.openxmlformats.org/officeDocument/2006/customXml" ds:itemID="{0B10914D-A5BF-44AB-8C95-CA2BB8E9C06B}"/>
</file>

<file path=customXml/itemProps3.xml><?xml version="1.0" encoding="utf-8"?>
<ds:datastoreItem xmlns:ds="http://schemas.openxmlformats.org/officeDocument/2006/customXml" ds:itemID="{848BB711-B20B-41DC-93DA-B3537462A92F}"/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872</Words>
  <Application>Microsoft Office PowerPoint</Application>
  <PresentationFormat>Widescreen</PresentationFormat>
  <Paragraphs>127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Neue Haas Grotesk Text Pro</vt:lpstr>
      <vt:lpstr>Times New Roman</vt:lpstr>
      <vt:lpstr>Wingdings</vt:lpstr>
      <vt:lpstr>AccentBoxVTI</vt:lpstr>
      <vt:lpstr>WEB REPORTING</vt:lpstr>
      <vt:lpstr>Table of Contents</vt:lpstr>
      <vt:lpstr>Configure Report Design</vt:lpstr>
      <vt:lpstr>Configure Report Design</vt:lpstr>
      <vt:lpstr>Reporting Elements</vt:lpstr>
      <vt:lpstr>Reporting Elements</vt:lpstr>
      <vt:lpstr>Reporting Elements</vt:lpstr>
      <vt:lpstr>Reporting Elements</vt:lpstr>
      <vt:lpstr>Shape Report Data</vt:lpstr>
      <vt:lpstr>Steps to add Navigation in Report via Document Map &amp; Bookmark</vt:lpstr>
      <vt:lpstr>Continue to Add Table of Contents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Singh</dc:creator>
  <cp:lastModifiedBy>Swati Singh</cp:lastModifiedBy>
  <cp:revision>70</cp:revision>
  <dcterms:created xsi:type="dcterms:W3CDTF">2021-05-11T04:05:27Z</dcterms:created>
  <dcterms:modified xsi:type="dcterms:W3CDTF">2022-02-16T10:15:48Z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253400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