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 chaurasia" userId="b6ed57e8-c800-4850-a4a0-d49282ad30d7" providerId="ADAL" clId="{CA86976B-F01D-4716-A50A-6F5EA948388A}"/>
    <pc:docChg chg="undo custSel addSld delSld modSld">
      <pc:chgData name="sudha chaurasia" userId="b6ed57e8-c800-4850-a4a0-d49282ad30d7" providerId="ADAL" clId="{CA86976B-F01D-4716-A50A-6F5EA948388A}" dt="2024-04-10T17:52:51.282" v="1620" actId="14100"/>
      <pc:docMkLst>
        <pc:docMk/>
      </pc:docMkLst>
      <pc:sldChg chg="modSp new mod">
        <pc:chgData name="sudha chaurasia" userId="b6ed57e8-c800-4850-a4a0-d49282ad30d7" providerId="ADAL" clId="{CA86976B-F01D-4716-A50A-6F5EA948388A}" dt="2024-04-10T10:22:50.227" v="31" actId="1076"/>
        <pc:sldMkLst>
          <pc:docMk/>
          <pc:sldMk cId="3585021796" sldId="256"/>
        </pc:sldMkLst>
        <pc:spChg chg="mod">
          <ac:chgData name="sudha chaurasia" userId="b6ed57e8-c800-4850-a4a0-d49282ad30d7" providerId="ADAL" clId="{CA86976B-F01D-4716-A50A-6F5EA948388A}" dt="2024-04-10T10:22:41.610" v="15" actId="20577"/>
          <ac:spMkLst>
            <pc:docMk/>
            <pc:sldMk cId="3585021796" sldId="256"/>
            <ac:spMk id="2" creationId="{21696B8F-E0EA-C8D7-E9DE-952F73B75028}"/>
          </ac:spMkLst>
        </pc:spChg>
        <pc:spChg chg="mod">
          <ac:chgData name="sudha chaurasia" userId="b6ed57e8-c800-4850-a4a0-d49282ad30d7" providerId="ADAL" clId="{CA86976B-F01D-4716-A50A-6F5EA948388A}" dt="2024-04-10T10:22:50.227" v="31" actId="1076"/>
          <ac:spMkLst>
            <pc:docMk/>
            <pc:sldMk cId="3585021796" sldId="256"/>
            <ac:spMk id="3" creationId="{F070DD6C-626F-750B-EE27-674FB0B8251D}"/>
          </ac:spMkLst>
        </pc:spChg>
      </pc:sldChg>
      <pc:sldChg chg="add del">
        <pc:chgData name="sudha chaurasia" userId="b6ed57e8-c800-4850-a4a0-d49282ad30d7" providerId="ADAL" clId="{CA86976B-F01D-4716-A50A-6F5EA948388A}" dt="2024-04-10T10:57:17.214" v="626" actId="47"/>
        <pc:sldMkLst>
          <pc:docMk/>
          <pc:sldMk cId="2734722822" sldId="257"/>
        </pc:sldMkLst>
      </pc:sldChg>
      <pc:sldChg chg="add del">
        <pc:chgData name="sudha chaurasia" userId="b6ed57e8-c800-4850-a4a0-d49282ad30d7" providerId="ADAL" clId="{CA86976B-F01D-4716-A50A-6F5EA948388A}" dt="2024-04-10T10:57:16.298" v="625" actId="47"/>
        <pc:sldMkLst>
          <pc:docMk/>
          <pc:sldMk cId="2024491477" sldId="258"/>
        </pc:sldMkLst>
      </pc:sldChg>
      <pc:sldChg chg="addSp delSp modSp add mod">
        <pc:chgData name="sudha chaurasia" userId="b6ed57e8-c800-4850-a4a0-d49282ad30d7" providerId="ADAL" clId="{CA86976B-F01D-4716-A50A-6F5EA948388A}" dt="2024-04-10T17:50:47.732" v="1563" actId="1076"/>
        <pc:sldMkLst>
          <pc:docMk/>
          <pc:sldMk cId="3465737066" sldId="259"/>
        </pc:sldMkLst>
        <pc:spChg chg="mod">
          <ac:chgData name="sudha chaurasia" userId="b6ed57e8-c800-4850-a4a0-d49282ad30d7" providerId="ADAL" clId="{CA86976B-F01D-4716-A50A-6F5EA948388A}" dt="2024-04-10T10:35:33.074" v="232" actId="20577"/>
          <ac:spMkLst>
            <pc:docMk/>
            <pc:sldMk cId="3465737066" sldId="259"/>
            <ac:spMk id="2" creationId="{21696B8F-E0EA-C8D7-E9DE-952F73B75028}"/>
          </ac:spMkLst>
        </pc:spChg>
        <pc:spChg chg="del mod">
          <ac:chgData name="sudha chaurasia" userId="b6ed57e8-c800-4850-a4a0-d49282ad30d7" providerId="ADAL" clId="{CA86976B-F01D-4716-A50A-6F5EA948388A}" dt="2024-04-10T10:24:33.542" v="97" actId="478"/>
          <ac:spMkLst>
            <pc:docMk/>
            <pc:sldMk cId="3465737066" sldId="259"/>
            <ac:spMk id="3" creationId="{F070DD6C-626F-750B-EE27-674FB0B8251D}"/>
          </ac:spMkLst>
        </pc:spChg>
        <pc:picChg chg="add mod">
          <ac:chgData name="sudha chaurasia" userId="b6ed57e8-c800-4850-a4a0-d49282ad30d7" providerId="ADAL" clId="{CA86976B-F01D-4716-A50A-6F5EA948388A}" dt="2024-04-10T17:50:47.732" v="1563" actId="1076"/>
          <ac:picMkLst>
            <pc:docMk/>
            <pc:sldMk cId="3465737066" sldId="259"/>
            <ac:picMk id="5" creationId="{43655BA6-F285-6724-7AFB-F6EC669482E7}"/>
          </ac:picMkLst>
        </pc:picChg>
        <pc:picChg chg="add mod">
          <ac:chgData name="sudha chaurasia" userId="b6ed57e8-c800-4850-a4a0-d49282ad30d7" providerId="ADAL" clId="{CA86976B-F01D-4716-A50A-6F5EA948388A}" dt="2024-04-10T10:35:49.913" v="240" actId="14100"/>
          <ac:picMkLst>
            <pc:docMk/>
            <pc:sldMk cId="3465737066" sldId="259"/>
            <ac:picMk id="7" creationId="{DB2B5103-E0C9-F82D-7090-C647D8C0BD7E}"/>
          </ac:picMkLst>
        </pc:picChg>
        <pc:picChg chg="add mod">
          <ac:chgData name="sudha chaurasia" userId="b6ed57e8-c800-4850-a4a0-d49282ad30d7" providerId="ADAL" clId="{CA86976B-F01D-4716-A50A-6F5EA948388A}" dt="2024-04-10T10:36:03.856" v="247" actId="1076"/>
          <ac:picMkLst>
            <pc:docMk/>
            <pc:sldMk cId="3465737066" sldId="259"/>
            <ac:picMk id="9" creationId="{D6C47A8B-D950-DBE6-2DDA-EEAB0872CC67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0:35:22.988" v="217" actId="14100"/>
        <pc:sldMkLst>
          <pc:docMk/>
          <pc:sldMk cId="2484447721" sldId="260"/>
        </pc:sldMkLst>
        <pc:spChg chg="mod">
          <ac:chgData name="sudha chaurasia" userId="b6ed57e8-c800-4850-a4a0-d49282ad30d7" providerId="ADAL" clId="{CA86976B-F01D-4716-A50A-6F5EA948388A}" dt="2024-04-10T10:25:11.059" v="153" actId="20577"/>
          <ac:spMkLst>
            <pc:docMk/>
            <pc:sldMk cId="2484447721" sldId="260"/>
            <ac:spMk id="2" creationId="{21696B8F-E0EA-C8D7-E9DE-952F73B75028}"/>
          </ac:spMkLst>
        </pc:spChg>
        <pc:picChg chg="add mod">
          <ac:chgData name="sudha chaurasia" userId="b6ed57e8-c800-4850-a4a0-d49282ad30d7" providerId="ADAL" clId="{CA86976B-F01D-4716-A50A-6F5EA948388A}" dt="2024-04-10T10:35:22.988" v="217" actId="14100"/>
          <ac:picMkLst>
            <pc:docMk/>
            <pc:sldMk cId="2484447721" sldId="260"/>
            <ac:picMk id="4" creationId="{E937C541-2037-DE88-E4A9-9517CE1C8D98}"/>
          </ac:picMkLst>
        </pc:picChg>
        <pc:picChg chg="del">
          <ac:chgData name="sudha chaurasia" userId="b6ed57e8-c800-4850-a4a0-d49282ad30d7" providerId="ADAL" clId="{CA86976B-F01D-4716-A50A-6F5EA948388A}" dt="2024-04-10T10:25:13.430" v="154" actId="478"/>
          <ac:picMkLst>
            <pc:docMk/>
            <pc:sldMk cId="2484447721" sldId="260"/>
            <ac:picMk id="5" creationId="{43655BA6-F285-6724-7AFB-F6EC669482E7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0:40:25.759" v="253" actId="14100"/>
        <pc:sldMkLst>
          <pc:docMk/>
          <pc:sldMk cId="1250939807" sldId="261"/>
        </pc:sldMkLst>
        <pc:spChg chg="mod">
          <ac:chgData name="sudha chaurasia" userId="b6ed57e8-c800-4850-a4a0-d49282ad30d7" providerId="ADAL" clId="{CA86976B-F01D-4716-A50A-6F5EA948388A}" dt="2024-04-10T10:31:52.803" v="211" actId="313"/>
          <ac:spMkLst>
            <pc:docMk/>
            <pc:sldMk cId="1250939807" sldId="261"/>
            <ac:spMk id="2" creationId="{21696B8F-E0EA-C8D7-E9DE-952F73B75028}"/>
          </ac:spMkLst>
        </pc:spChg>
        <pc:picChg chg="del">
          <ac:chgData name="sudha chaurasia" userId="b6ed57e8-c800-4850-a4a0-d49282ad30d7" providerId="ADAL" clId="{CA86976B-F01D-4716-A50A-6F5EA948388A}" dt="2024-04-10T10:27:48.878" v="160" actId="478"/>
          <ac:picMkLst>
            <pc:docMk/>
            <pc:sldMk cId="1250939807" sldId="261"/>
            <ac:picMk id="4" creationId="{E937C541-2037-DE88-E4A9-9517CE1C8D98}"/>
          </ac:picMkLst>
        </pc:picChg>
        <pc:picChg chg="add mod">
          <ac:chgData name="sudha chaurasia" userId="b6ed57e8-c800-4850-a4a0-d49282ad30d7" providerId="ADAL" clId="{CA86976B-F01D-4716-A50A-6F5EA948388A}" dt="2024-04-10T10:40:23.267" v="252" actId="14100"/>
          <ac:picMkLst>
            <pc:docMk/>
            <pc:sldMk cId="1250939807" sldId="261"/>
            <ac:picMk id="5" creationId="{42E538FD-0D93-54AB-EE11-665224B7E211}"/>
          </ac:picMkLst>
        </pc:picChg>
        <pc:picChg chg="add mod">
          <ac:chgData name="sudha chaurasia" userId="b6ed57e8-c800-4850-a4a0-d49282ad30d7" providerId="ADAL" clId="{CA86976B-F01D-4716-A50A-6F5EA948388A}" dt="2024-04-10T10:40:25.759" v="253" actId="14100"/>
          <ac:picMkLst>
            <pc:docMk/>
            <pc:sldMk cId="1250939807" sldId="261"/>
            <ac:picMk id="7" creationId="{AD395005-98D9-4406-071B-DA943EE036CA}"/>
          </ac:picMkLst>
        </pc:picChg>
        <pc:picChg chg="add del">
          <ac:chgData name="sudha chaurasia" userId="b6ed57e8-c800-4850-a4a0-d49282ad30d7" providerId="ADAL" clId="{CA86976B-F01D-4716-A50A-6F5EA948388A}" dt="2024-04-10T10:40:17.154" v="250" actId="21"/>
          <ac:picMkLst>
            <pc:docMk/>
            <pc:sldMk cId="1250939807" sldId="261"/>
            <ac:picMk id="9" creationId="{7D6310CB-E39C-FFF0-127C-7C7748937042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7:51:18.661" v="1582" actId="14100"/>
        <pc:sldMkLst>
          <pc:docMk/>
          <pc:sldMk cId="902836494" sldId="262"/>
        </pc:sldMkLst>
        <pc:spChg chg="mod">
          <ac:chgData name="sudha chaurasia" userId="b6ed57e8-c800-4850-a4a0-d49282ad30d7" providerId="ADAL" clId="{CA86976B-F01D-4716-A50A-6F5EA948388A}" dt="2024-04-10T17:51:18.661" v="1582" actId="14100"/>
          <ac:spMkLst>
            <pc:docMk/>
            <pc:sldMk cId="902836494" sldId="262"/>
            <ac:spMk id="2" creationId="{21696B8F-E0EA-C8D7-E9DE-952F73B75028}"/>
          </ac:spMkLst>
        </pc:spChg>
        <pc:spChg chg="add mod">
          <ac:chgData name="sudha chaurasia" userId="b6ed57e8-c800-4850-a4a0-d49282ad30d7" providerId="ADAL" clId="{CA86976B-F01D-4716-A50A-6F5EA948388A}" dt="2024-04-10T10:44:26.557" v="458" actId="1076"/>
          <ac:spMkLst>
            <pc:docMk/>
            <pc:sldMk cId="902836494" sldId="262"/>
            <ac:spMk id="6" creationId="{CEB4F38E-8B0D-5930-46B4-1AB3810B924F}"/>
          </ac:spMkLst>
        </pc:spChg>
        <pc:picChg chg="add mod">
          <ac:chgData name="sudha chaurasia" userId="b6ed57e8-c800-4850-a4a0-d49282ad30d7" providerId="ADAL" clId="{CA86976B-F01D-4716-A50A-6F5EA948388A}" dt="2024-04-10T10:43:40.157" v="358" actId="1076"/>
          <ac:picMkLst>
            <pc:docMk/>
            <pc:sldMk cId="902836494" sldId="262"/>
            <ac:picMk id="4" creationId="{90915845-31F5-E09D-9998-3F12429330C4}"/>
          </ac:picMkLst>
        </pc:picChg>
        <pc:picChg chg="del">
          <ac:chgData name="sudha chaurasia" userId="b6ed57e8-c800-4850-a4a0-d49282ad30d7" providerId="ADAL" clId="{CA86976B-F01D-4716-A50A-6F5EA948388A}" dt="2024-04-10T10:40:58.118" v="349" actId="478"/>
          <ac:picMkLst>
            <pc:docMk/>
            <pc:sldMk cId="902836494" sldId="262"/>
            <ac:picMk id="5" creationId="{42E538FD-0D93-54AB-EE11-665224B7E211}"/>
          </ac:picMkLst>
        </pc:picChg>
        <pc:picChg chg="del">
          <ac:chgData name="sudha chaurasia" userId="b6ed57e8-c800-4850-a4a0-d49282ad30d7" providerId="ADAL" clId="{CA86976B-F01D-4716-A50A-6F5EA948388A}" dt="2024-04-10T10:40:59.539" v="350" actId="478"/>
          <ac:picMkLst>
            <pc:docMk/>
            <pc:sldMk cId="902836494" sldId="262"/>
            <ac:picMk id="7" creationId="{AD395005-98D9-4406-071B-DA943EE036CA}"/>
          </ac:picMkLst>
        </pc:picChg>
        <pc:picChg chg="add mod">
          <ac:chgData name="sudha chaurasia" userId="b6ed57e8-c800-4850-a4a0-d49282ad30d7" providerId="ADAL" clId="{CA86976B-F01D-4716-A50A-6F5EA948388A}" dt="2024-04-10T10:41:03.942" v="353" actId="1076"/>
          <ac:picMkLst>
            <pc:docMk/>
            <pc:sldMk cId="902836494" sldId="262"/>
            <ac:picMk id="9" creationId="{7D6310CB-E39C-FFF0-127C-7C7748937042}"/>
          </ac:picMkLst>
        </pc:picChg>
        <pc:cxnChg chg="add">
          <ac:chgData name="sudha chaurasia" userId="b6ed57e8-c800-4850-a4a0-d49282ad30d7" providerId="ADAL" clId="{CA86976B-F01D-4716-A50A-6F5EA948388A}" dt="2024-04-10T10:44:24.881" v="457" actId="11529"/>
          <ac:cxnSpMkLst>
            <pc:docMk/>
            <pc:sldMk cId="902836494" sldId="262"/>
            <ac:cxnSpMk id="10" creationId="{2F2C31B6-09C7-F740-B4A4-48EF812E09B4}"/>
          </ac:cxnSpMkLst>
        </pc:cxnChg>
      </pc:sldChg>
      <pc:sldChg chg="addSp delSp modSp add mod">
        <pc:chgData name="sudha chaurasia" userId="b6ed57e8-c800-4850-a4a0-d49282ad30d7" providerId="ADAL" clId="{CA86976B-F01D-4716-A50A-6F5EA948388A}" dt="2024-04-10T17:51:28.149" v="1583" actId="1076"/>
        <pc:sldMkLst>
          <pc:docMk/>
          <pc:sldMk cId="3096107204" sldId="263"/>
        </pc:sldMkLst>
        <pc:spChg chg="mod">
          <ac:chgData name="sudha chaurasia" userId="b6ed57e8-c800-4850-a4a0-d49282ad30d7" providerId="ADAL" clId="{CA86976B-F01D-4716-A50A-6F5EA948388A}" dt="2024-04-10T10:44:56.412" v="518" actId="20577"/>
          <ac:spMkLst>
            <pc:docMk/>
            <pc:sldMk cId="3096107204" sldId="263"/>
            <ac:spMk id="2" creationId="{21696B8F-E0EA-C8D7-E9DE-952F73B75028}"/>
          </ac:spMkLst>
        </pc:spChg>
        <pc:spChg chg="del">
          <ac:chgData name="sudha chaurasia" userId="b6ed57e8-c800-4850-a4a0-d49282ad30d7" providerId="ADAL" clId="{CA86976B-F01D-4716-A50A-6F5EA948388A}" dt="2024-04-10T10:44:35.086" v="461" actId="478"/>
          <ac:spMkLst>
            <pc:docMk/>
            <pc:sldMk cId="3096107204" sldId="263"/>
            <ac:spMk id="6" creationId="{CEB4F38E-8B0D-5930-46B4-1AB3810B924F}"/>
          </ac:spMkLst>
        </pc:spChg>
        <pc:picChg chg="del">
          <ac:chgData name="sudha chaurasia" userId="b6ed57e8-c800-4850-a4a0-d49282ad30d7" providerId="ADAL" clId="{CA86976B-F01D-4716-A50A-6F5EA948388A}" dt="2024-04-10T10:44:36.478" v="462" actId="478"/>
          <ac:picMkLst>
            <pc:docMk/>
            <pc:sldMk cId="3096107204" sldId="263"/>
            <ac:picMk id="4" creationId="{90915845-31F5-E09D-9998-3F12429330C4}"/>
          </ac:picMkLst>
        </pc:picChg>
        <pc:picChg chg="add mod">
          <ac:chgData name="sudha chaurasia" userId="b6ed57e8-c800-4850-a4a0-d49282ad30d7" providerId="ADAL" clId="{CA86976B-F01D-4716-A50A-6F5EA948388A}" dt="2024-04-10T17:51:28.149" v="1583" actId="1076"/>
          <ac:picMkLst>
            <pc:docMk/>
            <pc:sldMk cId="3096107204" sldId="263"/>
            <ac:picMk id="5" creationId="{777B1ACF-FF32-763A-40DF-36DA504CC0EA}"/>
          </ac:picMkLst>
        </pc:picChg>
        <pc:picChg chg="add mod">
          <ac:chgData name="sudha chaurasia" userId="b6ed57e8-c800-4850-a4a0-d49282ad30d7" providerId="ADAL" clId="{CA86976B-F01D-4716-A50A-6F5EA948388A}" dt="2024-04-10T10:47:46.801" v="534" actId="1076"/>
          <ac:picMkLst>
            <pc:docMk/>
            <pc:sldMk cId="3096107204" sldId="263"/>
            <ac:picMk id="8" creationId="{F4DC887F-7262-7CC0-020C-DF2BB4837D46}"/>
          </ac:picMkLst>
        </pc:picChg>
        <pc:picChg chg="del">
          <ac:chgData name="sudha chaurasia" userId="b6ed57e8-c800-4850-a4a0-d49282ad30d7" providerId="ADAL" clId="{CA86976B-F01D-4716-A50A-6F5EA948388A}" dt="2024-04-10T10:44:33.286" v="460" actId="478"/>
          <ac:picMkLst>
            <pc:docMk/>
            <pc:sldMk cId="3096107204" sldId="263"/>
            <ac:picMk id="9" creationId="{7D6310CB-E39C-FFF0-127C-7C7748937042}"/>
          </ac:picMkLst>
        </pc:picChg>
        <pc:picChg chg="add mod">
          <ac:chgData name="sudha chaurasia" userId="b6ed57e8-c800-4850-a4a0-d49282ad30d7" providerId="ADAL" clId="{CA86976B-F01D-4716-A50A-6F5EA948388A}" dt="2024-04-10T10:47:49.209" v="535" actId="1076"/>
          <ac:picMkLst>
            <pc:docMk/>
            <pc:sldMk cId="3096107204" sldId="263"/>
            <ac:picMk id="12" creationId="{6AA08203-6AB5-5D49-32DB-291DF2D82F3C}"/>
          </ac:picMkLst>
        </pc:picChg>
        <pc:picChg chg="add mod">
          <ac:chgData name="sudha chaurasia" userId="b6ed57e8-c800-4850-a4a0-d49282ad30d7" providerId="ADAL" clId="{CA86976B-F01D-4716-A50A-6F5EA948388A}" dt="2024-04-10T10:47:53.403" v="537" actId="1582"/>
          <ac:picMkLst>
            <pc:docMk/>
            <pc:sldMk cId="3096107204" sldId="263"/>
            <ac:picMk id="14" creationId="{24CDAC0F-E4FD-B322-90EE-3E243C8C1051}"/>
          </ac:picMkLst>
        </pc:picChg>
        <pc:cxnChg chg="del">
          <ac:chgData name="sudha chaurasia" userId="b6ed57e8-c800-4850-a4a0-d49282ad30d7" providerId="ADAL" clId="{CA86976B-F01D-4716-A50A-6F5EA948388A}" dt="2024-04-10T10:44:37.613" v="463" actId="478"/>
          <ac:cxnSpMkLst>
            <pc:docMk/>
            <pc:sldMk cId="3096107204" sldId="263"/>
            <ac:cxnSpMk id="10" creationId="{2F2C31B6-09C7-F740-B4A4-48EF812E09B4}"/>
          </ac:cxnSpMkLst>
        </pc:cxnChg>
      </pc:sldChg>
      <pc:sldChg chg="addSp delSp modSp add mod">
        <pc:chgData name="sudha chaurasia" userId="b6ed57e8-c800-4850-a4a0-d49282ad30d7" providerId="ADAL" clId="{CA86976B-F01D-4716-A50A-6F5EA948388A}" dt="2024-04-10T10:50:45.884" v="554" actId="14100"/>
        <pc:sldMkLst>
          <pc:docMk/>
          <pc:sldMk cId="3092437143" sldId="264"/>
        </pc:sldMkLst>
        <pc:picChg chg="add mod">
          <ac:chgData name="sudha chaurasia" userId="b6ed57e8-c800-4850-a4a0-d49282ad30d7" providerId="ADAL" clId="{CA86976B-F01D-4716-A50A-6F5EA948388A}" dt="2024-04-10T10:50:45.884" v="554" actId="14100"/>
          <ac:picMkLst>
            <pc:docMk/>
            <pc:sldMk cId="3092437143" sldId="264"/>
            <ac:picMk id="4" creationId="{EC6FFF67-3F01-D803-7EE1-BDAEB925728D}"/>
          </ac:picMkLst>
        </pc:picChg>
        <pc:picChg chg="del">
          <ac:chgData name="sudha chaurasia" userId="b6ed57e8-c800-4850-a4a0-d49282ad30d7" providerId="ADAL" clId="{CA86976B-F01D-4716-A50A-6F5EA948388A}" dt="2024-04-10T10:49:40.158" v="542" actId="478"/>
          <ac:picMkLst>
            <pc:docMk/>
            <pc:sldMk cId="3092437143" sldId="264"/>
            <ac:picMk id="5" creationId="{777B1ACF-FF32-763A-40DF-36DA504CC0EA}"/>
          </ac:picMkLst>
        </pc:picChg>
        <pc:picChg chg="add mod">
          <ac:chgData name="sudha chaurasia" userId="b6ed57e8-c800-4850-a4a0-d49282ad30d7" providerId="ADAL" clId="{CA86976B-F01D-4716-A50A-6F5EA948388A}" dt="2024-04-10T10:50:40.877" v="552" actId="1582"/>
          <ac:picMkLst>
            <pc:docMk/>
            <pc:sldMk cId="3092437143" sldId="264"/>
            <ac:picMk id="7" creationId="{CB0E9B0E-DAE0-FA62-B74F-A322D99000E2}"/>
          </ac:picMkLst>
        </pc:picChg>
        <pc:picChg chg="del">
          <ac:chgData name="sudha chaurasia" userId="b6ed57e8-c800-4850-a4a0-d49282ad30d7" providerId="ADAL" clId="{CA86976B-F01D-4716-A50A-6F5EA948388A}" dt="2024-04-10T10:49:38.460" v="541" actId="478"/>
          <ac:picMkLst>
            <pc:docMk/>
            <pc:sldMk cId="3092437143" sldId="264"/>
            <ac:picMk id="8" creationId="{F4DC887F-7262-7CC0-020C-DF2BB4837D46}"/>
          </ac:picMkLst>
        </pc:picChg>
        <pc:picChg chg="del">
          <ac:chgData name="sudha chaurasia" userId="b6ed57e8-c800-4850-a4a0-d49282ad30d7" providerId="ADAL" clId="{CA86976B-F01D-4716-A50A-6F5EA948388A}" dt="2024-04-10T10:49:36.918" v="540" actId="478"/>
          <ac:picMkLst>
            <pc:docMk/>
            <pc:sldMk cId="3092437143" sldId="264"/>
            <ac:picMk id="12" creationId="{6AA08203-6AB5-5D49-32DB-291DF2D82F3C}"/>
          </ac:picMkLst>
        </pc:picChg>
        <pc:picChg chg="del">
          <ac:chgData name="sudha chaurasia" userId="b6ed57e8-c800-4850-a4a0-d49282ad30d7" providerId="ADAL" clId="{CA86976B-F01D-4716-A50A-6F5EA948388A}" dt="2024-04-10T10:49:35.234" v="539" actId="478"/>
          <ac:picMkLst>
            <pc:docMk/>
            <pc:sldMk cId="3092437143" sldId="264"/>
            <ac:picMk id="14" creationId="{24CDAC0F-E4FD-B322-90EE-3E243C8C1051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0:53:03.048" v="624" actId="20577"/>
        <pc:sldMkLst>
          <pc:docMk/>
          <pc:sldMk cId="1019971782" sldId="265"/>
        </pc:sldMkLst>
        <pc:spChg chg="mod">
          <ac:chgData name="sudha chaurasia" userId="b6ed57e8-c800-4850-a4a0-d49282ad30d7" providerId="ADAL" clId="{CA86976B-F01D-4716-A50A-6F5EA948388A}" dt="2024-04-10T10:53:03.048" v="624" actId="20577"/>
          <ac:spMkLst>
            <pc:docMk/>
            <pc:sldMk cId="1019971782" sldId="265"/>
            <ac:spMk id="2" creationId="{21696B8F-E0EA-C8D7-E9DE-952F73B75028}"/>
          </ac:spMkLst>
        </pc:spChg>
        <pc:picChg chg="del">
          <ac:chgData name="sudha chaurasia" userId="b6ed57e8-c800-4850-a4a0-d49282ad30d7" providerId="ADAL" clId="{CA86976B-F01D-4716-A50A-6F5EA948388A}" dt="2024-04-10T10:49:49.317" v="547" actId="478"/>
          <ac:picMkLst>
            <pc:docMk/>
            <pc:sldMk cId="1019971782" sldId="265"/>
            <ac:picMk id="4" creationId="{EC6FFF67-3F01-D803-7EE1-BDAEB925728D}"/>
          </ac:picMkLst>
        </pc:picChg>
        <pc:picChg chg="add del">
          <ac:chgData name="sudha chaurasia" userId="b6ed57e8-c800-4850-a4a0-d49282ad30d7" providerId="ADAL" clId="{CA86976B-F01D-4716-A50A-6F5EA948388A}" dt="2024-04-10T10:51:27.459" v="589" actId="478"/>
          <ac:picMkLst>
            <pc:docMk/>
            <pc:sldMk cId="1019971782" sldId="265"/>
            <ac:picMk id="5" creationId="{BAEDFD1B-90A7-FD83-E2BB-25945CF90645}"/>
          </ac:picMkLst>
        </pc:picChg>
        <pc:picChg chg="add mod">
          <ac:chgData name="sudha chaurasia" userId="b6ed57e8-c800-4850-a4a0-d49282ad30d7" providerId="ADAL" clId="{CA86976B-F01D-4716-A50A-6F5EA948388A}" dt="2024-04-10T10:51:42.740" v="592" actId="1076"/>
          <ac:picMkLst>
            <pc:docMk/>
            <pc:sldMk cId="1019971782" sldId="265"/>
            <ac:picMk id="7" creationId="{453C02FB-069E-C887-5514-01E5CB59B6A1}"/>
          </ac:picMkLst>
        </pc:picChg>
        <pc:picChg chg="add mod">
          <ac:chgData name="sudha chaurasia" userId="b6ed57e8-c800-4850-a4a0-d49282ad30d7" providerId="ADAL" clId="{CA86976B-F01D-4716-A50A-6F5EA948388A}" dt="2024-04-10T10:52:53.341" v="597" actId="1076"/>
          <ac:picMkLst>
            <pc:docMk/>
            <pc:sldMk cId="1019971782" sldId="265"/>
            <ac:picMk id="9" creationId="{2F3B8C94-F310-D5A7-2C70-C1F63F1E312C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1:00:40.639" v="733" actId="14100"/>
        <pc:sldMkLst>
          <pc:docMk/>
          <pc:sldMk cId="259279251" sldId="266"/>
        </pc:sldMkLst>
        <pc:spChg chg="mod">
          <ac:chgData name="sudha chaurasia" userId="b6ed57e8-c800-4850-a4a0-d49282ad30d7" providerId="ADAL" clId="{CA86976B-F01D-4716-A50A-6F5EA948388A}" dt="2024-04-10T11:00:40.639" v="733" actId="14100"/>
          <ac:spMkLst>
            <pc:docMk/>
            <pc:sldMk cId="259279251" sldId="266"/>
            <ac:spMk id="2" creationId="{21696B8F-E0EA-C8D7-E9DE-952F73B75028}"/>
          </ac:spMkLst>
        </pc:spChg>
        <pc:picChg chg="add mod">
          <ac:chgData name="sudha chaurasia" userId="b6ed57e8-c800-4850-a4a0-d49282ad30d7" providerId="ADAL" clId="{CA86976B-F01D-4716-A50A-6F5EA948388A}" dt="2024-04-10T11:00:00.969" v="710" actId="14100"/>
          <ac:picMkLst>
            <pc:docMk/>
            <pc:sldMk cId="259279251" sldId="266"/>
            <ac:picMk id="4" creationId="{49E58D65-3C10-857F-114E-1077904901CA}"/>
          </ac:picMkLst>
        </pc:picChg>
        <pc:picChg chg="add mod">
          <ac:chgData name="sudha chaurasia" userId="b6ed57e8-c800-4850-a4a0-d49282ad30d7" providerId="ADAL" clId="{CA86976B-F01D-4716-A50A-6F5EA948388A}" dt="2024-04-10T11:00:28.707" v="713" actId="1076"/>
          <ac:picMkLst>
            <pc:docMk/>
            <pc:sldMk cId="259279251" sldId="266"/>
            <ac:picMk id="6" creationId="{CC5A68D5-E409-A981-EC96-5025B4A84DC3}"/>
          </ac:picMkLst>
        </pc:picChg>
        <pc:picChg chg="del">
          <ac:chgData name="sudha chaurasia" userId="b6ed57e8-c800-4850-a4a0-d49282ad30d7" providerId="ADAL" clId="{CA86976B-F01D-4716-A50A-6F5EA948388A}" dt="2024-04-10T10:59:17.804" v="628" actId="478"/>
          <ac:picMkLst>
            <pc:docMk/>
            <pc:sldMk cId="259279251" sldId="266"/>
            <ac:picMk id="7" creationId="{453C02FB-069E-C887-5514-01E5CB59B6A1}"/>
          </ac:picMkLst>
        </pc:picChg>
        <pc:picChg chg="del">
          <ac:chgData name="sudha chaurasia" userId="b6ed57e8-c800-4850-a4a0-d49282ad30d7" providerId="ADAL" clId="{CA86976B-F01D-4716-A50A-6F5EA948388A}" dt="2024-04-10T10:59:18.867" v="629" actId="478"/>
          <ac:picMkLst>
            <pc:docMk/>
            <pc:sldMk cId="259279251" sldId="266"/>
            <ac:picMk id="9" creationId="{2F3B8C94-F310-D5A7-2C70-C1F63F1E312C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1:20:30.759" v="1153" actId="14100"/>
        <pc:sldMkLst>
          <pc:docMk/>
          <pc:sldMk cId="1144786763" sldId="267"/>
        </pc:sldMkLst>
        <pc:spChg chg="mod">
          <ac:chgData name="sudha chaurasia" userId="b6ed57e8-c800-4850-a4a0-d49282ad30d7" providerId="ADAL" clId="{CA86976B-F01D-4716-A50A-6F5EA948388A}" dt="2024-04-10T11:01:52.979" v="781" actId="20577"/>
          <ac:spMkLst>
            <pc:docMk/>
            <pc:sldMk cId="1144786763" sldId="267"/>
            <ac:spMk id="2" creationId="{21696B8F-E0EA-C8D7-E9DE-952F73B75028}"/>
          </ac:spMkLst>
        </pc:spChg>
        <pc:spChg chg="add mod">
          <ac:chgData name="sudha chaurasia" userId="b6ed57e8-c800-4850-a4a0-d49282ad30d7" providerId="ADAL" clId="{CA86976B-F01D-4716-A50A-6F5EA948388A}" dt="2024-04-10T11:20:30.759" v="1153" actId="14100"/>
          <ac:spMkLst>
            <pc:docMk/>
            <pc:sldMk cId="1144786763" sldId="267"/>
            <ac:spMk id="7" creationId="{6511C5CA-9898-F3EB-6CF3-5D24A25AC0DF}"/>
          </ac:spMkLst>
        </pc:spChg>
        <pc:picChg chg="del">
          <ac:chgData name="sudha chaurasia" userId="b6ed57e8-c800-4850-a4a0-d49282ad30d7" providerId="ADAL" clId="{CA86976B-F01D-4716-A50A-6F5EA948388A}" dt="2024-04-10T11:01:31.175" v="735" actId="478"/>
          <ac:picMkLst>
            <pc:docMk/>
            <pc:sldMk cId="1144786763" sldId="267"/>
            <ac:picMk id="4" creationId="{49E58D65-3C10-857F-114E-1077904901CA}"/>
          </ac:picMkLst>
        </pc:picChg>
        <pc:picChg chg="add mod">
          <ac:chgData name="sudha chaurasia" userId="b6ed57e8-c800-4850-a4a0-d49282ad30d7" providerId="ADAL" clId="{CA86976B-F01D-4716-A50A-6F5EA948388A}" dt="2024-04-10T11:14:30.544" v="782" actId="14100"/>
          <ac:picMkLst>
            <pc:docMk/>
            <pc:sldMk cId="1144786763" sldId="267"/>
            <ac:picMk id="5" creationId="{8D4F648A-0207-1D61-38F6-B8F20B79F90D}"/>
          </ac:picMkLst>
        </pc:picChg>
        <pc:picChg chg="del mod">
          <ac:chgData name="sudha chaurasia" userId="b6ed57e8-c800-4850-a4a0-d49282ad30d7" providerId="ADAL" clId="{CA86976B-F01D-4716-A50A-6F5EA948388A}" dt="2024-04-10T11:01:32.504" v="737" actId="478"/>
          <ac:picMkLst>
            <pc:docMk/>
            <pc:sldMk cId="1144786763" sldId="267"/>
            <ac:picMk id="6" creationId="{CC5A68D5-E409-A981-EC96-5025B4A84DC3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7:52:40.836" v="1619" actId="14100"/>
        <pc:sldMkLst>
          <pc:docMk/>
          <pc:sldMk cId="3856821049" sldId="268"/>
        </pc:sldMkLst>
        <pc:spChg chg="mod">
          <ac:chgData name="sudha chaurasia" userId="b6ed57e8-c800-4850-a4a0-d49282ad30d7" providerId="ADAL" clId="{CA86976B-F01D-4716-A50A-6F5EA948388A}" dt="2024-04-10T17:52:34.215" v="1618" actId="20577"/>
          <ac:spMkLst>
            <pc:docMk/>
            <pc:sldMk cId="3856821049" sldId="268"/>
            <ac:spMk id="2" creationId="{21696B8F-E0EA-C8D7-E9DE-952F73B75028}"/>
          </ac:spMkLst>
        </pc:spChg>
        <pc:spChg chg="del">
          <ac:chgData name="sudha chaurasia" userId="b6ed57e8-c800-4850-a4a0-d49282ad30d7" providerId="ADAL" clId="{CA86976B-F01D-4716-A50A-6F5EA948388A}" dt="2024-04-10T11:25:01.165" v="1158" actId="478"/>
          <ac:spMkLst>
            <pc:docMk/>
            <pc:sldMk cId="3856821049" sldId="268"/>
            <ac:spMk id="7" creationId="{6511C5CA-9898-F3EB-6CF3-5D24A25AC0DF}"/>
          </ac:spMkLst>
        </pc:spChg>
        <pc:picChg chg="add mod">
          <ac:chgData name="sudha chaurasia" userId="b6ed57e8-c800-4850-a4a0-d49282ad30d7" providerId="ADAL" clId="{CA86976B-F01D-4716-A50A-6F5EA948388A}" dt="2024-04-10T17:52:40.836" v="1619" actId="14100"/>
          <ac:picMkLst>
            <pc:docMk/>
            <pc:sldMk cId="3856821049" sldId="268"/>
            <ac:picMk id="4" creationId="{3ECB8AAE-8EE7-51B1-296E-7FEF7DC6214F}"/>
          </ac:picMkLst>
        </pc:picChg>
        <pc:picChg chg="del">
          <ac:chgData name="sudha chaurasia" userId="b6ed57e8-c800-4850-a4a0-d49282ad30d7" providerId="ADAL" clId="{CA86976B-F01D-4716-A50A-6F5EA948388A}" dt="2024-04-10T11:24:55.955" v="1155" actId="478"/>
          <ac:picMkLst>
            <pc:docMk/>
            <pc:sldMk cId="3856821049" sldId="268"/>
            <ac:picMk id="5" creationId="{8D4F648A-0207-1D61-38F6-B8F20B79F90D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1:27:00.372" v="1177" actId="1076"/>
        <pc:sldMkLst>
          <pc:docMk/>
          <pc:sldMk cId="625934921" sldId="269"/>
        </pc:sldMkLst>
        <pc:picChg chg="del">
          <ac:chgData name="sudha chaurasia" userId="b6ed57e8-c800-4850-a4a0-d49282ad30d7" providerId="ADAL" clId="{CA86976B-F01D-4716-A50A-6F5EA948388A}" dt="2024-04-10T11:25:18.660" v="1174" actId="478"/>
          <ac:picMkLst>
            <pc:docMk/>
            <pc:sldMk cId="625934921" sldId="269"/>
            <ac:picMk id="4" creationId="{3ECB8AAE-8EE7-51B1-296E-7FEF7DC6214F}"/>
          </ac:picMkLst>
        </pc:picChg>
        <pc:picChg chg="add mod">
          <ac:chgData name="sudha chaurasia" userId="b6ed57e8-c800-4850-a4a0-d49282ad30d7" providerId="ADAL" clId="{CA86976B-F01D-4716-A50A-6F5EA948388A}" dt="2024-04-10T11:27:00.372" v="1177" actId="1076"/>
          <ac:picMkLst>
            <pc:docMk/>
            <pc:sldMk cId="625934921" sldId="269"/>
            <ac:picMk id="5" creationId="{AFDE325E-73D5-FAE7-CF5E-84848AFBA61A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7:52:51.282" v="1620" actId="14100"/>
        <pc:sldMkLst>
          <pc:docMk/>
          <pc:sldMk cId="2427987921" sldId="270"/>
        </pc:sldMkLst>
        <pc:spChg chg="mod">
          <ac:chgData name="sudha chaurasia" userId="b6ed57e8-c800-4850-a4a0-d49282ad30d7" providerId="ADAL" clId="{CA86976B-F01D-4716-A50A-6F5EA948388A}" dt="2024-04-10T11:28:45.853" v="1245" actId="20577"/>
          <ac:spMkLst>
            <pc:docMk/>
            <pc:sldMk cId="2427987921" sldId="270"/>
            <ac:spMk id="2" creationId="{21696B8F-E0EA-C8D7-E9DE-952F73B75028}"/>
          </ac:spMkLst>
        </pc:spChg>
        <pc:picChg chg="add mod">
          <ac:chgData name="sudha chaurasia" userId="b6ed57e8-c800-4850-a4a0-d49282ad30d7" providerId="ADAL" clId="{CA86976B-F01D-4716-A50A-6F5EA948388A}" dt="2024-04-10T17:52:51.282" v="1620" actId="14100"/>
          <ac:picMkLst>
            <pc:docMk/>
            <pc:sldMk cId="2427987921" sldId="270"/>
            <ac:picMk id="4" creationId="{F34AFC31-6FED-3C3F-7FD5-BB8F6860195C}"/>
          </ac:picMkLst>
        </pc:picChg>
        <pc:picChg chg="del">
          <ac:chgData name="sudha chaurasia" userId="b6ed57e8-c800-4850-a4a0-d49282ad30d7" providerId="ADAL" clId="{CA86976B-F01D-4716-A50A-6F5EA948388A}" dt="2024-04-10T11:28:26.180" v="1179" actId="478"/>
          <ac:picMkLst>
            <pc:docMk/>
            <pc:sldMk cId="2427987921" sldId="270"/>
            <ac:picMk id="5" creationId="{AFDE325E-73D5-FAE7-CF5E-84848AFBA61A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7:27:01.652" v="1268" actId="20577"/>
        <pc:sldMkLst>
          <pc:docMk/>
          <pc:sldMk cId="641991901" sldId="271"/>
        </pc:sldMkLst>
        <pc:spChg chg="mod">
          <ac:chgData name="sudha chaurasia" userId="b6ed57e8-c800-4850-a4a0-d49282ad30d7" providerId="ADAL" clId="{CA86976B-F01D-4716-A50A-6F5EA948388A}" dt="2024-04-10T17:27:01.652" v="1268" actId="20577"/>
          <ac:spMkLst>
            <pc:docMk/>
            <pc:sldMk cId="641991901" sldId="271"/>
            <ac:spMk id="2" creationId="{21696B8F-E0EA-C8D7-E9DE-952F73B75028}"/>
          </ac:spMkLst>
        </pc:spChg>
        <pc:picChg chg="del">
          <ac:chgData name="sudha chaurasia" userId="b6ed57e8-c800-4850-a4a0-d49282ad30d7" providerId="ADAL" clId="{CA86976B-F01D-4716-A50A-6F5EA948388A}" dt="2024-04-10T17:26:49.457" v="1247" actId="478"/>
          <ac:picMkLst>
            <pc:docMk/>
            <pc:sldMk cId="641991901" sldId="271"/>
            <ac:picMk id="4" creationId="{F34AFC31-6FED-3C3F-7FD5-BB8F6860195C}"/>
          </ac:picMkLst>
        </pc:picChg>
        <pc:picChg chg="add mod">
          <ac:chgData name="sudha chaurasia" userId="b6ed57e8-c800-4850-a4a0-d49282ad30d7" providerId="ADAL" clId="{CA86976B-F01D-4716-A50A-6F5EA948388A}" dt="2024-04-10T17:26:54.735" v="1250" actId="1076"/>
          <ac:picMkLst>
            <pc:docMk/>
            <pc:sldMk cId="641991901" sldId="271"/>
            <ac:picMk id="5" creationId="{8BF7E4CB-7666-2625-3404-5368D0838C4E}"/>
          </ac:picMkLst>
        </pc:picChg>
      </pc:sldChg>
      <pc:sldChg chg="addSp delSp modSp add del mod">
        <pc:chgData name="sudha chaurasia" userId="b6ed57e8-c800-4850-a4a0-d49282ad30d7" providerId="ADAL" clId="{CA86976B-F01D-4716-A50A-6F5EA948388A}" dt="2024-04-10T17:47:19.101" v="1346" actId="2696"/>
        <pc:sldMkLst>
          <pc:docMk/>
          <pc:sldMk cId="3589891016" sldId="272"/>
        </pc:sldMkLst>
        <pc:spChg chg="mod">
          <ac:chgData name="sudha chaurasia" userId="b6ed57e8-c800-4850-a4a0-d49282ad30d7" providerId="ADAL" clId="{CA86976B-F01D-4716-A50A-6F5EA948388A}" dt="2024-04-10T17:37:23.851" v="1324" actId="20577"/>
          <ac:spMkLst>
            <pc:docMk/>
            <pc:sldMk cId="3589891016" sldId="272"/>
            <ac:spMk id="2" creationId="{21696B8F-E0EA-C8D7-E9DE-952F73B75028}"/>
          </ac:spMkLst>
        </pc:spChg>
        <pc:picChg chg="add mod">
          <ac:chgData name="sudha chaurasia" userId="b6ed57e8-c800-4850-a4a0-d49282ad30d7" providerId="ADAL" clId="{CA86976B-F01D-4716-A50A-6F5EA948388A}" dt="2024-04-10T17:36:57.588" v="1273" actId="1076"/>
          <ac:picMkLst>
            <pc:docMk/>
            <pc:sldMk cId="3589891016" sldId="272"/>
            <ac:picMk id="4" creationId="{73A9C89D-B497-ECDB-7EE9-A7A80AB29109}"/>
          </ac:picMkLst>
        </pc:picChg>
        <pc:picChg chg="del">
          <ac:chgData name="sudha chaurasia" userId="b6ed57e8-c800-4850-a4a0-d49282ad30d7" providerId="ADAL" clId="{CA86976B-F01D-4716-A50A-6F5EA948388A}" dt="2024-04-10T17:36:51.942" v="1270" actId="478"/>
          <ac:picMkLst>
            <pc:docMk/>
            <pc:sldMk cId="3589891016" sldId="272"/>
            <ac:picMk id="5" creationId="{8BF7E4CB-7666-2625-3404-5368D0838C4E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7:45:16.364" v="1344" actId="20577"/>
        <pc:sldMkLst>
          <pc:docMk/>
          <pc:sldMk cId="3609144183" sldId="273"/>
        </pc:sldMkLst>
        <pc:spChg chg="mod">
          <ac:chgData name="sudha chaurasia" userId="b6ed57e8-c800-4850-a4a0-d49282ad30d7" providerId="ADAL" clId="{CA86976B-F01D-4716-A50A-6F5EA948388A}" dt="2024-04-10T17:45:16.364" v="1344" actId="20577"/>
          <ac:spMkLst>
            <pc:docMk/>
            <pc:sldMk cId="3609144183" sldId="273"/>
            <ac:spMk id="2" creationId="{21696B8F-E0EA-C8D7-E9DE-952F73B75028}"/>
          </ac:spMkLst>
        </pc:spChg>
        <pc:picChg chg="del">
          <ac:chgData name="sudha chaurasia" userId="b6ed57e8-c800-4850-a4a0-d49282ad30d7" providerId="ADAL" clId="{CA86976B-F01D-4716-A50A-6F5EA948388A}" dt="2024-04-10T17:44:32.444" v="1326" actId="478"/>
          <ac:picMkLst>
            <pc:docMk/>
            <pc:sldMk cId="3609144183" sldId="273"/>
            <ac:picMk id="4" creationId="{73A9C89D-B497-ECDB-7EE9-A7A80AB29109}"/>
          </ac:picMkLst>
        </pc:picChg>
        <pc:picChg chg="add mod">
          <ac:chgData name="sudha chaurasia" userId="b6ed57e8-c800-4850-a4a0-d49282ad30d7" providerId="ADAL" clId="{CA86976B-F01D-4716-A50A-6F5EA948388A}" dt="2024-04-10T17:44:37.288" v="1329" actId="1076"/>
          <ac:picMkLst>
            <pc:docMk/>
            <pc:sldMk cId="3609144183" sldId="273"/>
            <ac:picMk id="5" creationId="{AA6D7FC9-55ED-D462-5321-198F0274F6E7}"/>
          </ac:picMkLst>
        </pc:picChg>
      </pc:sldChg>
      <pc:sldChg chg="addSp delSp modSp add mod">
        <pc:chgData name="sudha chaurasia" userId="b6ed57e8-c800-4850-a4a0-d49282ad30d7" providerId="ADAL" clId="{CA86976B-F01D-4716-A50A-6F5EA948388A}" dt="2024-04-10T17:48:53.035" v="1561" actId="20577"/>
        <pc:sldMkLst>
          <pc:docMk/>
          <pc:sldMk cId="3530209439" sldId="274"/>
        </pc:sldMkLst>
        <pc:spChg chg="add mod">
          <ac:chgData name="sudha chaurasia" userId="b6ed57e8-c800-4850-a4a0-d49282ad30d7" providerId="ADAL" clId="{CA86976B-F01D-4716-A50A-6F5EA948388A}" dt="2024-04-10T17:48:53.035" v="1561" actId="20577"/>
          <ac:spMkLst>
            <pc:docMk/>
            <pc:sldMk cId="3530209439" sldId="274"/>
            <ac:spMk id="3" creationId="{C2987ED3-A846-9115-C9B7-582D1FEC6FA0}"/>
          </ac:spMkLst>
        </pc:spChg>
        <pc:picChg chg="del">
          <ac:chgData name="sudha chaurasia" userId="b6ed57e8-c800-4850-a4a0-d49282ad30d7" providerId="ADAL" clId="{CA86976B-F01D-4716-A50A-6F5EA948388A}" dt="2024-04-10T17:47:31.557" v="1348" actId="478"/>
          <ac:picMkLst>
            <pc:docMk/>
            <pc:sldMk cId="3530209439" sldId="274"/>
            <ac:picMk id="5" creationId="{AA6D7FC9-55ED-D462-5321-198F0274F6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D4AA-EEAA-9EE1-E491-4639EEB9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61B94-440D-C1BF-9266-581B64A8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DF44-011A-CC93-39BE-C7556F5D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06FA-39F1-5D3F-59AF-7CBAD4DA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6E0A-52A2-EFCC-D4D9-59B8B26F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2677-6C99-EAF3-0F58-FF0D9AE6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47C63-EDBD-72F7-F109-F65F8655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4EC1-559D-1DA2-AE78-0C89345C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999-2823-0B40-4B54-F5BC9D72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8770-D31D-64C4-BCDF-113D691D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F5A3F-E8EA-E0EF-1E6D-7D35B6C5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46A75-00EE-E6DB-6E5C-E8291001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33B0-80C7-EB0E-5B22-19B77C60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A784-E786-901F-64CE-41AECCD3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6855-4063-C14D-5103-72F75369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4C8D-0521-B398-AE44-51EF87A1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9971-2975-CEA5-59EE-53158CB3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162D-3183-5728-EEE1-BB419080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E68F-537D-7204-5505-D6767AF1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BB9D-400C-2799-5695-1845970B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7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57-65C2-78A7-D5C5-B83AD91E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DFB4-1BE6-835D-40AE-A64469FC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1169-A15B-91F5-BF70-5139D61A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B9FD-9454-F13F-77A9-6EB8BA63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3EDD-0AE2-33E0-8BD1-D15EE106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3540-DC53-9B13-C9A0-CC8921FB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539D-C21E-E051-FDB6-790C80143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11C8-B028-ACB9-3EA3-10A016120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6C58F-6068-D0BF-4937-45BE6141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1BD9-6451-1AF1-D95E-8352F29F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056E-9EF2-3354-78DE-D836627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EAD4-21A3-1B04-E0C0-A89EBA3B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1EBE7-445E-CCAE-18EA-72F16E67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76F79-5A44-90DA-D395-5A2722B9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1CAE8-7E92-E114-453A-E060B7DD8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B61F3-0DD4-82E1-530C-D2A43C538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5B732-99CE-D484-0C32-B01F2A8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84336-5B06-F4E7-EEB9-141370AB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1E9EA-7F43-AA54-9F4F-0E0CC006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7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5545-E847-2A1C-A96D-86245800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640B-C7BB-5DEE-0224-59F7D78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7B3D3-8499-E5AB-5B78-90C78219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0C55-A6B5-2EE2-0FE9-7254A14F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0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B5F6F-95AA-DDDD-005F-90BD9AF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CBC6E-516A-246B-043F-66962F5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915F9-1E14-ED0D-4168-EFC65B05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4E05-2224-279F-E0EB-1AB992EE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C0EF-4401-A2EB-7A8F-26E2DA5A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6DB4-DADD-828C-EAB7-B017C5BDE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148ED-9B91-50E3-4ADB-ECEC630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D5168-3204-4F73-EEF3-8BBC9DBF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2326-B24F-1FAB-CEDD-C0DE0EE2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AE63-9970-5BC1-4C9D-91C87DFB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9AAA8-14EE-8CE2-81D8-A3324077A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7438A-D657-96F5-19DA-1D959E7D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AE879-5B93-AAF0-87D0-37E2870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2863-9D6A-F26C-4E86-0003148C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FE24E-4D89-9D0B-F6EA-BE9ED52B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5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1BC70-CEE6-8689-0075-BB9F805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1CF32-1B74-AC61-9E66-46A71362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927D-DF5C-3497-B190-18C830C01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6748-0785-4C99-A29E-A5B7FA773F0C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9F97-0639-7CE6-DD88-08D43309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BDC0-8124-D178-06E1-837D62B16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2C4B7-E84B-4E38-BEB3-378356C9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VTT in POX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0DD6C-626F-750B-EE27-674FB0B8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498508"/>
            <a:ext cx="9144000" cy="1655762"/>
          </a:xfrm>
        </p:spPr>
        <p:txBody>
          <a:bodyPr/>
          <a:lstStyle/>
          <a:p>
            <a:r>
              <a:rPr lang="en-IN" dirty="0"/>
              <a:t>Sudha Chaurasia</a:t>
            </a:r>
          </a:p>
        </p:txBody>
      </p:sp>
    </p:spTree>
    <p:extLst>
      <p:ext uri="{BB962C8B-B14F-4D97-AF65-F5344CB8AC3E}">
        <p14:creationId xmlns:p14="http://schemas.microsoft.com/office/powerpoint/2010/main" val="358502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After VTT creation, register and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F648A-0207-1D61-38F6-B8F20B79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" y="1054473"/>
            <a:ext cx="8354892" cy="4360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11C5CA-9898-F3EB-6CF3-5D24A25AC0DF}"/>
              </a:ext>
            </a:extLst>
          </p:cNvPr>
          <p:cNvSpPr txBox="1"/>
          <p:nvPr/>
        </p:nvSpPr>
        <p:spPr>
          <a:xfrm>
            <a:off x="9619127" y="1203608"/>
            <a:ext cx="1721225" cy="30469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Queries:</a:t>
            </a:r>
          </a:p>
          <a:p>
            <a:endParaRPr lang="en-IN" dirty="0"/>
          </a:p>
          <a:p>
            <a:r>
              <a:rPr lang="en-IN" sz="1200" dirty="0"/>
              <a:t>1- why there is filter on Supplier name ?  Can resource associate with multiple supplier ?</a:t>
            </a:r>
          </a:p>
          <a:p>
            <a:r>
              <a:rPr lang="en-IN" sz="1200" dirty="0"/>
              <a:t>2- Same for Status, over the current tab is it possible to show the other status timesheet ?</a:t>
            </a:r>
          </a:p>
          <a:p>
            <a:r>
              <a:rPr lang="en-IN" sz="1200" dirty="0"/>
              <a:t>3-  Is it possible anyway, that user can create timesheet for other resource ?</a:t>
            </a:r>
            <a:br>
              <a:rPr lang="en-IN" sz="1200" dirty="0"/>
            </a:br>
            <a:r>
              <a:rPr lang="en-IN" sz="1200" dirty="0"/>
              <a:t>4- what is YTD ?</a:t>
            </a:r>
          </a:p>
        </p:txBody>
      </p:sp>
    </p:spTree>
    <p:extLst>
      <p:ext uri="{BB962C8B-B14F-4D97-AF65-F5344CB8AC3E}">
        <p14:creationId xmlns:p14="http://schemas.microsoft.com/office/powerpoint/2010/main" val="114478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VTT creation – validation/informative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B8AAE-8EE7-51B1-296E-7FEF7DC6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1127632"/>
            <a:ext cx="10148048" cy="45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2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VTT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E325E-73D5-FAE7-CF5E-84848AFB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9" y="1153560"/>
            <a:ext cx="10800175" cy="41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3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Pending timesheet – no information about who is the approver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FC31-6FED-3C3F-7FD5-BB8F6860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620459"/>
            <a:ext cx="10924313" cy="34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Approved timesheet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7E4CB-7666-2625-3404-5368D083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887506"/>
            <a:ext cx="9103047" cy="52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9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Supplier timesheet with multiple PM of each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C89D-B497-ECDB-7EE9-A7A80AB2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1316272"/>
            <a:ext cx="10479741" cy="31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9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Supplier timesheet with multiple PM of each project – Reject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D7FC9-55ED-D462-5321-198F0274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128084"/>
            <a:ext cx="11223812" cy="46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Supplier timesheet with multiple PM of each project – Reject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87ED3-A846-9115-C9B7-582D1FEC6FA0}"/>
              </a:ext>
            </a:extLst>
          </p:cNvPr>
          <p:cNvSpPr txBox="1"/>
          <p:nvPr/>
        </p:nvSpPr>
        <p:spPr>
          <a:xfrm>
            <a:off x="779929" y="1443318"/>
            <a:ext cx="641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Query-  After Supplier timesheet creation &gt; the PM was removed from the project . Still timesheet get released. And there is no approver. </a:t>
            </a:r>
          </a:p>
          <a:p>
            <a:r>
              <a:rPr lang="en-IN" dirty="0"/>
              <a:t>How the pending timesheets get approved in this case?</a:t>
            </a:r>
          </a:p>
        </p:txBody>
      </p:sp>
    </p:spTree>
    <p:extLst>
      <p:ext uri="{BB962C8B-B14F-4D97-AF65-F5344CB8AC3E}">
        <p14:creationId xmlns:p14="http://schemas.microsoft.com/office/powerpoint/2010/main" val="353020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80894"/>
            <a:ext cx="9144000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User minimum permission to access supplier register, resource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55BA6-F285-6724-7AFB-F6EC6694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897715"/>
            <a:ext cx="9583270" cy="2832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B5103-E0C9-F82D-7090-C647D8C0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956731"/>
            <a:ext cx="10336305" cy="868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47A8B-D950-DBE6-2DDA-EEAB0872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35" y="4802996"/>
            <a:ext cx="3923811" cy="20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80894"/>
            <a:ext cx="9144000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After Permission, the Supplier menu and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7C541-2037-DE88-E4A9-9517CE1C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6" y="1110526"/>
            <a:ext cx="10139263" cy="38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4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80894"/>
            <a:ext cx="9144000" cy="525929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IN" sz="2400" dirty="0"/>
              <a:t>After Permission, the Supplier menu and register. Also + icon is there to create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38FD-0D93-54AB-EE11-665224B7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953999"/>
            <a:ext cx="5567082" cy="247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95005-98D9-4406-071B-DA943EE0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3831605"/>
            <a:ext cx="7602070" cy="26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506635" cy="525929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IN" sz="2400" dirty="0"/>
              <a:t>Since, system showing the validation of not assigning the resource, assign it over a task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310CB-E39C-FFF0-127C-7C774893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" y="1081764"/>
            <a:ext cx="10623176" cy="2418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915845-31F5-E09D-9998-3F124293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56" y="3649673"/>
            <a:ext cx="5485384" cy="2927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4F38E-8B0D-5930-46B4-1AB3810B924F}"/>
              </a:ext>
            </a:extLst>
          </p:cNvPr>
          <p:cNvSpPr txBox="1"/>
          <p:nvPr/>
        </p:nvSpPr>
        <p:spPr>
          <a:xfrm>
            <a:off x="658906" y="4312024"/>
            <a:ext cx="1488142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Still the error is same, even resource assigned on a task in timesheet period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2C31B6-09C7-F740-B4A4-48EF812E09B4}"/>
              </a:ext>
            </a:extLst>
          </p:cNvPr>
          <p:cNvCxnSpPr/>
          <p:nvPr/>
        </p:nvCxnSpPr>
        <p:spPr>
          <a:xfrm>
            <a:off x="2178424" y="5047129"/>
            <a:ext cx="3218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3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80894"/>
            <a:ext cx="9144000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Do some required configuration of resource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B1ACF-FF32-763A-40DF-36DA504C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3" y="1125053"/>
            <a:ext cx="4257143" cy="17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C887F-7262-7CC0-020C-DF2BB483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90" y="902826"/>
            <a:ext cx="4849906" cy="23962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A08203-6AB5-5D49-32DB-291DF2D8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390" y="3429000"/>
            <a:ext cx="5054960" cy="17681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CDAC0F-E4FD-B322-90EE-3E243C8C1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8" y="3148045"/>
            <a:ext cx="5072519" cy="2933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610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80894"/>
            <a:ext cx="9144000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Do some required configuration of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FFF67-3F01-D803-7EE1-BDAEB925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72" y="869577"/>
            <a:ext cx="5450251" cy="54146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E9B0E-DAE0-FA62-B74F-A322D9900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12" y="791883"/>
            <a:ext cx="4609353" cy="5531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43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80894"/>
            <a:ext cx="9144000" cy="525929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400" dirty="0"/>
              <a:t>VTT after resource configuration, still the error is same.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C02FB-069E-C887-5514-01E5CB59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902087"/>
            <a:ext cx="4927567" cy="2895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B8C94-F310-D5A7-2C70-C1F63F1E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73" y="3557355"/>
            <a:ext cx="6970389" cy="31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6B8F-E0EA-C8D7-E9DE-952F73B7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7" y="280894"/>
            <a:ext cx="10730753" cy="525929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IN" sz="2400" dirty="0"/>
              <a:t>Again modify the configuration and set the resource as Generic + External. Now is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58D65-3C10-857F-114E-10779049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5" y="975965"/>
            <a:ext cx="6297779" cy="2748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A68D5-E409-A981-EC96-5025B4A8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777" y="3424189"/>
            <a:ext cx="6712765" cy="30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modifiedby xmlns="f0434e7d-9510-4721-9b9f-15e23b467bf3" xsi:nil="true"/>
    <TaxCatchAll xmlns="9d730e7d-a78b-47b5-bb5b-2d54820058b0" xsi:nil="true"/>
    <Comments xmlns="f0434e7d-9510-4721-9b9f-15e23b467bf3" xsi:nil="true"/>
  </documentManagement>
</p:properties>
</file>

<file path=customXml/itemProps1.xml><?xml version="1.0" encoding="utf-8"?>
<ds:datastoreItem xmlns:ds="http://schemas.openxmlformats.org/officeDocument/2006/customXml" ds:itemID="{E2004481-5E8C-4070-B06A-54C7A152DA9F}"/>
</file>

<file path=customXml/itemProps2.xml><?xml version="1.0" encoding="utf-8"?>
<ds:datastoreItem xmlns:ds="http://schemas.openxmlformats.org/officeDocument/2006/customXml" ds:itemID="{95DE83DC-1C12-4A55-A08A-9DAB812DA2F4}"/>
</file>

<file path=customXml/itemProps3.xml><?xml version="1.0" encoding="utf-8"?>
<ds:datastoreItem xmlns:ds="http://schemas.openxmlformats.org/officeDocument/2006/customXml" ds:itemID="{79604A27-AA3B-4A43-BEFF-1F586B96D8D5}"/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262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VTT in POX</vt:lpstr>
      <vt:lpstr>User minimum permission to access supplier register, resource Info</vt:lpstr>
      <vt:lpstr>After Permission, the Supplier menu and register</vt:lpstr>
      <vt:lpstr>After Permission, the Supplier menu and register. Also + icon is there to create </vt:lpstr>
      <vt:lpstr>Since, system showing the validation of not assigning the resource, assign it over a task</vt:lpstr>
      <vt:lpstr>Do some required configuration of resource</vt:lpstr>
      <vt:lpstr>Do some required configuration of resource</vt:lpstr>
      <vt:lpstr>VTT after resource configuration, still the error is same.</vt:lpstr>
      <vt:lpstr>Again modify the configuration and set the resource as Generic + External. Now is created.</vt:lpstr>
      <vt:lpstr>After VTT creation, register and page</vt:lpstr>
      <vt:lpstr>VTT creation – validation/informative messages</vt:lpstr>
      <vt:lpstr>VTT creation</vt:lpstr>
      <vt:lpstr>Pending timesheet – no information about who is the approver </vt:lpstr>
      <vt:lpstr>Approved timesheet</vt:lpstr>
      <vt:lpstr>Supplier timesheet with multiple PM of each project</vt:lpstr>
      <vt:lpstr>Supplier timesheet with multiple PM of each project – Reject case</vt:lpstr>
      <vt:lpstr>Supplier timesheet with multiple PM of each project – Reject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VTT in POX</dc:title>
  <dc:creator>sudha chaurasia</dc:creator>
  <cp:lastModifiedBy>sudha chaurasia</cp:lastModifiedBy>
  <cp:revision>1</cp:revision>
  <dcterms:created xsi:type="dcterms:W3CDTF">2024-04-10T10:22:23Z</dcterms:created>
  <dcterms:modified xsi:type="dcterms:W3CDTF">2024-04-10T17:52:52Z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</Properties>
</file>