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61" r:id="rId6"/>
    <p:sldId id="262" r:id="rId7"/>
    <p:sldId id="264" r:id="rId8"/>
    <p:sldId id="263" r:id="rId9"/>
    <p:sldId id="265" r:id="rId10"/>
    <p:sldId id="267" r:id="rId11"/>
    <p:sldId id="269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1:40:31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1:40:31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A2F53-D716-412E-B316-9D715923E67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8516B-119C-4CD2-9ED3-EC963E255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74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8516B-119C-4CD2-9ED3-EC963E25540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61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2697-80E3-2CD1-9E54-8866A4D2E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053EC-8A5C-4874-AAFB-C582DF305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8629E-F7C1-88E0-94E6-258F5429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B47F-7089-4B66-867F-E4F710148219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9A1D3-7888-A8C3-F008-E6688260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7FB93-BE70-9B50-E1AA-45AF6DF3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890-1B76-4FA4-8C43-BECF576F3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61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6AF8-5ADC-7890-FC99-7590A580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2501E-0BD3-BFFC-AED5-C256F1241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3F72D-9B91-F6B3-3471-93733DB6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B47F-7089-4B66-867F-E4F710148219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1D837-B691-C6F6-E1C3-99A788C3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4566-348D-15E9-6E50-76A2CA12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890-1B76-4FA4-8C43-BECF576F3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33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DDBAE-3281-F105-8312-20B7496CA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E1A80-E603-E8C4-FBEE-3A10AD57D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518AB-2A44-3630-B2B7-128E5BD2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B47F-7089-4B66-867F-E4F710148219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3CFED-9825-2382-CF73-4CA77325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49F7F-8196-D7A4-1E4F-E84D3765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890-1B76-4FA4-8C43-BECF576F3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87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F6E4-BBC4-138F-0DDF-5FD30913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232CC-0668-21B4-A14C-4A7E2ED98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0882-ECC0-9A4C-9783-37D036C0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B47F-7089-4B66-867F-E4F710148219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67296-5E4E-92D8-DC27-9938B366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3F33D-3D8A-EDA4-A620-747FB7C1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890-1B76-4FA4-8C43-BECF576F3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64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C6E3-F133-ECD2-AF22-DE134813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39001-6A44-F831-2A36-857F96AEA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5A1C-0905-21BB-237D-5972BCBB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B47F-7089-4B66-867F-E4F710148219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8CEBF-8BA5-2089-1A84-9AAD05E5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DC04C-2C5B-DF3B-6631-B315522F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890-1B76-4FA4-8C43-BECF576F3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B1FB-9C93-F2F9-4D00-50EB15A5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F6806-19AE-BC49-3A73-4BD7E349B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C2D6C-4C14-5D1E-B275-097587A46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5135A-34B4-8286-5D5B-FA2430D8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B47F-7089-4B66-867F-E4F710148219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B3312-9D43-EF5F-550D-C0FF0FBD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46801-FD17-976A-F0F1-D76572D1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890-1B76-4FA4-8C43-BECF576F3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07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C5B9-B221-8398-36FE-F37FF725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85DEB-05D2-6F88-F712-5CBC8C21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35E13-5F27-1E83-D929-0773D5B5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AC5A9-1820-BCA6-D5DA-79C1E3436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A4988-6F9A-50BC-B9AF-2098BA300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FBDC6-24E2-E3A5-115D-1FAD9431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B47F-7089-4B66-867F-E4F710148219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68575-9C2B-664E-4B28-359BF31F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42332-AD9D-78C1-65CA-4C8DBE03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890-1B76-4FA4-8C43-BECF576F3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57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3E6-CBA3-D56E-1BD7-D9002162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FC3BC-140A-6A14-D555-7031CC7F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B47F-7089-4B66-867F-E4F710148219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D3FC0-7615-4EFB-4245-8B4968ED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68210-8407-4EDD-E43E-0AD92A45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890-1B76-4FA4-8C43-BECF576F3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73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CAB7A-965E-8025-CE5A-CC5E9B09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B47F-7089-4B66-867F-E4F710148219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15621-31DC-C038-C07E-16BC6CD2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2B8A8-CE14-A147-0553-161F0F51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890-1B76-4FA4-8C43-BECF576F3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42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5E0C-CAEC-AE78-82FC-9301DEF4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BB9A-8E58-6F00-47B7-D80394715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163EF-CEA6-B8AB-A825-152B2DC8E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F5363-15D8-77D1-B848-664D24E2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B47F-7089-4B66-867F-E4F710148219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C3753-CF80-7B4D-EA5D-44EC97F1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CEC5-B310-6CEE-1A05-A40C8F5E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890-1B76-4FA4-8C43-BECF576F3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63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7CD6-FCDC-3896-0C87-8EECF666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C32E5-BCBD-A123-C326-9D764186E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DF197-F99A-8BD5-51A8-424190BA1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4CDEC-2357-9F92-5239-8F4807FA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B47F-7089-4B66-867F-E4F710148219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AA680-C086-3E89-8553-2E76C53F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F5E93-D382-30BC-7A17-464D67AC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890-1B76-4FA4-8C43-BECF576F3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29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26F52E-B034-4F4C-95FC-7D1B0084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18CA7-3D5B-2AAB-421E-BC2847874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1A272-8429-F2D8-9573-1C51689DC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9B47F-7089-4B66-867F-E4F710148219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22C49-867B-02C9-51D7-6E0687638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A1976-C021-00EA-F898-FE81A970B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1D890-1B76-4FA4-8C43-BECF576F3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71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fif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685A58E9-A94F-E9ED-CDA0-10AD203619D8}"/>
              </a:ext>
            </a:extLst>
          </p:cNvPr>
          <p:cNvSpPr/>
          <p:nvPr/>
        </p:nvSpPr>
        <p:spPr>
          <a:xfrm>
            <a:off x="5528498" y="1827632"/>
            <a:ext cx="3270240" cy="320273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  <a:prstDash val="lg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6EFFF-0852-B865-FFFD-4DC1D672C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9736" y="2794702"/>
            <a:ext cx="5226996" cy="1562878"/>
          </a:xfrm>
        </p:spPr>
        <p:txBody>
          <a:bodyPr>
            <a:normAutofit/>
          </a:bodyPr>
          <a:lstStyle/>
          <a:p>
            <a:pPr algn="l"/>
            <a:r>
              <a:rPr lang="en-IN" sz="4400" dirty="0">
                <a:ln>
                  <a:solidFill>
                    <a:schemeClr val="tx1"/>
                  </a:solidFill>
                  <a:prstDash val="lgDashDot"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Agile Tool </a:t>
            </a:r>
          </a:p>
          <a:p>
            <a:pPr algn="l"/>
            <a:r>
              <a:rPr lang="en-IN" sz="4400" dirty="0">
                <a:ln>
                  <a:solidFill>
                    <a:schemeClr val="tx1"/>
                  </a:solidFill>
                  <a:prstDash val="lgDashDot"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Initiative Connectivity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2400A6D-4C97-0EB4-E8B1-C5769DBF6758}"/>
                  </a:ext>
                </a:extLst>
              </p14:cNvPr>
              <p14:cNvContentPartPr/>
              <p14:nvPr/>
            </p14:nvContentPartPr>
            <p14:xfrm>
              <a:off x="4441232" y="300419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2400A6D-4C97-0EB4-E8B1-C5769DBF67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2232" y="299519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AB5C63FF-58CA-B2B8-4757-5F72C722B228}"/>
              </a:ext>
            </a:extLst>
          </p:cNvPr>
          <p:cNvSpPr/>
          <p:nvPr/>
        </p:nvSpPr>
        <p:spPr>
          <a:xfrm>
            <a:off x="3730551" y="4868926"/>
            <a:ext cx="1421362" cy="1392022"/>
          </a:xfrm>
          <a:prstGeom prst="ellipse">
            <a:avLst/>
          </a:prstGeom>
          <a:noFill/>
          <a:ln>
            <a:prstDash val="dash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204550-BF99-5DE8-5871-3CA28E879E45}"/>
              </a:ext>
            </a:extLst>
          </p:cNvPr>
          <p:cNvSpPr/>
          <p:nvPr/>
        </p:nvSpPr>
        <p:spPr>
          <a:xfrm>
            <a:off x="3730551" y="793425"/>
            <a:ext cx="1421362" cy="1392022"/>
          </a:xfrm>
          <a:prstGeom prst="ellipse">
            <a:avLst/>
          </a:prstGeom>
          <a:noFill/>
          <a:ln>
            <a:prstDash val="lgDash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030E93-B107-C886-2589-245DA4A61970}"/>
              </a:ext>
            </a:extLst>
          </p:cNvPr>
          <p:cNvSpPr/>
          <p:nvPr/>
        </p:nvSpPr>
        <p:spPr>
          <a:xfrm>
            <a:off x="2960504" y="2834013"/>
            <a:ext cx="1421362" cy="1392022"/>
          </a:xfrm>
          <a:prstGeom prst="ellipse">
            <a:avLst/>
          </a:prstGeom>
          <a:noFill/>
          <a:ln>
            <a:prstDash val="dash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37E8D22-6A5D-92F4-71CC-36989208B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68" y="3104584"/>
            <a:ext cx="1240673" cy="931221"/>
          </a:xfrm>
          <a:prstGeom prst="ellipse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9DC2553-1982-0027-5304-648EB90818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20"/>
          <a:stretch/>
        </p:blipFill>
        <p:spPr>
          <a:xfrm>
            <a:off x="3910254" y="5072783"/>
            <a:ext cx="994176" cy="96104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3334293-6C39-D2A6-0738-2979A11F3B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799" y="846361"/>
            <a:ext cx="1242866" cy="1242866"/>
          </a:xfrm>
          <a:prstGeom prst="ellipse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2EDB7E-F2DD-734B-61C7-11FC8399258D}"/>
              </a:ext>
            </a:extLst>
          </p:cNvPr>
          <p:cNvCxnSpPr>
            <a:cxnSpLocks/>
          </p:cNvCxnSpPr>
          <p:nvPr/>
        </p:nvCxnSpPr>
        <p:spPr>
          <a:xfrm>
            <a:off x="5072734" y="1899569"/>
            <a:ext cx="767627" cy="522753"/>
          </a:xfrm>
          <a:prstGeom prst="line">
            <a:avLst/>
          </a:prstGeom>
          <a:ln w="12700">
            <a:prstDash val="lgDash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A99237-149A-0386-F9B2-00F784C05BCA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381866" y="3429000"/>
            <a:ext cx="1146632" cy="75778"/>
          </a:xfrm>
          <a:prstGeom prst="line">
            <a:avLst/>
          </a:prstGeom>
          <a:ln w="12700">
            <a:prstDash val="lgDash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4A06E0B-25A5-DB6E-F79C-D599DFBAFF18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4943759" y="4507123"/>
            <a:ext cx="896602" cy="565660"/>
          </a:xfrm>
          <a:prstGeom prst="line">
            <a:avLst/>
          </a:prstGeom>
          <a:ln w="12700">
            <a:prstDash val="lgDash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7F5B79-85B9-B88C-28F8-ECE509C6CB3E}"/>
              </a:ext>
            </a:extLst>
          </p:cNvPr>
          <p:cNvSpPr txBox="1"/>
          <p:nvPr/>
        </p:nvSpPr>
        <p:spPr>
          <a:xfrm rot="18905843">
            <a:off x="2771427" y="2730801"/>
            <a:ext cx="1629067" cy="1678785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en-IN" dirty="0"/>
              <a:t>Jira Integration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49F21E-B6FE-7BC9-4A9D-8C43DF7AA769}"/>
              </a:ext>
            </a:extLst>
          </p:cNvPr>
          <p:cNvSpPr txBox="1"/>
          <p:nvPr/>
        </p:nvSpPr>
        <p:spPr>
          <a:xfrm rot="19855756">
            <a:off x="3501926" y="663154"/>
            <a:ext cx="1629067" cy="1678785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en-IN" dirty="0"/>
              <a:t>CWM Integration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77AA5A-7BB1-2295-CB18-87F3EE0D5143}"/>
              </a:ext>
            </a:extLst>
          </p:cNvPr>
          <p:cNvSpPr txBox="1"/>
          <p:nvPr/>
        </p:nvSpPr>
        <p:spPr>
          <a:xfrm rot="17171029">
            <a:off x="3501924" y="4748292"/>
            <a:ext cx="1629067" cy="1678785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en-IN" dirty="0"/>
              <a:t>DevOps Integration</a:t>
            </a:r>
          </a:p>
        </p:txBody>
      </p:sp>
    </p:spTree>
    <p:extLst>
      <p:ext uri="{BB962C8B-B14F-4D97-AF65-F5344CB8AC3E}">
        <p14:creationId xmlns:p14="http://schemas.microsoft.com/office/powerpoint/2010/main" val="4001182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63320429-9DC4-9B55-0089-C1B53B8CA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655" y="338003"/>
            <a:ext cx="10995676" cy="363793"/>
          </a:xfrm>
        </p:spPr>
        <p:txBody>
          <a:bodyPr>
            <a:noAutofit/>
          </a:bodyPr>
          <a:lstStyle/>
          <a:p>
            <a:pPr algn="l"/>
            <a:r>
              <a:rPr lang="en-IN" sz="2000" b="1" dirty="0">
                <a:latin typeface="+mn-lt"/>
              </a:rPr>
              <a:t>How to Edit integrations (CWM , Jira , DevOps 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B8BB4D-7CF1-62E7-F69F-2C4240C3B287}"/>
              </a:ext>
            </a:extLst>
          </p:cNvPr>
          <p:cNvCxnSpPr>
            <a:cxnSpLocks/>
          </p:cNvCxnSpPr>
          <p:nvPr/>
        </p:nvCxnSpPr>
        <p:spPr>
          <a:xfrm>
            <a:off x="563567" y="701115"/>
            <a:ext cx="109784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540C36-21F3-206E-06CE-169996170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5" y="1222848"/>
            <a:ext cx="4884953" cy="519715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A1DE7C-15AC-024A-2D8F-A39DAC0DA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642" y="1222848"/>
            <a:ext cx="4884953" cy="519715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BE3E662-A445-FE2D-5F09-2D941F62154C}"/>
              </a:ext>
            </a:extLst>
          </p:cNvPr>
          <p:cNvSpPr/>
          <p:nvPr/>
        </p:nvSpPr>
        <p:spPr>
          <a:xfrm>
            <a:off x="5687994" y="3679453"/>
            <a:ext cx="1251286" cy="3637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E7546E-C71E-2ABE-391F-804CDCD2D7A2}"/>
              </a:ext>
            </a:extLst>
          </p:cNvPr>
          <p:cNvSpPr txBox="1"/>
          <p:nvPr/>
        </p:nvSpPr>
        <p:spPr>
          <a:xfrm>
            <a:off x="5866268" y="3405673"/>
            <a:ext cx="89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On Edit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A6831A-86E6-A686-59DB-95613BCEFE9A}"/>
              </a:ext>
            </a:extLst>
          </p:cNvPr>
          <p:cNvSpPr/>
          <p:nvPr/>
        </p:nvSpPr>
        <p:spPr>
          <a:xfrm>
            <a:off x="730707" y="2435260"/>
            <a:ext cx="2664433" cy="3360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FF31B7-FAA4-B667-C965-27B77DE6D4C6}"/>
              </a:ext>
            </a:extLst>
          </p:cNvPr>
          <p:cNvSpPr txBox="1"/>
          <p:nvPr/>
        </p:nvSpPr>
        <p:spPr>
          <a:xfrm>
            <a:off x="3896631" y="4603783"/>
            <a:ext cx="1912554" cy="119181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1600" dirty="0"/>
              <a:t>All information </a:t>
            </a:r>
            <a:r>
              <a:rPr lang="en-US" sz="1600" dirty="0"/>
              <a:t>will remain in read mode until the edit button is clicked.</a:t>
            </a:r>
            <a:endParaRPr lang="en-IN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897221-B6C1-4136-DB54-9065E5A1ED9C}"/>
              </a:ext>
            </a:extLst>
          </p:cNvPr>
          <p:cNvCxnSpPr>
            <a:cxnSpLocks/>
          </p:cNvCxnSpPr>
          <p:nvPr/>
        </p:nvCxnSpPr>
        <p:spPr>
          <a:xfrm flipH="1" flipV="1">
            <a:off x="3331029" y="4043246"/>
            <a:ext cx="774440" cy="560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27E4912-F369-69FC-E6B8-EC26253F0482}"/>
              </a:ext>
            </a:extLst>
          </p:cNvPr>
          <p:cNvSpPr/>
          <p:nvPr/>
        </p:nvSpPr>
        <p:spPr>
          <a:xfrm>
            <a:off x="7090542" y="2502395"/>
            <a:ext cx="2664433" cy="3360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134519-4593-C443-A45F-08FE9E589E0B}"/>
              </a:ext>
            </a:extLst>
          </p:cNvPr>
          <p:cNvSpPr txBox="1"/>
          <p:nvPr/>
        </p:nvSpPr>
        <p:spPr>
          <a:xfrm>
            <a:off x="9983579" y="4323514"/>
            <a:ext cx="1912554" cy="6469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1600" dirty="0"/>
              <a:t>All information are in write mode</a:t>
            </a:r>
            <a:r>
              <a:rPr lang="en-US" sz="1600" dirty="0"/>
              <a:t>.</a:t>
            </a:r>
            <a:endParaRPr lang="en-IN" sz="16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19B0CA-DBBA-5F96-8C0A-FC78743170FB}"/>
              </a:ext>
            </a:extLst>
          </p:cNvPr>
          <p:cNvCxnSpPr>
            <a:cxnSpLocks/>
          </p:cNvCxnSpPr>
          <p:nvPr/>
        </p:nvCxnSpPr>
        <p:spPr>
          <a:xfrm flipH="1" flipV="1">
            <a:off x="9762437" y="3762977"/>
            <a:ext cx="774440" cy="560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F6CE49C-AD9A-A5ED-1D23-AD01EB59F427}"/>
              </a:ext>
            </a:extLst>
          </p:cNvPr>
          <p:cNvSpPr txBox="1"/>
          <p:nvPr/>
        </p:nvSpPr>
        <p:spPr>
          <a:xfrm>
            <a:off x="4315350" y="1889682"/>
            <a:ext cx="1969745" cy="91940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1600" dirty="0"/>
              <a:t>Green tick mark is removed because edit </a:t>
            </a:r>
            <a:r>
              <a:rPr lang="en-IN" sz="1600"/>
              <a:t>inprogress</a:t>
            </a:r>
            <a:endParaRPr lang="en-IN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CD6387-CABE-A37A-D2E8-71A9ECB3F606}"/>
              </a:ext>
            </a:extLst>
          </p:cNvPr>
          <p:cNvCxnSpPr>
            <a:cxnSpLocks/>
          </p:cNvCxnSpPr>
          <p:nvPr/>
        </p:nvCxnSpPr>
        <p:spPr>
          <a:xfrm flipV="1">
            <a:off x="6313636" y="2062065"/>
            <a:ext cx="955780" cy="93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EEC41F-2A42-6D14-71F1-BF4168AA0BBA}"/>
              </a:ext>
            </a:extLst>
          </p:cNvPr>
          <p:cNvCxnSpPr>
            <a:cxnSpLocks/>
          </p:cNvCxnSpPr>
          <p:nvPr/>
        </p:nvCxnSpPr>
        <p:spPr>
          <a:xfrm flipH="1" flipV="1">
            <a:off x="1296955" y="2108855"/>
            <a:ext cx="2989854" cy="118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2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4">
            <a:extLst>
              <a:ext uri="{FF2B5EF4-FFF2-40B4-BE49-F238E27FC236}">
                <a16:creationId xmlns:a16="http://schemas.microsoft.com/office/drawing/2014/main" id="{2A57BE67-F944-673E-4C26-DCCCFC7E8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655" y="338003"/>
            <a:ext cx="10995676" cy="363793"/>
          </a:xfrm>
        </p:spPr>
        <p:txBody>
          <a:bodyPr>
            <a:noAutofit/>
          </a:bodyPr>
          <a:lstStyle/>
          <a:p>
            <a:pPr algn="l"/>
            <a:r>
              <a:rPr lang="en-IN" sz="2000" b="1" dirty="0">
                <a:latin typeface="+mn-lt"/>
              </a:rPr>
              <a:t>How to create integrations (CWM , Jira , DevOps ) with multiple versions</a:t>
            </a:r>
            <a:endParaRPr lang="en-IN" sz="8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E65DC8-42EC-4DA4-4781-043993A6000E}"/>
              </a:ext>
            </a:extLst>
          </p:cNvPr>
          <p:cNvCxnSpPr>
            <a:cxnSpLocks/>
          </p:cNvCxnSpPr>
          <p:nvPr/>
        </p:nvCxnSpPr>
        <p:spPr>
          <a:xfrm>
            <a:off x="563567" y="701115"/>
            <a:ext cx="109784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BDC6C09-6C74-B9D9-E95D-2130830020E2}"/>
              </a:ext>
            </a:extLst>
          </p:cNvPr>
          <p:cNvSpPr txBox="1"/>
          <p:nvPr/>
        </p:nvSpPr>
        <p:spPr>
          <a:xfrm>
            <a:off x="443655" y="854597"/>
            <a:ext cx="102119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Suppose , We want to add another version of DevOps :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Select the version from version dropdown which is placed in right side of popup header.(see in screenshot)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After select new version , all fields od DevOps come in initial state(like first time creation)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Only </a:t>
            </a:r>
            <a:r>
              <a:rPr lang="en-IN" sz="1600" b="1" dirty="0"/>
              <a:t>Cancel</a:t>
            </a:r>
            <a:r>
              <a:rPr lang="en-IN" sz="1600" dirty="0"/>
              <a:t> button will be there.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Save button will be visible on filling the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DevOps integration creation done with version after click on </a:t>
            </a:r>
            <a:r>
              <a:rPr lang="en-IN" sz="1600" b="1" dirty="0"/>
              <a:t>save</a:t>
            </a:r>
            <a:r>
              <a:rPr lang="en-IN" sz="1600" dirty="0"/>
              <a:t> button.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7427A3-A2B3-6455-5A4E-F7F047EE330C}"/>
              </a:ext>
            </a:extLst>
          </p:cNvPr>
          <p:cNvSpPr txBox="1"/>
          <p:nvPr/>
        </p:nvSpPr>
        <p:spPr>
          <a:xfrm>
            <a:off x="563567" y="2964415"/>
            <a:ext cx="5003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See in next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07D73-3EF9-1652-3496-6FB5815C807E}"/>
              </a:ext>
            </a:extLst>
          </p:cNvPr>
          <p:cNvSpPr txBox="1"/>
          <p:nvPr/>
        </p:nvSpPr>
        <p:spPr>
          <a:xfrm>
            <a:off x="563569" y="3676351"/>
            <a:ext cx="61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Note : </a:t>
            </a:r>
            <a:r>
              <a:rPr lang="en-IN" sz="1600" dirty="0"/>
              <a:t>We can create more version in same ways for other integration.</a:t>
            </a:r>
          </a:p>
        </p:txBody>
      </p:sp>
    </p:spTree>
    <p:extLst>
      <p:ext uri="{BB962C8B-B14F-4D97-AF65-F5344CB8AC3E}">
        <p14:creationId xmlns:p14="http://schemas.microsoft.com/office/powerpoint/2010/main" val="123136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4">
            <a:extLst>
              <a:ext uri="{FF2B5EF4-FFF2-40B4-BE49-F238E27FC236}">
                <a16:creationId xmlns:a16="http://schemas.microsoft.com/office/drawing/2014/main" id="{2A57BE67-F944-673E-4C26-DCCCFC7E8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655" y="338003"/>
            <a:ext cx="10995676" cy="363793"/>
          </a:xfrm>
        </p:spPr>
        <p:txBody>
          <a:bodyPr>
            <a:noAutofit/>
          </a:bodyPr>
          <a:lstStyle/>
          <a:p>
            <a:pPr algn="l"/>
            <a:r>
              <a:rPr lang="en-IN" sz="2000" b="1" dirty="0">
                <a:latin typeface="+mn-lt"/>
              </a:rPr>
              <a:t>How to create integrations (CWM , Jira , DevOps ) with multiple versions</a:t>
            </a:r>
            <a:endParaRPr lang="en-IN" sz="8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E65DC8-42EC-4DA4-4781-043993A6000E}"/>
              </a:ext>
            </a:extLst>
          </p:cNvPr>
          <p:cNvCxnSpPr>
            <a:cxnSpLocks/>
          </p:cNvCxnSpPr>
          <p:nvPr/>
        </p:nvCxnSpPr>
        <p:spPr>
          <a:xfrm>
            <a:off x="563567" y="701115"/>
            <a:ext cx="109784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5296585E-CCBD-6C1D-8049-7948D961C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67" y="989583"/>
            <a:ext cx="4869927" cy="5323077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C847ED1-CF66-0B44-3D28-E6E3FFA76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731" y="989582"/>
            <a:ext cx="4748816" cy="5323077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41" name="Arrow: Right 40">
            <a:extLst>
              <a:ext uri="{FF2B5EF4-FFF2-40B4-BE49-F238E27FC236}">
                <a16:creationId xmlns:a16="http://schemas.microsoft.com/office/drawing/2014/main" id="{CD3542E8-C3CC-48D3-7FC3-6A4795EE8FBD}"/>
              </a:ext>
            </a:extLst>
          </p:cNvPr>
          <p:cNvSpPr/>
          <p:nvPr/>
        </p:nvSpPr>
        <p:spPr>
          <a:xfrm>
            <a:off x="5366874" y="3651120"/>
            <a:ext cx="1724857" cy="3637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83828B-CCC8-008A-CF9D-33B38B9C0E52}"/>
              </a:ext>
            </a:extLst>
          </p:cNvPr>
          <p:cNvSpPr txBox="1"/>
          <p:nvPr/>
        </p:nvSpPr>
        <p:spPr>
          <a:xfrm>
            <a:off x="5433494" y="3322480"/>
            <a:ext cx="1724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On Change version</a:t>
            </a:r>
          </a:p>
        </p:txBody>
      </p:sp>
    </p:spTree>
    <p:extLst>
      <p:ext uri="{BB962C8B-B14F-4D97-AF65-F5344CB8AC3E}">
        <p14:creationId xmlns:p14="http://schemas.microsoft.com/office/powerpoint/2010/main" val="3989702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65B4D5-61B7-0D3D-DA0A-455CAF46925D}"/>
              </a:ext>
            </a:extLst>
          </p:cNvPr>
          <p:cNvSpPr txBox="1"/>
          <p:nvPr/>
        </p:nvSpPr>
        <p:spPr>
          <a:xfrm>
            <a:off x="2843504" y="2396708"/>
            <a:ext cx="609755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Thank You</a:t>
            </a:r>
            <a:endParaRPr lang="en-IN" sz="8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682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2400A6D-4C97-0EB4-E8B1-C5769DBF6758}"/>
                  </a:ext>
                </a:extLst>
              </p14:cNvPr>
              <p14:cNvContentPartPr/>
              <p14:nvPr/>
            </p14:nvContentPartPr>
            <p14:xfrm>
              <a:off x="4441232" y="300419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2400A6D-4C97-0EB4-E8B1-C5769DBF67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2232" y="299519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ubtitle 3">
            <a:extLst>
              <a:ext uri="{FF2B5EF4-FFF2-40B4-BE49-F238E27FC236}">
                <a16:creationId xmlns:a16="http://schemas.microsoft.com/office/drawing/2014/main" id="{BB6A752E-6B81-AC53-0CA0-3958D671E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608" y="420299"/>
            <a:ext cx="10755086" cy="42734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2800" dirty="0"/>
              <a:t>Contents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ECFCB1-AA89-6BC8-A0E0-D0A9F0EFCBF8}"/>
              </a:ext>
            </a:extLst>
          </p:cNvPr>
          <p:cNvCxnSpPr>
            <a:cxnSpLocks/>
          </p:cNvCxnSpPr>
          <p:nvPr/>
        </p:nvCxnSpPr>
        <p:spPr>
          <a:xfrm>
            <a:off x="666204" y="847645"/>
            <a:ext cx="1006773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01AE9E-0CB3-CCAA-A180-C23652DFF5C0}"/>
              </a:ext>
            </a:extLst>
          </p:cNvPr>
          <p:cNvSpPr txBox="1"/>
          <p:nvPr/>
        </p:nvSpPr>
        <p:spPr>
          <a:xfrm>
            <a:off x="675534" y="1082351"/>
            <a:ext cx="9224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latin typeface="+mn-lt"/>
              </a:rPr>
              <a:t>How to create integrations (CWM , Jira , DevOps 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latin typeface="+mn-lt"/>
              </a:rPr>
              <a:t>How to edit integrations (CWM , Jira , DevOps 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latin typeface="+mn-lt"/>
              </a:rPr>
              <a:t>How to create integrations (CWM , Jira , DevOps ) with multiple versions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59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5AF84B-B250-5C30-F748-FF6A4C5FC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655" y="338003"/>
            <a:ext cx="10995676" cy="363793"/>
          </a:xfrm>
        </p:spPr>
        <p:txBody>
          <a:bodyPr>
            <a:noAutofit/>
          </a:bodyPr>
          <a:lstStyle/>
          <a:p>
            <a:pPr algn="l"/>
            <a:r>
              <a:rPr lang="en-IN" sz="2000" b="1" dirty="0">
                <a:latin typeface="+mn-lt"/>
              </a:rPr>
              <a:t>How to create integrations (CWM , Jira , DevOps )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C82F80C1-5CE6-AA41-AAAB-A8279E7F688D}"/>
              </a:ext>
            </a:extLst>
          </p:cNvPr>
          <p:cNvSpPr txBox="1">
            <a:spLocks/>
          </p:cNvSpPr>
          <p:nvPr/>
        </p:nvSpPr>
        <p:spPr>
          <a:xfrm>
            <a:off x="443655" y="920615"/>
            <a:ext cx="10790403" cy="363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600" dirty="0">
                <a:latin typeface="+mn-lt"/>
              </a:rPr>
              <a:t>1. Open demand workspace and click on 3dots ,we will get popup(below in screenshot) , then click ‘</a:t>
            </a:r>
            <a:r>
              <a:rPr lang="en-IN" sz="1600" b="1" dirty="0">
                <a:latin typeface="+mn-lt"/>
              </a:rPr>
              <a:t>External Integration</a:t>
            </a:r>
            <a:r>
              <a:rPr lang="en-IN" sz="1600" dirty="0">
                <a:latin typeface="+mn-lt"/>
              </a:rPr>
              <a:t>’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DF3CF0-7AFF-5298-6404-C8ADE2F1E3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56" b="39745"/>
          <a:stretch/>
        </p:blipFill>
        <p:spPr>
          <a:xfrm>
            <a:off x="2168642" y="1522441"/>
            <a:ext cx="7040879" cy="441494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A1C329-3740-0CFE-06C7-CE5CDD7739C7}"/>
              </a:ext>
            </a:extLst>
          </p:cNvPr>
          <p:cNvCxnSpPr>
            <a:cxnSpLocks/>
          </p:cNvCxnSpPr>
          <p:nvPr/>
        </p:nvCxnSpPr>
        <p:spPr>
          <a:xfrm>
            <a:off x="563567" y="729108"/>
            <a:ext cx="10067731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14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C82F80C1-5CE6-AA41-AAAB-A8279E7F688D}"/>
              </a:ext>
            </a:extLst>
          </p:cNvPr>
          <p:cNvSpPr txBox="1">
            <a:spLocks/>
          </p:cNvSpPr>
          <p:nvPr/>
        </p:nvSpPr>
        <p:spPr>
          <a:xfrm>
            <a:off x="415662" y="313427"/>
            <a:ext cx="10790403" cy="363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600" dirty="0">
                <a:latin typeface="+mn-lt"/>
              </a:rPr>
              <a:t>2. After clicking ‘</a:t>
            </a:r>
            <a:r>
              <a:rPr lang="en-IN" sz="1600" b="1" dirty="0">
                <a:latin typeface="+mn-lt"/>
              </a:rPr>
              <a:t>External Integration</a:t>
            </a:r>
            <a:r>
              <a:rPr lang="en-IN" sz="1600" dirty="0">
                <a:latin typeface="+mn-lt"/>
              </a:rPr>
              <a:t>’ , we will get below popup which contains all tabs(DevOps , Jira , CWM ).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BE85A45-6B28-643C-C252-32711910D011}"/>
              </a:ext>
            </a:extLst>
          </p:cNvPr>
          <p:cNvGrpSpPr/>
          <p:nvPr/>
        </p:nvGrpSpPr>
        <p:grpSpPr>
          <a:xfrm>
            <a:off x="636625" y="1407221"/>
            <a:ext cx="10809345" cy="5264414"/>
            <a:chOff x="1066040" y="1275868"/>
            <a:chExt cx="10809345" cy="516710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3B4D64F-8384-B1E2-D173-047A6FEF1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0359" y="1275868"/>
              <a:ext cx="5660810" cy="516710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18EF357-F653-4F52-8A09-35D676F93768}"/>
                </a:ext>
              </a:extLst>
            </p:cNvPr>
            <p:cNvSpPr/>
            <p:nvPr/>
          </p:nvSpPr>
          <p:spPr>
            <a:xfrm>
              <a:off x="4810449" y="1847253"/>
              <a:ext cx="2850191" cy="5713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5D2AE2-4CD7-B58C-7BC6-D15718F20CBD}"/>
                </a:ext>
              </a:extLst>
            </p:cNvPr>
            <p:cNvSpPr txBox="1"/>
            <p:nvPr/>
          </p:nvSpPr>
          <p:spPr>
            <a:xfrm>
              <a:off x="1217105" y="2286466"/>
              <a:ext cx="2030945" cy="802139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sz="1400" dirty="0"/>
                <a:t>Integration tabs/options (suppose 3 tabs we have)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5EE4B2D-2785-BFA0-3418-B61575DFAD50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3248050" y="2132947"/>
              <a:ext cx="1562399" cy="2856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436850-46B7-EF85-200A-297DF2A5C810}"/>
                </a:ext>
              </a:extLst>
            </p:cNvPr>
            <p:cNvSpPr/>
            <p:nvPr/>
          </p:nvSpPr>
          <p:spPr>
            <a:xfrm>
              <a:off x="8549950" y="1275868"/>
              <a:ext cx="1620209" cy="57138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576EDBB-149D-ABF8-151D-4B62D86BBE9E}"/>
                </a:ext>
              </a:extLst>
            </p:cNvPr>
            <p:cNvSpPr txBox="1"/>
            <p:nvPr/>
          </p:nvSpPr>
          <p:spPr>
            <a:xfrm>
              <a:off x="10803194" y="2628842"/>
              <a:ext cx="1072191" cy="568182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sz="1400" dirty="0"/>
                <a:t>Connection version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CEB01BB-C4F4-D429-BA41-E635DA629E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81176" y="1847253"/>
              <a:ext cx="1089195" cy="8102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6B61C9-F5C5-19B3-144D-4F4126954C2A}"/>
                </a:ext>
              </a:extLst>
            </p:cNvPr>
            <p:cNvSpPr txBox="1"/>
            <p:nvPr/>
          </p:nvSpPr>
          <p:spPr>
            <a:xfrm>
              <a:off x="1287417" y="1275868"/>
              <a:ext cx="2236480" cy="802139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sz="1400" dirty="0"/>
                <a:t>Dynamic popup title (this title will change according to selected/active tab)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8C154EA-8813-1C0F-6311-66E29D90E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3897" y="1506247"/>
              <a:ext cx="1286552" cy="1706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FB66567-0D63-B036-C195-DF98BC1119CD}"/>
                </a:ext>
              </a:extLst>
            </p:cNvPr>
            <p:cNvSpPr/>
            <p:nvPr/>
          </p:nvSpPr>
          <p:spPr>
            <a:xfrm>
              <a:off x="4927600" y="1360365"/>
              <a:ext cx="2174240" cy="3450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96C2B5F-4875-7166-F053-94C699ACD165}"/>
                </a:ext>
              </a:extLst>
            </p:cNvPr>
            <p:cNvSpPr txBox="1"/>
            <p:nvPr/>
          </p:nvSpPr>
          <p:spPr>
            <a:xfrm>
              <a:off x="1066040" y="3655353"/>
              <a:ext cx="2214588" cy="802139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sz="1400" dirty="0"/>
                <a:t>Coloured  background indicate selected/active tab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C1D0D29-5931-C548-7BE1-5150FFA62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7181" y="2216585"/>
              <a:ext cx="1931035" cy="14387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94AD87B-27AF-767B-C7DA-71E0B939EDC3}"/>
                </a:ext>
              </a:extLst>
            </p:cNvPr>
            <p:cNvSpPr/>
            <p:nvPr/>
          </p:nvSpPr>
          <p:spPr>
            <a:xfrm>
              <a:off x="4890573" y="4267200"/>
              <a:ext cx="3071963" cy="15138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9DA4D12-73BB-70DD-744F-929542F75A34}"/>
                </a:ext>
              </a:extLst>
            </p:cNvPr>
            <p:cNvSpPr txBox="1"/>
            <p:nvPr/>
          </p:nvSpPr>
          <p:spPr>
            <a:xfrm>
              <a:off x="1552515" y="5379970"/>
              <a:ext cx="1688724" cy="802139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sz="1400" dirty="0"/>
                <a:t>Initially , all switchers will come with disable value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CF215A1-B906-0886-28A0-0F55C8F0B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8050" y="4696727"/>
              <a:ext cx="1642523" cy="8579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4">
            <a:extLst>
              <a:ext uri="{FF2B5EF4-FFF2-40B4-BE49-F238E27FC236}">
                <a16:creationId xmlns:a16="http://schemas.microsoft.com/office/drawing/2014/main" id="{BA4D1BB4-A9FF-D50D-6729-64EBE5A95548}"/>
              </a:ext>
            </a:extLst>
          </p:cNvPr>
          <p:cNvSpPr txBox="1">
            <a:spLocks/>
          </p:cNvSpPr>
          <p:nvPr/>
        </p:nvSpPr>
        <p:spPr>
          <a:xfrm>
            <a:off x="636625" y="625197"/>
            <a:ext cx="7488817" cy="363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600" dirty="0">
                <a:latin typeface="+mn-lt"/>
              </a:rPr>
              <a:t>Initially popup comes with </a:t>
            </a:r>
            <a:r>
              <a:rPr lang="en-IN" sz="1600" b="1" dirty="0">
                <a:latin typeface="+mn-lt"/>
              </a:rPr>
              <a:t>Cancel </a:t>
            </a:r>
            <a:r>
              <a:rPr lang="en-IN" sz="1600" dirty="0">
                <a:latin typeface="+mn-lt"/>
              </a:rPr>
              <a:t>button only.</a:t>
            </a:r>
          </a:p>
        </p:txBody>
      </p:sp>
    </p:spTree>
    <p:extLst>
      <p:ext uri="{BB962C8B-B14F-4D97-AF65-F5344CB8AC3E}">
        <p14:creationId xmlns:p14="http://schemas.microsoft.com/office/powerpoint/2010/main" val="84055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C82F80C1-5CE6-AA41-AAAB-A8279E7F688D}"/>
              </a:ext>
            </a:extLst>
          </p:cNvPr>
          <p:cNvSpPr txBox="1">
            <a:spLocks/>
          </p:cNvSpPr>
          <p:nvPr/>
        </p:nvSpPr>
        <p:spPr>
          <a:xfrm>
            <a:off x="415662" y="313427"/>
            <a:ext cx="10790403" cy="363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600" dirty="0">
                <a:latin typeface="+mn-lt"/>
              </a:rPr>
              <a:t>3.  </a:t>
            </a:r>
            <a:r>
              <a:rPr lang="en-IN" sz="1600" b="1" dirty="0">
                <a:latin typeface="+mn-lt"/>
              </a:rPr>
              <a:t>Save</a:t>
            </a:r>
            <a:r>
              <a:rPr lang="en-IN" sz="1600" dirty="0">
                <a:latin typeface="+mn-lt"/>
              </a:rPr>
              <a:t> button will be visible when we are going to fill the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74276-AACC-46FD-EE04-FDED764EE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" y="1199488"/>
            <a:ext cx="4793914" cy="534508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6131C8-EFD8-82BF-3E47-300DC6013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280" y="1209694"/>
            <a:ext cx="4982176" cy="5300586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1F63CBF-A00B-F61D-4972-01C8C3209302}"/>
              </a:ext>
            </a:extLst>
          </p:cNvPr>
          <p:cNvSpPr/>
          <p:nvPr/>
        </p:nvSpPr>
        <p:spPr>
          <a:xfrm>
            <a:off x="5687994" y="3679453"/>
            <a:ext cx="1251286" cy="3637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93899-2D2B-6B0D-E531-541AC9D6D9A1}"/>
              </a:ext>
            </a:extLst>
          </p:cNvPr>
          <p:cNvSpPr txBox="1"/>
          <p:nvPr/>
        </p:nvSpPr>
        <p:spPr>
          <a:xfrm>
            <a:off x="629920" y="677220"/>
            <a:ext cx="744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DevOps integration is saved after click on save and we will get success message.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F05D03-F5F9-0EFC-6E4A-7C00A7F72A21}"/>
              </a:ext>
            </a:extLst>
          </p:cNvPr>
          <p:cNvSpPr txBox="1"/>
          <p:nvPr/>
        </p:nvSpPr>
        <p:spPr>
          <a:xfrm>
            <a:off x="5861663" y="3474472"/>
            <a:ext cx="89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On Save </a:t>
            </a:r>
          </a:p>
        </p:txBody>
      </p:sp>
    </p:spTree>
    <p:extLst>
      <p:ext uri="{BB962C8B-B14F-4D97-AF65-F5344CB8AC3E}">
        <p14:creationId xmlns:p14="http://schemas.microsoft.com/office/powerpoint/2010/main" val="142691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C82F80C1-5CE6-AA41-AAAB-A8279E7F688D}"/>
              </a:ext>
            </a:extLst>
          </p:cNvPr>
          <p:cNvSpPr txBox="1">
            <a:spLocks/>
          </p:cNvSpPr>
          <p:nvPr/>
        </p:nvSpPr>
        <p:spPr>
          <a:xfrm>
            <a:off x="415662" y="313427"/>
            <a:ext cx="10790403" cy="363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600" dirty="0">
                <a:latin typeface="+mn-lt"/>
              </a:rPr>
              <a:t>4. Now , Jira tab is active after completing DevOps. We can create Jira integration.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36DE54-6E3C-73D1-5077-AB4CE433DB3B}"/>
              </a:ext>
            </a:extLst>
          </p:cNvPr>
          <p:cNvSpPr txBox="1"/>
          <p:nvPr/>
        </p:nvSpPr>
        <p:spPr>
          <a:xfrm>
            <a:off x="681134" y="677220"/>
            <a:ext cx="4870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Initially , Only </a:t>
            </a:r>
            <a:r>
              <a:rPr lang="en-IN" sz="1600" b="1" dirty="0"/>
              <a:t>Cancel</a:t>
            </a:r>
            <a:r>
              <a:rPr lang="en-IN" sz="1600" dirty="0"/>
              <a:t> button will be visible.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Save button will be visible when filling the data.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D24E0C-1B71-AD45-32AE-0965CB439F2B}"/>
              </a:ext>
            </a:extLst>
          </p:cNvPr>
          <p:cNvGrpSpPr/>
          <p:nvPr/>
        </p:nvGrpSpPr>
        <p:grpSpPr>
          <a:xfrm>
            <a:off x="1446244" y="784068"/>
            <a:ext cx="9687887" cy="5760505"/>
            <a:chOff x="1651518" y="784068"/>
            <a:chExt cx="9687887" cy="576050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C4F70F5-BA75-C2D2-8283-365409246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938" y="784068"/>
              <a:ext cx="5414467" cy="576050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1C6C86E-A6AA-EE71-BE77-AD40C3BA43E7}"/>
                </a:ext>
              </a:extLst>
            </p:cNvPr>
            <p:cNvSpPr/>
            <p:nvPr/>
          </p:nvSpPr>
          <p:spPr>
            <a:xfrm>
              <a:off x="6531429" y="1261995"/>
              <a:ext cx="419877" cy="45483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01520EE-1217-9105-2BCF-3C06B52FC2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2082" y="1532608"/>
              <a:ext cx="2239347" cy="4361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557271-98BE-1C6B-54BE-EA39BDF2A383}"/>
                </a:ext>
              </a:extLst>
            </p:cNvPr>
            <p:cNvSpPr txBox="1"/>
            <p:nvPr/>
          </p:nvSpPr>
          <p:spPr>
            <a:xfrm>
              <a:off x="1651518" y="1896180"/>
              <a:ext cx="2640564" cy="646986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sz="1600" dirty="0"/>
                <a:t>Green checked indicates , this integration is created.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942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C82F80C1-5CE6-AA41-AAAB-A8279E7F688D}"/>
              </a:ext>
            </a:extLst>
          </p:cNvPr>
          <p:cNvSpPr txBox="1">
            <a:spLocks/>
          </p:cNvSpPr>
          <p:nvPr/>
        </p:nvSpPr>
        <p:spPr>
          <a:xfrm>
            <a:off x="415662" y="313427"/>
            <a:ext cx="10790403" cy="363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600" dirty="0">
                <a:latin typeface="+mn-lt"/>
              </a:rPr>
              <a:t>5. Jira integration is saved after filling data and click on </a:t>
            </a:r>
            <a:r>
              <a:rPr lang="en-IN" sz="1600" b="1" dirty="0">
                <a:latin typeface="+mn-lt"/>
              </a:rPr>
              <a:t>Save</a:t>
            </a:r>
            <a:r>
              <a:rPr lang="en-IN" sz="1600" dirty="0">
                <a:latin typeface="+mn-lt"/>
              </a:rPr>
              <a:t> button.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B398A9-C2F8-0BB6-9A35-AF8B429DF0C9}"/>
              </a:ext>
            </a:extLst>
          </p:cNvPr>
          <p:cNvSpPr txBox="1"/>
          <p:nvPr/>
        </p:nvSpPr>
        <p:spPr>
          <a:xfrm>
            <a:off x="632149" y="648431"/>
            <a:ext cx="43970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We will get success message after save.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7F0CCD-E1AA-896C-0516-5B44DAE2895F}"/>
              </a:ext>
            </a:extLst>
          </p:cNvPr>
          <p:cNvGrpSpPr/>
          <p:nvPr/>
        </p:nvGrpSpPr>
        <p:grpSpPr>
          <a:xfrm>
            <a:off x="2739924" y="1228684"/>
            <a:ext cx="7298873" cy="5222584"/>
            <a:chOff x="4329403" y="986985"/>
            <a:chExt cx="7298873" cy="540776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C6056F5-A20C-5CB1-6245-28A1AE56C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9403" y="986985"/>
              <a:ext cx="5082919" cy="5407767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5F5646-AC69-AC70-EFB3-A469F1593922}"/>
                </a:ext>
              </a:extLst>
            </p:cNvPr>
            <p:cNvSpPr/>
            <p:nvPr/>
          </p:nvSpPr>
          <p:spPr>
            <a:xfrm>
              <a:off x="6870862" y="5187820"/>
              <a:ext cx="2907620" cy="68319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C850E17-3FE2-51DC-5185-206B6A145D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7614" y="3303037"/>
              <a:ext cx="976182" cy="18582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3BE001-F144-AF24-2616-0A9BFE3A715D}"/>
                </a:ext>
              </a:extLst>
            </p:cNvPr>
            <p:cNvSpPr txBox="1"/>
            <p:nvPr/>
          </p:nvSpPr>
          <p:spPr>
            <a:xfrm>
              <a:off x="9778482" y="2964483"/>
              <a:ext cx="1849794" cy="374571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IN" sz="1600" dirty="0"/>
                <a:t>success message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756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C82F80C1-5CE6-AA41-AAAB-A8279E7F688D}"/>
              </a:ext>
            </a:extLst>
          </p:cNvPr>
          <p:cNvSpPr txBox="1">
            <a:spLocks/>
          </p:cNvSpPr>
          <p:nvPr/>
        </p:nvSpPr>
        <p:spPr>
          <a:xfrm>
            <a:off x="415662" y="313427"/>
            <a:ext cx="10790403" cy="363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600" dirty="0">
                <a:latin typeface="+mn-lt"/>
              </a:rPr>
              <a:t>6. Now , We move on CWM Integration for creation.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A76B8-9028-2FA6-B3DB-06282C72B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67817"/>
            <a:ext cx="5195588" cy="5527637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23882F-2A25-B1D5-0170-1875DDFBEBD6}"/>
              </a:ext>
            </a:extLst>
          </p:cNvPr>
          <p:cNvSpPr txBox="1"/>
          <p:nvPr/>
        </p:nvSpPr>
        <p:spPr>
          <a:xfrm>
            <a:off x="547380" y="689258"/>
            <a:ext cx="5329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Jira and DevOps have green checked indicates 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Save button will be visible when filling the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E8F66-28F2-3A42-44E1-A15623BFBDA2}"/>
              </a:ext>
            </a:extLst>
          </p:cNvPr>
          <p:cNvSpPr txBox="1"/>
          <p:nvPr/>
        </p:nvSpPr>
        <p:spPr>
          <a:xfrm>
            <a:off x="547380" y="1286071"/>
            <a:ext cx="5329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Note : </a:t>
            </a:r>
            <a:r>
              <a:rPr lang="en-IN" sz="1600" dirty="0"/>
              <a:t>We can create CWM integration like DevOps and Jira.</a:t>
            </a:r>
          </a:p>
        </p:txBody>
      </p:sp>
    </p:spTree>
    <p:extLst>
      <p:ext uri="{BB962C8B-B14F-4D97-AF65-F5344CB8AC3E}">
        <p14:creationId xmlns:p14="http://schemas.microsoft.com/office/powerpoint/2010/main" val="23409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63320429-9DC4-9B55-0089-C1B53B8CA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655" y="338003"/>
            <a:ext cx="10995676" cy="363793"/>
          </a:xfrm>
        </p:spPr>
        <p:txBody>
          <a:bodyPr>
            <a:noAutofit/>
          </a:bodyPr>
          <a:lstStyle/>
          <a:p>
            <a:pPr algn="l"/>
            <a:r>
              <a:rPr lang="en-IN" sz="2000" b="1" dirty="0">
                <a:latin typeface="+mn-lt"/>
              </a:rPr>
              <a:t>How to Edit integrations (CWM , Jira , DevOps 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B8BB4D-7CF1-62E7-F69F-2C4240C3B287}"/>
              </a:ext>
            </a:extLst>
          </p:cNvPr>
          <p:cNvCxnSpPr>
            <a:cxnSpLocks/>
          </p:cNvCxnSpPr>
          <p:nvPr/>
        </p:nvCxnSpPr>
        <p:spPr>
          <a:xfrm>
            <a:off x="563567" y="701115"/>
            <a:ext cx="109784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BAFEAA-FDA1-BE13-C940-40E76748CF7F}"/>
              </a:ext>
            </a:extLst>
          </p:cNvPr>
          <p:cNvSpPr txBox="1"/>
          <p:nvPr/>
        </p:nvSpPr>
        <p:spPr>
          <a:xfrm>
            <a:off x="443655" y="854597"/>
            <a:ext cx="91295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Suppose , We want to edit the integration :</a:t>
            </a:r>
          </a:p>
          <a:p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Select the desire tab.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After selection we will get 3 buttons </a:t>
            </a:r>
            <a:r>
              <a:rPr lang="en-IN" sz="1600" b="1" dirty="0"/>
              <a:t>Cancel</a:t>
            </a:r>
            <a:r>
              <a:rPr lang="en-IN" sz="1600" dirty="0"/>
              <a:t> , </a:t>
            </a:r>
            <a:r>
              <a:rPr lang="en-IN" sz="1600" b="1" dirty="0"/>
              <a:t>Edit</a:t>
            </a:r>
            <a:r>
              <a:rPr lang="en-IN" sz="1600" dirty="0"/>
              <a:t> and </a:t>
            </a:r>
            <a:r>
              <a:rPr lang="en-IN" sz="1600" b="1" dirty="0"/>
              <a:t>Save.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Its means , its open in read mode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We start the editing after click </a:t>
            </a:r>
            <a:r>
              <a:rPr lang="en-IN" sz="1600" b="1" dirty="0"/>
              <a:t>Edit</a:t>
            </a:r>
            <a:r>
              <a:rPr lang="en-IN" sz="1600" dirty="0"/>
              <a:t> button.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After clicking </a:t>
            </a:r>
            <a:r>
              <a:rPr lang="en-IN" sz="1600" b="1" dirty="0"/>
              <a:t>Edit</a:t>
            </a:r>
            <a:r>
              <a:rPr lang="en-IN" sz="1600" dirty="0"/>
              <a:t> button , </a:t>
            </a:r>
            <a:r>
              <a:rPr lang="en-IN" sz="1600" b="1" dirty="0"/>
              <a:t>Edit</a:t>
            </a:r>
            <a:r>
              <a:rPr lang="en-IN" sz="1600" dirty="0"/>
              <a:t> button will be invisible , cancel and save button will be there only.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After modifying the data just click on </a:t>
            </a:r>
            <a:r>
              <a:rPr lang="en-IN" sz="1600" b="1" dirty="0"/>
              <a:t>Save </a:t>
            </a:r>
            <a:r>
              <a:rPr lang="en-IN" sz="1600" dirty="0"/>
              <a:t>button to save.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Editing process will be finished after click on save button.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697680-F630-0CD6-923D-7C6EC9C28DA6}"/>
              </a:ext>
            </a:extLst>
          </p:cNvPr>
          <p:cNvSpPr txBox="1"/>
          <p:nvPr/>
        </p:nvSpPr>
        <p:spPr>
          <a:xfrm>
            <a:off x="563567" y="3259723"/>
            <a:ext cx="9129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See in next slide</a:t>
            </a:r>
          </a:p>
        </p:txBody>
      </p:sp>
    </p:spTree>
    <p:extLst>
      <p:ext uri="{BB962C8B-B14F-4D97-AF65-F5344CB8AC3E}">
        <p14:creationId xmlns:p14="http://schemas.microsoft.com/office/powerpoint/2010/main" val="43524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9B9AF3418F1E4FAF64542603C36E5D" ma:contentTypeVersion="16" ma:contentTypeDescription="Create a new document." ma:contentTypeScope="" ma:versionID="0ffe11180e8c8b9d37271268e870cf72">
  <xsd:schema xmlns:xsd="http://www.w3.org/2001/XMLSchema" xmlns:xs="http://www.w3.org/2001/XMLSchema" xmlns:p="http://schemas.microsoft.com/office/2006/metadata/properties" xmlns:ns2="f0434e7d-9510-4721-9b9f-15e23b467bf3" xmlns:ns3="9d730e7d-a78b-47b5-bb5b-2d54820058b0" targetNamespace="http://schemas.microsoft.com/office/2006/metadata/properties" ma:root="true" ma:fieldsID="7bf39f6883a6c5496dc7026b51cf188a" ns2:_="" ns3:_="">
    <xsd:import namespace="f0434e7d-9510-4721-9b9f-15e23b467bf3"/>
    <xsd:import namespace="9d730e7d-a78b-47b5-bb5b-2d54820058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DocumentCollected" minOccurs="0"/>
                <xsd:element ref="ns2:PersonName" minOccurs="0"/>
                <xsd:element ref="ns2:Comme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34e7d-9510-4721-9b9f-15e23b467b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DocumentCollected" ma:index="12" nillable="true" ma:displayName="Document Collected " ma:description="This Column Contains the details of document " ma:format="Dropdown" ma:internalName="DocumentCollected">
      <xsd:simpleType>
        <xsd:restriction base="dms:Note">
          <xsd:maxLength value="255"/>
        </xsd:restriction>
      </xsd:simpleType>
    </xsd:element>
    <xsd:element name="PersonName" ma:index="13" nillable="true" ma:displayName="Person Name " ma:description="name of person " ma:format="Dropdown" ma:list="UserInfo" ma:SharePointGroup="0" ma:internalName="Perso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mments" ma:index="14" nillable="true" ma:displayName="Comments" ma:format="Dropdown" ma:internalName="Comments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45a8e652-bcdf-4ef0-a233-f724472233f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30e7d-a78b-47b5-bb5b-2d54820058b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1d63e42f-2f19-4b53-a6af-bcff59855b45}" ma:internalName="TaxCatchAll" ma:showField="CatchAllData" ma:web="9d730e7d-a78b-47b5-bb5b-2d54820058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ersonName xmlns="f0434e7d-9510-4721-9b9f-15e23b467bf3">
      <UserInfo>
        <DisplayName/>
        <AccountId xsi:nil="true"/>
        <AccountType/>
      </UserInfo>
    </PersonName>
    <DocumentCollected xmlns="f0434e7d-9510-4721-9b9f-15e23b467bf3" xsi:nil="true"/>
    <Comments xmlns="f0434e7d-9510-4721-9b9f-15e23b467bf3">Agile Tool Initiative connectivity ppt describes the integration of JIRA, Devops and CWM with SPM .</Comments>
    <lcf76f155ced4ddcb4097134ff3c332f xmlns="f0434e7d-9510-4721-9b9f-15e23b467bf3">
      <Terms xmlns="http://schemas.microsoft.com/office/infopath/2007/PartnerControls"/>
    </lcf76f155ced4ddcb4097134ff3c332f>
    <TaxCatchAll xmlns="9d730e7d-a78b-47b5-bb5b-2d54820058b0" xsi:nil="true"/>
  </documentManagement>
</p:properties>
</file>

<file path=customXml/itemProps1.xml><?xml version="1.0" encoding="utf-8"?>
<ds:datastoreItem xmlns:ds="http://schemas.openxmlformats.org/officeDocument/2006/customXml" ds:itemID="{5406C03D-55D8-4C8F-B4B9-8BFF36278FD4}"/>
</file>

<file path=customXml/itemProps2.xml><?xml version="1.0" encoding="utf-8"?>
<ds:datastoreItem xmlns:ds="http://schemas.openxmlformats.org/officeDocument/2006/customXml" ds:itemID="{C904F00F-6071-4E46-BAA8-341496775D45}"/>
</file>

<file path=customXml/itemProps3.xml><?xml version="1.0" encoding="utf-8"?>
<ds:datastoreItem xmlns:ds="http://schemas.openxmlformats.org/officeDocument/2006/customXml" ds:itemID="{E4E3A868-DEF9-4B27-B03A-FE76393DD28D}"/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584</Words>
  <Application>Microsoft Office PowerPoint</Application>
  <PresentationFormat>Widescreen</PresentationFormat>
  <Paragraphs>62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How to create integrations (CWM , Jira , DevOps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Edit integrations (CWM , Jira , DevOps )</vt:lpstr>
      <vt:lpstr>How to Edit integrations (CWM , Jira , DevOps )</vt:lpstr>
      <vt:lpstr>How to create integrations (CWM , Jira , DevOps ) with multiple versions</vt:lpstr>
      <vt:lpstr>How to create integrations (CWM , Jira , DevOps ) with multiple versions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Kumar</dc:creator>
  <cp:lastModifiedBy>Vishal Kumar</cp:lastModifiedBy>
  <cp:revision>101</cp:revision>
  <dcterms:created xsi:type="dcterms:W3CDTF">2023-04-18T10:20:00Z</dcterms:created>
  <dcterms:modified xsi:type="dcterms:W3CDTF">2023-04-24T11:20:11Z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0x010100969B9AF3418F1E4FAF64542603C36E5D</vt:lpwstr>
  </property>
  <property fmtid="{D5CDD505-2E9C-101B-9397-08002B2CF9AE}" pid="3" name="Order">
    <vt:r8>230500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</Properties>
</file>