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" userId="6b2de58fb80b8396" providerId="LiveId" clId="{250D0064-021E-4DF1-9341-EFB99CA1EDCB}"/>
    <pc:docChg chg="modSld">
      <pc:chgData name="Piyush" userId="6b2de58fb80b8396" providerId="LiveId" clId="{250D0064-021E-4DF1-9341-EFB99CA1EDCB}" dt="2020-12-14T09:32:12.840" v="2" actId="14100"/>
      <pc:docMkLst>
        <pc:docMk/>
      </pc:docMkLst>
      <pc:sldChg chg="modSp mod">
        <pc:chgData name="Piyush" userId="6b2de58fb80b8396" providerId="LiveId" clId="{250D0064-021E-4DF1-9341-EFB99CA1EDCB}" dt="2020-12-14T09:32:12.840" v="2" actId="14100"/>
        <pc:sldMkLst>
          <pc:docMk/>
          <pc:sldMk cId="0" sldId="258"/>
        </pc:sldMkLst>
        <pc:spChg chg="mod">
          <ac:chgData name="Piyush" userId="6b2de58fb80b8396" providerId="LiveId" clId="{250D0064-021E-4DF1-9341-EFB99CA1EDCB}" dt="2020-12-14T09:32:12.840" v="2" actId="14100"/>
          <ac:spMkLst>
            <pc:docMk/>
            <pc:sldMk cId="0" sldId="258"/>
            <ac:spMk id="147" creationId="{00000000-0000-0000-0000-000000000000}"/>
          </ac:spMkLst>
        </pc:spChg>
        <pc:spChg chg="mod">
          <ac:chgData name="Piyush" userId="6b2de58fb80b8396" providerId="LiveId" clId="{250D0064-021E-4DF1-9341-EFB99CA1EDCB}" dt="2020-12-14T09:32:07.517" v="1" actId="14100"/>
          <ac:spMkLst>
            <pc:docMk/>
            <pc:sldMk cId="0" sldId="258"/>
            <ac:spMk id="1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2ff3cea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2ff3cea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f2ff3cea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f2ff3cea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f2ff3cea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f2ff3cea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f2c30b2c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f2c30b2c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2c30b2c6_5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f2c30b2c6_5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f2c30b2c6_5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f2c30b2c6_5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69484846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69484846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fbfaa1d05_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fbfaa1d05_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8532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HACKATHON 2020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Details 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151775" y="1419825"/>
            <a:ext cx="3268500" cy="31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Team Name </a:t>
            </a:r>
            <a:r>
              <a:rPr lang="en" sz="1600"/>
              <a:t>:  CMPN-100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Group Members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Abhishek Phalak </a:t>
            </a:r>
            <a:br>
              <a:rPr lang="en" sz="1600"/>
            </a:br>
            <a:r>
              <a:rPr lang="en" sz="1600"/>
              <a:t>Piyush Patil </a:t>
            </a:r>
            <a:br>
              <a:rPr lang="en" sz="1600"/>
            </a:br>
            <a:r>
              <a:rPr lang="en" sz="1600"/>
              <a:t>Siddharth Pawar</a:t>
            </a:r>
            <a:br>
              <a:rPr lang="en" sz="1600"/>
            </a:br>
            <a:r>
              <a:rPr lang="en" sz="1600"/>
              <a:t>Tanya Dwivedi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75" y="2012575"/>
            <a:ext cx="1725675" cy="17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308460" y="1531087"/>
            <a:ext cx="7038900" cy="28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</a:t>
            </a:r>
            <a:endParaRPr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2137144"/>
            <a:ext cx="7038900" cy="2341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It has become very important for E-commerce organizations to know what their customers think about their products. Knowing this data is crucial for the organizations to change their business as required. Build a web based dashboard to display sentiments by analysing raw customer feedback in review for products.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towards Problem</a:t>
            </a:r>
            <a:endParaRPr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308838" y="1242975"/>
            <a:ext cx="3558375" cy="924600"/>
            <a:chOff x="308838" y="1242975"/>
            <a:chExt cx="3558375" cy="924600"/>
          </a:xfrm>
        </p:grpSpPr>
        <p:cxnSp>
          <p:nvCxnSpPr>
            <p:cNvPr id="155" name="Google Shape;155;p16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w="9525" cap="flat" cmpd="sng">
              <a:solidFill>
                <a:srgbClr val="0E9453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56" name="Google Shape;156;p16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Choose a data set about a particular product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308838" y="2646125"/>
            <a:ext cx="3263100" cy="924600"/>
            <a:chOff x="308838" y="2646125"/>
            <a:chExt cx="3263100" cy="924600"/>
          </a:xfrm>
        </p:grpSpPr>
        <p:cxnSp>
          <p:nvCxnSpPr>
            <p:cNvPr id="158" name="Google Shape;158;p16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w="9525" cap="flat" cmpd="sng">
              <a:solidFill>
                <a:srgbClr val="0C8148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59" name="Google Shape;159;p16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Split the data into train and test, and train the data using the ML to classify or use sentiment analysis to categorize into positive or negative feedback  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6"/>
          <p:cNvGrpSpPr/>
          <p:nvPr/>
        </p:nvGrpSpPr>
        <p:grpSpPr>
          <a:xfrm>
            <a:off x="4657738" y="3391700"/>
            <a:ext cx="4162750" cy="924600"/>
            <a:chOff x="4657738" y="3391700"/>
            <a:chExt cx="4162750" cy="924600"/>
          </a:xfrm>
        </p:grpSpPr>
        <p:cxnSp>
          <p:nvCxnSpPr>
            <p:cNvPr id="161" name="Google Shape;161;p16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w="9525" cap="flat" cmpd="sng">
              <a:solidFill>
                <a:srgbClr val="0B7743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62" name="Google Shape;162;p16"/>
            <p:cNvSpPr txBox="1"/>
            <p:nvPr/>
          </p:nvSpPr>
          <p:spPr>
            <a:xfrm>
              <a:off x="6696488" y="3391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Improve the prediction accuracy as much as possible 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16"/>
          <p:cNvGrpSpPr/>
          <p:nvPr/>
        </p:nvGrpSpPr>
        <p:grpSpPr>
          <a:xfrm>
            <a:off x="5209838" y="907225"/>
            <a:ext cx="3610650" cy="924600"/>
            <a:chOff x="5209838" y="907225"/>
            <a:chExt cx="3610650" cy="924600"/>
          </a:xfrm>
        </p:grpSpPr>
        <p:sp>
          <p:nvSpPr>
            <p:cNvPr id="164" name="Google Shape;164;p16"/>
            <p:cNvSpPr txBox="1"/>
            <p:nvPr/>
          </p:nvSpPr>
          <p:spPr>
            <a:xfrm>
              <a:off x="6696488" y="9072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Analyse the sentiments using ML to verify feedback being negative or positive and visualize it further using pie charts etc. to provide the institution with feedback given by users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5" name="Google Shape;165;p16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08563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66" name="Google Shape;166;p16"/>
          <p:cNvGrpSpPr/>
          <p:nvPr/>
        </p:nvGrpSpPr>
        <p:grpSpPr>
          <a:xfrm>
            <a:off x="5610288" y="2313350"/>
            <a:ext cx="3210200" cy="924600"/>
            <a:chOff x="5610288" y="2313350"/>
            <a:chExt cx="3210200" cy="924600"/>
          </a:xfrm>
        </p:grpSpPr>
        <p:cxnSp>
          <p:nvCxnSpPr>
            <p:cNvPr id="167" name="Google Shape;167;p16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w="9525" cap="flat" cmpd="sng">
              <a:solidFill>
                <a:srgbClr val="0B7140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68" name="Google Shape;168;p16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 UI where the website will contain the information about the product and the company and a button for user to provide feedback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>
            <a:off x="2601236" y="654951"/>
            <a:ext cx="3922200" cy="3915924"/>
            <a:chOff x="2610905" y="610653"/>
            <a:chExt cx="3922200" cy="3922200"/>
          </a:xfrm>
        </p:grpSpPr>
        <p:sp>
          <p:nvSpPr>
            <p:cNvPr id="170" name="Google Shape;170;p16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0B7140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0C8148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name="adj1" fmla="val 12513247"/>
                <a:gd name="adj2" fmla="val 16867657"/>
                <a:gd name="adj3" fmla="val 20844"/>
              </a:avLst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085631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0B7743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0E9453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16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16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16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16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/>
        </p:nvSpPr>
        <p:spPr>
          <a:xfrm>
            <a:off x="1343525" y="4321350"/>
            <a:ext cx="67980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961600" y="3025650"/>
            <a:ext cx="7324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Context: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Most of the restaurants ask reviews to the customers and improve the customer satisfaction based on them. Thus, reviews play a vital role for growth of the restaurant.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Content: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data set consists of 1000 rows and 2 columns. ‘Review’ column consists of the customer reviews and like column consists of 0 and 1. 1 indicates a positive review whereas 0 indicates a negative one.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800" y="316075"/>
            <a:ext cx="3951000" cy="28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925" y="1833375"/>
            <a:ext cx="40481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833375"/>
            <a:ext cx="4169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8"/>
          <p:cNvSpPr txBox="1"/>
          <p:nvPr/>
        </p:nvSpPr>
        <p:spPr>
          <a:xfrm>
            <a:off x="402750" y="792225"/>
            <a:ext cx="8395200" cy="22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Test Data Predictions</a:t>
            </a:r>
            <a:endParaRPr sz="2400" b="1">
              <a:solidFill>
                <a:schemeClr val="lt1"/>
              </a:solidFill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5" y="1405775"/>
            <a:ext cx="4222375" cy="3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700" y="1405775"/>
            <a:ext cx="4044899" cy="327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/>
        </p:nvSpPr>
        <p:spPr>
          <a:xfrm>
            <a:off x="598350" y="342900"/>
            <a:ext cx="79221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SENTIMENT ANALYSIS OF CUSTOMER REVIEWS</a:t>
            </a:r>
            <a:endParaRPr sz="1700" b="1">
              <a:solidFill>
                <a:srgbClr val="FFFFFF"/>
              </a:solidFill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00" y="968400"/>
            <a:ext cx="7855999" cy="366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/>
        </p:nvSpPr>
        <p:spPr>
          <a:xfrm>
            <a:off x="707200" y="425675"/>
            <a:ext cx="75984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SENTIMENT ANALYSIS OF CUSTOMER REVIEWS</a:t>
            </a:r>
            <a:endParaRPr sz="1700" b="1">
              <a:solidFill>
                <a:srgbClr val="FFFFFF"/>
              </a:solidFill>
              <a:highlight>
                <a:srgbClr val="00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00" y="1040525"/>
            <a:ext cx="7598399" cy="34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On-screen Show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</vt:lpstr>
      <vt:lpstr>Arial</vt:lpstr>
      <vt:lpstr>Montserrat</vt:lpstr>
      <vt:lpstr>Lato</vt:lpstr>
      <vt:lpstr>Focus</vt:lpstr>
      <vt:lpstr>V HACKATHON 2020 </vt:lpstr>
      <vt:lpstr>Group Details </vt:lpstr>
      <vt:lpstr>Problem Statement </vt:lpstr>
      <vt:lpstr>Approach towards Problem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HACKATHON 2020 </dc:title>
  <cp:lastModifiedBy>Piyush</cp:lastModifiedBy>
  <cp:revision>1</cp:revision>
  <dcterms:modified xsi:type="dcterms:W3CDTF">2020-12-14T09:32:25Z</dcterms:modified>
</cp:coreProperties>
</file>