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9" r:id="rId2"/>
    <p:sldId id="270" r:id="rId3"/>
    <p:sldId id="256" r:id="rId4"/>
    <p:sldId id="257" r:id="rId5"/>
    <p:sldId id="258" r:id="rId6"/>
    <p:sldId id="259" r:id="rId7"/>
    <p:sldId id="261" r:id="rId8"/>
    <p:sldId id="264" r:id="rId9"/>
    <p:sldId id="268" r:id="rId10"/>
    <p:sldId id="267" r:id="rId11"/>
    <p:sldId id="266" r:id="rId12"/>
    <p:sldId id="265" r:id="rId13"/>
    <p:sldId id="263" r:id="rId14"/>
    <p:sldId id="262" r:id="rId15"/>
    <p:sldId id="26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27DF-32CF-48CE-BB87-962DDAE70EA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8F1F-A24A-4B2E-8849-B46BE712F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4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27DF-32CF-48CE-BB87-962DDAE70EA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8F1F-A24A-4B2E-8849-B46BE712F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09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27DF-32CF-48CE-BB87-962DDAE70EA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8F1F-A24A-4B2E-8849-B46BE712F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72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27DF-32CF-48CE-BB87-962DDAE70EA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8F1F-A24A-4B2E-8849-B46BE712F43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322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27DF-32CF-48CE-BB87-962DDAE70EA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8F1F-A24A-4B2E-8849-B46BE712F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260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27DF-32CF-48CE-BB87-962DDAE70EA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8F1F-A24A-4B2E-8849-B46BE712F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81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27DF-32CF-48CE-BB87-962DDAE70EA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8F1F-A24A-4B2E-8849-B46BE712F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578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27DF-32CF-48CE-BB87-962DDAE70EA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8F1F-A24A-4B2E-8849-B46BE712F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20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27DF-32CF-48CE-BB87-962DDAE70EA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8F1F-A24A-4B2E-8849-B46BE712F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18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27DF-32CF-48CE-BB87-962DDAE70EA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8F1F-A24A-4B2E-8849-B46BE712F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68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27DF-32CF-48CE-BB87-962DDAE70EA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8F1F-A24A-4B2E-8849-B46BE712F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84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27DF-32CF-48CE-BB87-962DDAE70EA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8F1F-A24A-4B2E-8849-B46BE712F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47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27DF-32CF-48CE-BB87-962DDAE70EA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8F1F-A24A-4B2E-8849-B46BE712F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07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27DF-32CF-48CE-BB87-962DDAE70EA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8F1F-A24A-4B2E-8849-B46BE712F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94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27DF-32CF-48CE-BB87-962DDAE70EA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8F1F-A24A-4B2E-8849-B46BE712F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58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27DF-32CF-48CE-BB87-962DDAE70EA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8F1F-A24A-4B2E-8849-B46BE712F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605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27DF-32CF-48CE-BB87-962DDAE70EA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8F1F-A24A-4B2E-8849-B46BE712F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84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927DF-32CF-48CE-BB87-962DDAE70EAD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F8F1F-A24A-4B2E-8849-B46BE712F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833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32808" y="749301"/>
            <a:ext cx="9733512" cy="2852737"/>
          </a:xfrm>
          <a:noFill/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SQL Project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Pizza Sales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2595562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pPr algn="r"/>
            <a:endParaRPr lang="en-I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IN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en-IN" sz="3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Piyush</a:t>
            </a:r>
            <a:r>
              <a:rPr lang="en-IN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 Rajput</a:t>
            </a:r>
            <a:endParaRPr lang="en-IN" sz="3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 descr="Pizza Sales Analysis. This project presents pizza sales. This… | by Nur  Fathia A | Medi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0425954">
            <a:off x="586493" y="1826423"/>
            <a:ext cx="3907077" cy="317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80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8. Join relevant tables to find the category-wise distribution of pizzas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  <a:p>
            <a:pPr marL="0" indent="0" algn="ctr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marL="0" indent="0" algn="ctr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754" y="3082012"/>
            <a:ext cx="4410691" cy="1714739"/>
          </a:xfrm>
          <a:prstGeom prst="rect">
            <a:avLst/>
          </a:prstGeom>
        </p:spPr>
      </p:pic>
      <p:pic>
        <p:nvPicPr>
          <p:cNvPr id="8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535" y="2948643"/>
            <a:ext cx="2638793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27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9.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 the orders by date and calculate the average number of pizzas ordered per day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  <a:p>
            <a:pPr marL="0" indent="0" algn="ctr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marL="0" indent="0" algn="ctr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127" y="2894279"/>
            <a:ext cx="5105400" cy="2699805"/>
          </a:xfrm>
          <a:prstGeom prst="rect">
            <a:avLst/>
          </a:prstGeom>
        </p:spPr>
      </p:pic>
      <p:pic>
        <p:nvPicPr>
          <p:cNvPr id="8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836" y="3266513"/>
            <a:ext cx="2207849" cy="134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77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10.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Determine the top 3 most ordered pizza types based on revenue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  <a:p>
            <a:pPr marL="0" indent="0" algn="ctr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marL="0" indent="0" algn="ctr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2861828"/>
            <a:ext cx="5730240" cy="2820125"/>
          </a:xfrm>
          <a:prstGeom prst="rect">
            <a:avLst/>
          </a:prstGeom>
        </p:spPr>
      </p:pic>
      <p:pic>
        <p:nvPicPr>
          <p:cNvPr id="8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601" y="3236006"/>
            <a:ext cx="3600953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96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11.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Calculate the percentage contribution of each pizza type to total revenue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  <a:p>
            <a:pPr marL="0" indent="0" algn="ctr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Output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2659354"/>
            <a:ext cx="5913120" cy="3924325"/>
          </a:xfrm>
          <a:prstGeom prst="rect">
            <a:avLst/>
          </a:prstGeom>
        </p:spPr>
      </p:pic>
      <p:pic>
        <p:nvPicPr>
          <p:cNvPr id="8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00" y="3053433"/>
            <a:ext cx="3295335" cy="200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75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12.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Analyze the cumulative revenue generated over time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  <a:p>
            <a:pPr marL="0" indent="0" algn="ctr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marL="0" indent="0" algn="ctr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09" y="2863273"/>
            <a:ext cx="6119091" cy="2235200"/>
          </a:xfrm>
          <a:prstGeom prst="rect">
            <a:avLst/>
          </a:prstGeom>
        </p:spPr>
      </p:pic>
      <p:pic>
        <p:nvPicPr>
          <p:cNvPr id="8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207" y="2650981"/>
            <a:ext cx="3149811" cy="370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3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13.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Determine the top 3 most ordered pizza types based on revenue for each pizza category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Output</a:t>
            </a:r>
          </a:p>
          <a:p>
            <a:pPr marL="0" indent="0" algn="ctr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" y="3305243"/>
            <a:ext cx="6278880" cy="2993957"/>
          </a:xfrm>
          <a:prstGeom prst="rect">
            <a:avLst/>
          </a:prstGeom>
        </p:spPr>
      </p:pic>
      <p:pic>
        <p:nvPicPr>
          <p:cNvPr id="10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839" y="2809862"/>
            <a:ext cx="4045001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70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38,029 Thank You Stock Photos - Free &amp; Royalty-Free Stock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727"/>
            <a:ext cx="12192000" cy="519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94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Pizza Sales Analysis. This project presents pizza sales. This… | by Nur  Fathia A | Mediu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0615769">
            <a:off x="533867" y="607742"/>
            <a:ext cx="2060438" cy="133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1842221" y="2390415"/>
            <a:ext cx="8225415" cy="370363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"The goal of this project is to analyze pizza sales data to identify trends, understand customer preferences, and optimize inventory management. By utilizing SQL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my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aim to provide actionable insights that can drive business growth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.“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project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have utilized SQL Query to solve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were related to Pizza Sales.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2" descr="Pizza Sales Analysis. This project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25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Retrieve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total number of orders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placed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sz="2400" dirty="0" smtClean="0"/>
          </a:p>
          <a:p>
            <a:pPr marL="0" indent="0" algn="ctr">
              <a:buNone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Content Placeholder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72" y="3553233"/>
            <a:ext cx="5061527" cy="1922087"/>
          </a:xfrm>
          <a:prstGeom prst="rect">
            <a:avLst/>
          </a:prstGeom>
        </p:spPr>
      </p:pic>
      <p:pic>
        <p:nvPicPr>
          <p:cNvPr id="18" name="Content Placeholder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092" y="3814091"/>
            <a:ext cx="2149655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6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Calculate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total revenue generated from pizza 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sales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  <a:p>
            <a:pPr marL="0" indent="0" algn="ctr"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marL="0" indent="0" algn="ctr"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08" y="3087115"/>
            <a:ext cx="5661892" cy="2328166"/>
          </a:xfrm>
          <a:prstGeom prst="rect">
            <a:avLst/>
          </a:prstGeom>
        </p:spPr>
      </p:pic>
      <p:pic>
        <p:nvPicPr>
          <p:cNvPr id="10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037" y="3537528"/>
            <a:ext cx="2279127" cy="153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5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Identify </a:t>
            </a: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highest-priced pizza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  <a:p>
            <a:pPr marL="0" indent="0" algn="ctr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marL="0" indent="0" algn="ctr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309" y="2898823"/>
            <a:ext cx="5105400" cy="2413625"/>
          </a:xfrm>
          <a:prstGeom prst="rect">
            <a:avLst/>
          </a:prstGeom>
        </p:spPr>
      </p:pic>
      <p:pic>
        <p:nvPicPr>
          <p:cNvPr id="8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021" y="3500713"/>
            <a:ext cx="2191056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36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Identify the most common pizza size ordered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  <a:p>
            <a:pPr marL="0" indent="0" algn="ctr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4931" y="2088319"/>
            <a:ext cx="5094154" cy="37028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marL="0" indent="0" algn="ctr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2943969"/>
            <a:ext cx="5105400" cy="2350816"/>
          </a:xfrm>
          <a:prstGeom prst="rect">
            <a:avLst/>
          </a:prstGeom>
        </p:spPr>
      </p:pic>
      <p:pic>
        <p:nvPicPr>
          <p:cNvPr id="8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180" y="3166744"/>
            <a:ext cx="2067213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6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5. List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top 5 most ordered pizza types along with their quantities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  <a:p>
            <a:pPr marL="0" indent="0" algn="ctr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marL="0" indent="0" algn="ctr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75" y="2791761"/>
            <a:ext cx="5105400" cy="3237350"/>
          </a:xfrm>
          <a:prstGeom prst="rect">
            <a:avLst/>
          </a:prstGeom>
        </p:spPr>
      </p:pic>
      <p:pic>
        <p:nvPicPr>
          <p:cNvPr id="8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747" y="3391118"/>
            <a:ext cx="3972479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6. Join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necessary tables to find the total quantity of each pizza category ordered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  <a:p>
            <a:pPr marL="0" indent="0" algn="ctr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marL="0" indent="0" algn="ctr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82" y="2852760"/>
            <a:ext cx="5105400" cy="2745899"/>
          </a:xfrm>
          <a:prstGeom prst="rect">
            <a:avLst/>
          </a:prstGeom>
        </p:spPr>
      </p:pic>
      <p:pic>
        <p:nvPicPr>
          <p:cNvPr id="10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882" y="3325471"/>
            <a:ext cx="2629267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7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7.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Determine the distribution of orders by hour of the day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  <a:p>
            <a:pPr marL="0" indent="0" algn="ctr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Output</a:t>
            </a:r>
          </a:p>
          <a:p>
            <a:pPr marL="0" indent="0" algn="ctr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06" y="3306620"/>
            <a:ext cx="5944134" cy="2047700"/>
          </a:xfrm>
          <a:prstGeom prst="rect">
            <a:avLst/>
          </a:prstGeom>
        </p:spPr>
      </p:pic>
      <p:pic>
        <p:nvPicPr>
          <p:cNvPr id="8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260" y="2751658"/>
            <a:ext cx="2422459" cy="370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76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134</TotalTime>
  <Words>252</Words>
  <Application>Microsoft Office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Bookman Old Style</vt:lpstr>
      <vt:lpstr>Calibri</vt:lpstr>
      <vt:lpstr>Rockwell</vt:lpstr>
      <vt:lpstr>Damask</vt:lpstr>
      <vt:lpstr>SQL Project   on   Pizza Sales</vt:lpstr>
      <vt:lpstr>INTRODUCTION</vt:lpstr>
      <vt:lpstr>1. Retrieve the total number of orders placed</vt:lpstr>
      <vt:lpstr>2. Calculate the total revenue generated from pizza sales</vt:lpstr>
      <vt:lpstr>3. Identify the highest-priced pizza</vt:lpstr>
      <vt:lpstr>4. Identify the most common pizza size ordered</vt:lpstr>
      <vt:lpstr>5. List the top 5 most ordered pizza types along with their quantities</vt:lpstr>
      <vt:lpstr>6. Join the necessary tables to find the total quantity of each pizza category ordered</vt:lpstr>
      <vt:lpstr>7. Determine the distribution of orders by hour of the day</vt:lpstr>
      <vt:lpstr>8. Join relevant tables to find the category-wise distribution of pizzas</vt:lpstr>
      <vt:lpstr>9. Group the orders by date and calculate the average number of pizzas ordered per day</vt:lpstr>
      <vt:lpstr>10. Determine the top 3 most ordered pizza types based on revenue</vt:lpstr>
      <vt:lpstr>11. Calculate the percentage contribution of each pizza type to total revenue</vt:lpstr>
      <vt:lpstr>12. Analyze the cumulative revenue generated over time</vt:lpstr>
      <vt:lpstr>13. Determine the top 3 most ordered pizza types based on revenue for each pizza category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Retrieve the total number of orders placed</dc:title>
  <dc:creator>Microsoft account</dc:creator>
  <cp:lastModifiedBy>Microsoft account</cp:lastModifiedBy>
  <cp:revision>48</cp:revision>
  <dcterms:created xsi:type="dcterms:W3CDTF">2024-09-17T14:05:52Z</dcterms:created>
  <dcterms:modified xsi:type="dcterms:W3CDTF">2024-09-17T19:56:14Z</dcterms:modified>
</cp:coreProperties>
</file>