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0" r:id="rId1"/>
  </p:sldMasterIdLst>
  <p:notesMasterIdLst>
    <p:notesMasterId r:id="rId14"/>
  </p:notesMasterIdLst>
  <p:sldIdLst>
    <p:sldId id="256" r:id="rId2"/>
    <p:sldId id="258" r:id="rId3"/>
    <p:sldId id="261" r:id="rId4"/>
    <p:sldId id="264" r:id="rId5"/>
    <p:sldId id="297" r:id="rId6"/>
    <p:sldId id="298" r:id="rId7"/>
    <p:sldId id="299" r:id="rId8"/>
    <p:sldId id="271" r:id="rId9"/>
    <p:sldId id="300" r:id="rId10"/>
    <p:sldId id="301" r:id="rId11"/>
    <p:sldId id="302" r:id="rId12"/>
    <p:sldId id="279" r:id="rId13"/>
  </p:sldIdLst>
  <p:sldSz cx="9144000" cy="5143500" type="screen16x9"/>
  <p:notesSz cx="6858000" cy="9144000"/>
  <p:embeddedFontLst>
    <p:embeddedFont>
      <p:font typeface="Bahnschrift" panose="020B0502040204020203" pitchFamily="34" charset="0"/>
      <p:regular r:id="rId15"/>
      <p:bold r:id="rId16"/>
    </p:embeddedFont>
    <p:embeddedFont>
      <p:font typeface="Bahnschrift Condensed" panose="020B0502040204020203" pitchFamily="34" charset="0"/>
      <p:regular r:id="rId17"/>
      <p:bold r:id="rId18"/>
    </p:embeddedFont>
    <p:embeddedFont>
      <p:font typeface="Bahnschrift SemiBold Condensed" panose="020B0502040204020203" pitchFamily="34" charset="0"/>
      <p:bold r:id="rId19"/>
    </p:embeddedFont>
    <p:embeddedFont>
      <p:font typeface="Karla" pitchFamily="2" charset="0"/>
      <p:regular r:id="rId20"/>
      <p:bold r:id="rId21"/>
      <p:italic r:id="rId22"/>
      <p:boldItalic r:id="rId23"/>
    </p:embeddedFont>
    <p:embeddedFont>
      <p:font typeface="Montserrat" panose="00000500000000000000" pitchFamily="2"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430FC04-E60C-445B-9C84-749C2441B467}">
  <a:tblStyle styleId="{E430FC04-E60C-445B-9C84-749C2441B467}"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022F8888-6F45-44FD-ABB7-5584A37B8921}"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5.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font" Target="fonts/font13.fntdata"/><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4F1E2C9-3759-49B3-BEAF-7B2E03ECC3D5}" type="doc">
      <dgm:prSet loTypeId="urn:microsoft.com/office/officeart/2005/8/layout/chart3" loCatId="cycle" qsTypeId="urn:microsoft.com/office/officeart/2005/8/quickstyle/simple2" qsCatId="simple" csTypeId="urn:microsoft.com/office/officeart/2005/8/colors/accent1_2" csCatId="accent1" phldr="1"/>
      <dgm:spPr/>
    </dgm:pt>
    <dgm:pt modelId="{81712577-621D-4711-8B8F-BE47114B05C6}">
      <dgm:prSet phldrT="[Text]"/>
      <dgm:spPr/>
      <dgm:t>
        <a:bodyPr/>
        <a:lstStyle/>
        <a:p>
          <a:r>
            <a:rPr lang="en-IN" dirty="0"/>
            <a:t> </a:t>
          </a:r>
        </a:p>
      </dgm:t>
    </dgm:pt>
    <dgm:pt modelId="{ED59C6DB-E9AB-4827-A459-6193315CDAC8}" type="parTrans" cxnId="{2B468DD5-4CA7-4DF8-A8B3-ACF5688F9FCB}">
      <dgm:prSet/>
      <dgm:spPr/>
      <dgm:t>
        <a:bodyPr/>
        <a:lstStyle/>
        <a:p>
          <a:endParaRPr lang="en-IN"/>
        </a:p>
      </dgm:t>
    </dgm:pt>
    <dgm:pt modelId="{E325B83B-1D7F-451D-9C65-EE3A21AB4FAC}" type="sibTrans" cxnId="{2B468DD5-4CA7-4DF8-A8B3-ACF5688F9FCB}">
      <dgm:prSet/>
      <dgm:spPr/>
      <dgm:t>
        <a:bodyPr/>
        <a:lstStyle/>
        <a:p>
          <a:endParaRPr lang="en-IN"/>
        </a:p>
      </dgm:t>
    </dgm:pt>
    <dgm:pt modelId="{2482DDCC-49AF-4CA5-BEEA-37C883692912}">
      <dgm:prSet phldrT="[Text]"/>
      <dgm:spPr/>
      <dgm:t>
        <a:bodyPr/>
        <a:lstStyle/>
        <a:p>
          <a:r>
            <a:rPr lang="en-IN" dirty="0"/>
            <a:t> </a:t>
          </a:r>
        </a:p>
      </dgm:t>
    </dgm:pt>
    <dgm:pt modelId="{33478B36-4D49-4168-B3A3-25498F2C6D07}" type="parTrans" cxnId="{B0FB07B1-F25E-45E4-80DB-1F7D7D745DC5}">
      <dgm:prSet/>
      <dgm:spPr/>
      <dgm:t>
        <a:bodyPr/>
        <a:lstStyle/>
        <a:p>
          <a:endParaRPr lang="en-IN"/>
        </a:p>
      </dgm:t>
    </dgm:pt>
    <dgm:pt modelId="{DCB84EF6-660B-4049-B61D-6E81FE25964C}" type="sibTrans" cxnId="{B0FB07B1-F25E-45E4-80DB-1F7D7D745DC5}">
      <dgm:prSet/>
      <dgm:spPr/>
      <dgm:t>
        <a:bodyPr/>
        <a:lstStyle/>
        <a:p>
          <a:endParaRPr lang="en-IN"/>
        </a:p>
      </dgm:t>
    </dgm:pt>
    <dgm:pt modelId="{75B4DD79-1973-45A9-9F4D-5F5DC56A4E32}">
      <dgm:prSet phldrT="[Text]"/>
      <dgm:spPr/>
      <dgm:t>
        <a:bodyPr/>
        <a:lstStyle/>
        <a:p>
          <a:r>
            <a:rPr lang="en-IN" dirty="0"/>
            <a:t> </a:t>
          </a:r>
        </a:p>
      </dgm:t>
    </dgm:pt>
    <dgm:pt modelId="{D91FB0D5-5F57-4776-84CE-892A62168CAD}" type="parTrans" cxnId="{0F9EE55C-E3F2-444E-A4B5-9E921C50FCEB}">
      <dgm:prSet/>
      <dgm:spPr/>
      <dgm:t>
        <a:bodyPr/>
        <a:lstStyle/>
        <a:p>
          <a:endParaRPr lang="en-IN"/>
        </a:p>
      </dgm:t>
    </dgm:pt>
    <dgm:pt modelId="{145D7F30-7299-4F95-B431-E696CE116C59}" type="sibTrans" cxnId="{0F9EE55C-E3F2-444E-A4B5-9E921C50FCEB}">
      <dgm:prSet/>
      <dgm:spPr/>
      <dgm:t>
        <a:bodyPr/>
        <a:lstStyle/>
        <a:p>
          <a:endParaRPr lang="en-IN"/>
        </a:p>
      </dgm:t>
    </dgm:pt>
    <dgm:pt modelId="{B0FC676F-BA86-4E4D-A673-264FB3C02CBD}" type="pres">
      <dgm:prSet presAssocID="{64F1E2C9-3759-49B3-BEAF-7B2E03ECC3D5}" presName="compositeShape" presStyleCnt="0">
        <dgm:presLayoutVars>
          <dgm:chMax val="7"/>
          <dgm:dir/>
          <dgm:resizeHandles val="exact"/>
        </dgm:presLayoutVars>
      </dgm:prSet>
      <dgm:spPr/>
    </dgm:pt>
    <dgm:pt modelId="{7FA1F4ED-EC5D-4935-990E-5F994DC37E13}" type="pres">
      <dgm:prSet presAssocID="{64F1E2C9-3759-49B3-BEAF-7B2E03ECC3D5}" presName="wedge1" presStyleLbl="node1" presStyleIdx="0" presStyleCnt="3"/>
      <dgm:spPr/>
    </dgm:pt>
    <dgm:pt modelId="{F29504A4-33BD-4750-ABA8-0943572C049A}" type="pres">
      <dgm:prSet presAssocID="{64F1E2C9-3759-49B3-BEAF-7B2E03ECC3D5}" presName="wedge1Tx" presStyleLbl="node1" presStyleIdx="0" presStyleCnt="3">
        <dgm:presLayoutVars>
          <dgm:chMax val="0"/>
          <dgm:chPref val="0"/>
          <dgm:bulletEnabled val="1"/>
        </dgm:presLayoutVars>
      </dgm:prSet>
      <dgm:spPr/>
    </dgm:pt>
    <dgm:pt modelId="{ECAD86CC-F9C7-4363-8CB1-0FCC46003156}" type="pres">
      <dgm:prSet presAssocID="{64F1E2C9-3759-49B3-BEAF-7B2E03ECC3D5}" presName="wedge2" presStyleLbl="node1" presStyleIdx="1" presStyleCnt="3"/>
      <dgm:spPr/>
    </dgm:pt>
    <dgm:pt modelId="{34304BA1-A1E9-49DE-B0C0-205E872FD959}" type="pres">
      <dgm:prSet presAssocID="{64F1E2C9-3759-49B3-BEAF-7B2E03ECC3D5}" presName="wedge2Tx" presStyleLbl="node1" presStyleIdx="1" presStyleCnt="3">
        <dgm:presLayoutVars>
          <dgm:chMax val="0"/>
          <dgm:chPref val="0"/>
          <dgm:bulletEnabled val="1"/>
        </dgm:presLayoutVars>
      </dgm:prSet>
      <dgm:spPr/>
    </dgm:pt>
    <dgm:pt modelId="{239FCD3E-5D2A-4F81-A876-153FE3CE44B3}" type="pres">
      <dgm:prSet presAssocID="{64F1E2C9-3759-49B3-BEAF-7B2E03ECC3D5}" presName="wedge3" presStyleLbl="node1" presStyleIdx="2" presStyleCnt="3" custLinFactNeighborX="2210" custLinFactNeighborY="-10437"/>
      <dgm:spPr/>
    </dgm:pt>
    <dgm:pt modelId="{38832930-6A7F-4137-9172-0BE23C2E02D9}" type="pres">
      <dgm:prSet presAssocID="{64F1E2C9-3759-49B3-BEAF-7B2E03ECC3D5}" presName="wedge3Tx" presStyleLbl="node1" presStyleIdx="2" presStyleCnt="3">
        <dgm:presLayoutVars>
          <dgm:chMax val="0"/>
          <dgm:chPref val="0"/>
          <dgm:bulletEnabled val="1"/>
        </dgm:presLayoutVars>
      </dgm:prSet>
      <dgm:spPr/>
    </dgm:pt>
  </dgm:ptLst>
  <dgm:cxnLst>
    <dgm:cxn modelId="{0F9EE55C-E3F2-444E-A4B5-9E921C50FCEB}" srcId="{64F1E2C9-3759-49B3-BEAF-7B2E03ECC3D5}" destId="{75B4DD79-1973-45A9-9F4D-5F5DC56A4E32}" srcOrd="2" destOrd="0" parTransId="{D91FB0D5-5F57-4776-84CE-892A62168CAD}" sibTransId="{145D7F30-7299-4F95-B431-E696CE116C59}"/>
    <dgm:cxn modelId="{61BF1252-4994-448E-AE63-4A9AFB05B3BA}" type="presOf" srcId="{2482DDCC-49AF-4CA5-BEEA-37C883692912}" destId="{34304BA1-A1E9-49DE-B0C0-205E872FD959}" srcOrd="1" destOrd="0" presId="urn:microsoft.com/office/officeart/2005/8/layout/chart3"/>
    <dgm:cxn modelId="{F722317C-3600-4C3F-AB1C-ADC4271D9951}" type="presOf" srcId="{64F1E2C9-3759-49B3-BEAF-7B2E03ECC3D5}" destId="{B0FC676F-BA86-4E4D-A673-264FB3C02CBD}" srcOrd="0" destOrd="0" presId="urn:microsoft.com/office/officeart/2005/8/layout/chart3"/>
    <dgm:cxn modelId="{B0FB07B1-F25E-45E4-80DB-1F7D7D745DC5}" srcId="{64F1E2C9-3759-49B3-BEAF-7B2E03ECC3D5}" destId="{2482DDCC-49AF-4CA5-BEEA-37C883692912}" srcOrd="1" destOrd="0" parTransId="{33478B36-4D49-4168-B3A3-25498F2C6D07}" sibTransId="{DCB84EF6-660B-4049-B61D-6E81FE25964C}"/>
    <dgm:cxn modelId="{03961BB8-CD90-4B6D-BD06-56CDB24D7211}" type="presOf" srcId="{75B4DD79-1973-45A9-9F4D-5F5DC56A4E32}" destId="{239FCD3E-5D2A-4F81-A876-153FE3CE44B3}" srcOrd="0" destOrd="0" presId="urn:microsoft.com/office/officeart/2005/8/layout/chart3"/>
    <dgm:cxn modelId="{8FF366BD-6793-4645-A832-C135F1059D29}" type="presOf" srcId="{2482DDCC-49AF-4CA5-BEEA-37C883692912}" destId="{ECAD86CC-F9C7-4363-8CB1-0FCC46003156}" srcOrd="0" destOrd="0" presId="urn:microsoft.com/office/officeart/2005/8/layout/chart3"/>
    <dgm:cxn modelId="{030B99BF-A94A-4E01-82FB-A5D37CBE3D07}" type="presOf" srcId="{81712577-621D-4711-8B8F-BE47114B05C6}" destId="{F29504A4-33BD-4750-ABA8-0943572C049A}" srcOrd="1" destOrd="0" presId="urn:microsoft.com/office/officeart/2005/8/layout/chart3"/>
    <dgm:cxn modelId="{F1622AC6-A40D-4436-A9BB-E0BF594F6A3C}" type="presOf" srcId="{81712577-621D-4711-8B8F-BE47114B05C6}" destId="{7FA1F4ED-EC5D-4935-990E-5F994DC37E13}" srcOrd="0" destOrd="0" presId="urn:microsoft.com/office/officeart/2005/8/layout/chart3"/>
    <dgm:cxn modelId="{2B468DD5-4CA7-4DF8-A8B3-ACF5688F9FCB}" srcId="{64F1E2C9-3759-49B3-BEAF-7B2E03ECC3D5}" destId="{81712577-621D-4711-8B8F-BE47114B05C6}" srcOrd="0" destOrd="0" parTransId="{ED59C6DB-E9AB-4827-A459-6193315CDAC8}" sibTransId="{E325B83B-1D7F-451D-9C65-EE3A21AB4FAC}"/>
    <dgm:cxn modelId="{5A5F9DE2-7F3B-4093-8255-B6043A0846A0}" type="presOf" srcId="{75B4DD79-1973-45A9-9F4D-5F5DC56A4E32}" destId="{38832930-6A7F-4137-9172-0BE23C2E02D9}" srcOrd="1" destOrd="0" presId="urn:microsoft.com/office/officeart/2005/8/layout/chart3"/>
    <dgm:cxn modelId="{60A0B819-C693-4582-B87E-59019BDC6FAC}" type="presParOf" srcId="{B0FC676F-BA86-4E4D-A673-264FB3C02CBD}" destId="{7FA1F4ED-EC5D-4935-990E-5F994DC37E13}" srcOrd="0" destOrd="0" presId="urn:microsoft.com/office/officeart/2005/8/layout/chart3"/>
    <dgm:cxn modelId="{A1917269-0725-455A-824A-E9DA3BEFB0A3}" type="presParOf" srcId="{B0FC676F-BA86-4E4D-A673-264FB3C02CBD}" destId="{F29504A4-33BD-4750-ABA8-0943572C049A}" srcOrd="1" destOrd="0" presId="urn:microsoft.com/office/officeart/2005/8/layout/chart3"/>
    <dgm:cxn modelId="{616A1464-5C34-4FDE-955F-14EFBE1B784A}" type="presParOf" srcId="{B0FC676F-BA86-4E4D-A673-264FB3C02CBD}" destId="{ECAD86CC-F9C7-4363-8CB1-0FCC46003156}" srcOrd="2" destOrd="0" presId="urn:microsoft.com/office/officeart/2005/8/layout/chart3"/>
    <dgm:cxn modelId="{7FE30248-0739-4F60-BC82-626F723D9DF4}" type="presParOf" srcId="{B0FC676F-BA86-4E4D-A673-264FB3C02CBD}" destId="{34304BA1-A1E9-49DE-B0C0-205E872FD959}" srcOrd="3" destOrd="0" presId="urn:microsoft.com/office/officeart/2005/8/layout/chart3"/>
    <dgm:cxn modelId="{36FCBD2F-2646-44A0-9809-43A2B5D93D09}" type="presParOf" srcId="{B0FC676F-BA86-4E4D-A673-264FB3C02CBD}" destId="{239FCD3E-5D2A-4F81-A876-153FE3CE44B3}" srcOrd="4" destOrd="0" presId="urn:microsoft.com/office/officeart/2005/8/layout/chart3"/>
    <dgm:cxn modelId="{3E256690-C0BC-4BF6-819D-F7419E31E8C3}" type="presParOf" srcId="{B0FC676F-BA86-4E4D-A673-264FB3C02CBD}" destId="{38832930-6A7F-4137-9172-0BE23C2E02D9}" srcOrd="5" destOrd="0" presId="urn:microsoft.com/office/officeart/2005/8/layout/char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4F1E2C9-3759-49B3-BEAF-7B2E03ECC3D5}" type="doc">
      <dgm:prSet loTypeId="urn:microsoft.com/office/officeart/2005/8/layout/chart3" loCatId="cycle" qsTypeId="urn:microsoft.com/office/officeart/2005/8/quickstyle/simple2" qsCatId="simple" csTypeId="urn:microsoft.com/office/officeart/2005/8/colors/accent1_2" csCatId="accent1" phldr="1"/>
      <dgm:spPr/>
    </dgm:pt>
    <dgm:pt modelId="{81712577-621D-4711-8B8F-BE47114B05C6}">
      <dgm:prSet phldrT="[Text]"/>
      <dgm:spPr/>
      <dgm:t>
        <a:bodyPr/>
        <a:lstStyle/>
        <a:p>
          <a:r>
            <a:rPr lang="en-IN" dirty="0"/>
            <a:t> </a:t>
          </a:r>
        </a:p>
      </dgm:t>
    </dgm:pt>
    <dgm:pt modelId="{ED59C6DB-E9AB-4827-A459-6193315CDAC8}" type="parTrans" cxnId="{2B468DD5-4CA7-4DF8-A8B3-ACF5688F9FCB}">
      <dgm:prSet/>
      <dgm:spPr/>
      <dgm:t>
        <a:bodyPr/>
        <a:lstStyle/>
        <a:p>
          <a:endParaRPr lang="en-IN"/>
        </a:p>
      </dgm:t>
    </dgm:pt>
    <dgm:pt modelId="{E325B83B-1D7F-451D-9C65-EE3A21AB4FAC}" type="sibTrans" cxnId="{2B468DD5-4CA7-4DF8-A8B3-ACF5688F9FCB}">
      <dgm:prSet/>
      <dgm:spPr/>
      <dgm:t>
        <a:bodyPr/>
        <a:lstStyle/>
        <a:p>
          <a:endParaRPr lang="en-IN"/>
        </a:p>
      </dgm:t>
    </dgm:pt>
    <dgm:pt modelId="{2482DDCC-49AF-4CA5-BEEA-37C883692912}">
      <dgm:prSet phldrT="[Text]"/>
      <dgm:spPr/>
      <dgm:t>
        <a:bodyPr/>
        <a:lstStyle/>
        <a:p>
          <a:r>
            <a:rPr lang="en-IN" dirty="0"/>
            <a:t> </a:t>
          </a:r>
        </a:p>
      </dgm:t>
    </dgm:pt>
    <dgm:pt modelId="{33478B36-4D49-4168-B3A3-25498F2C6D07}" type="parTrans" cxnId="{B0FB07B1-F25E-45E4-80DB-1F7D7D745DC5}">
      <dgm:prSet/>
      <dgm:spPr/>
      <dgm:t>
        <a:bodyPr/>
        <a:lstStyle/>
        <a:p>
          <a:endParaRPr lang="en-IN"/>
        </a:p>
      </dgm:t>
    </dgm:pt>
    <dgm:pt modelId="{DCB84EF6-660B-4049-B61D-6E81FE25964C}" type="sibTrans" cxnId="{B0FB07B1-F25E-45E4-80DB-1F7D7D745DC5}">
      <dgm:prSet/>
      <dgm:spPr/>
      <dgm:t>
        <a:bodyPr/>
        <a:lstStyle/>
        <a:p>
          <a:endParaRPr lang="en-IN"/>
        </a:p>
      </dgm:t>
    </dgm:pt>
    <dgm:pt modelId="{75B4DD79-1973-45A9-9F4D-5F5DC56A4E32}">
      <dgm:prSet phldrT="[Text]"/>
      <dgm:spPr/>
      <dgm:t>
        <a:bodyPr/>
        <a:lstStyle/>
        <a:p>
          <a:r>
            <a:rPr lang="en-IN" dirty="0"/>
            <a:t> </a:t>
          </a:r>
        </a:p>
      </dgm:t>
    </dgm:pt>
    <dgm:pt modelId="{D91FB0D5-5F57-4776-84CE-892A62168CAD}" type="parTrans" cxnId="{0F9EE55C-E3F2-444E-A4B5-9E921C50FCEB}">
      <dgm:prSet/>
      <dgm:spPr/>
      <dgm:t>
        <a:bodyPr/>
        <a:lstStyle/>
        <a:p>
          <a:endParaRPr lang="en-IN"/>
        </a:p>
      </dgm:t>
    </dgm:pt>
    <dgm:pt modelId="{145D7F30-7299-4F95-B431-E696CE116C59}" type="sibTrans" cxnId="{0F9EE55C-E3F2-444E-A4B5-9E921C50FCEB}">
      <dgm:prSet/>
      <dgm:spPr/>
      <dgm:t>
        <a:bodyPr/>
        <a:lstStyle/>
        <a:p>
          <a:endParaRPr lang="en-IN"/>
        </a:p>
      </dgm:t>
    </dgm:pt>
    <dgm:pt modelId="{B0FC676F-BA86-4E4D-A673-264FB3C02CBD}" type="pres">
      <dgm:prSet presAssocID="{64F1E2C9-3759-49B3-BEAF-7B2E03ECC3D5}" presName="compositeShape" presStyleCnt="0">
        <dgm:presLayoutVars>
          <dgm:chMax val="7"/>
          <dgm:dir/>
          <dgm:resizeHandles val="exact"/>
        </dgm:presLayoutVars>
      </dgm:prSet>
      <dgm:spPr/>
    </dgm:pt>
    <dgm:pt modelId="{7FA1F4ED-EC5D-4935-990E-5F994DC37E13}" type="pres">
      <dgm:prSet presAssocID="{64F1E2C9-3759-49B3-BEAF-7B2E03ECC3D5}" presName="wedge1" presStyleLbl="node1" presStyleIdx="0" presStyleCnt="3"/>
      <dgm:spPr/>
    </dgm:pt>
    <dgm:pt modelId="{F29504A4-33BD-4750-ABA8-0943572C049A}" type="pres">
      <dgm:prSet presAssocID="{64F1E2C9-3759-49B3-BEAF-7B2E03ECC3D5}" presName="wedge1Tx" presStyleLbl="node1" presStyleIdx="0" presStyleCnt="3">
        <dgm:presLayoutVars>
          <dgm:chMax val="0"/>
          <dgm:chPref val="0"/>
          <dgm:bulletEnabled val="1"/>
        </dgm:presLayoutVars>
      </dgm:prSet>
      <dgm:spPr/>
    </dgm:pt>
    <dgm:pt modelId="{ECAD86CC-F9C7-4363-8CB1-0FCC46003156}" type="pres">
      <dgm:prSet presAssocID="{64F1E2C9-3759-49B3-BEAF-7B2E03ECC3D5}" presName="wedge2" presStyleLbl="node1" presStyleIdx="1" presStyleCnt="3"/>
      <dgm:spPr/>
    </dgm:pt>
    <dgm:pt modelId="{34304BA1-A1E9-49DE-B0C0-205E872FD959}" type="pres">
      <dgm:prSet presAssocID="{64F1E2C9-3759-49B3-BEAF-7B2E03ECC3D5}" presName="wedge2Tx" presStyleLbl="node1" presStyleIdx="1" presStyleCnt="3">
        <dgm:presLayoutVars>
          <dgm:chMax val="0"/>
          <dgm:chPref val="0"/>
          <dgm:bulletEnabled val="1"/>
        </dgm:presLayoutVars>
      </dgm:prSet>
      <dgm:spPr/>
    </dgm:pt>
    <dgm:pt modelId="{239FCD3E-5D2A-4F81-A876-153FE3CE44B3}" type="pres">
      <dgm:prSet presAssocID="{64F1E2C9-3759-49B3-BEAF-7B2E03ECC3D5}" presName="wedge3" presStyleLbl="node1" presStyleIdx="2" presStyleCnt="3" custLinFactNeighborX="2210" custLinFactNeighborY="-10437"/>
      <dgm:spPr/>
    </dgm:pt>
    <dgm:pt modelId="{38832930-6A7F-4137-9172-0BE23C2E02D9}" type="pres">
      <dgm:prSet presAssocID="{64F1E2C9-3759-49B3-BEAF-7B2E03ECC3D5}" presName="wedge3Tx" presStyleLbl="node1" presStyleIdx="2" presStyleCnt="3">
        <dgm:presLayoutVars>
          <dgm:chMax val="0"/>
          <dgm:chPref val="0"/>
          <dgm:bulletEnabled val="1"/>
        </dgm:presLayoutVars>
      </dgm:prSet>
      <dgm:spPr/>
    </dgm:pt>
  </dgm:ptLst>
  <dgm:cxnLst>
    <dgm:cxn modelId="{0F9EE55C-E3F2-444E-A4B5-9E921C50FCEB}" srcId="{64F1E2C9-3759-49B3-BEAF-7B2E03ECC3D5}" destId="{75B4DD79-1973-45A9-9F4D-5F5DC56A4E32}" srcOrd="2" destOrd="0" parTransId="{D91FB0D5-5F57-4776-84CE-892A62168CAD}" sibTransId="{145D7F30-7299-4F95-B431-E696CE116C59}"/>
    <dgm:cxn modelId="{61BF1252-4994-448E-AE63-4A9AFB05B3BA}" type="presOf" srcId="{2482DDCC-49AF-4CA5-BEEA-37C883692912}" destId="{34304BA1-A1E9-49DE-B0C0-205E872FD959}" srcOrd="1" destOrd="0" presId="urn:microsoft.com/office/officeart/2005/8/layout/chart3"/>
    <dgm:cxn modelId="{F722317C-3600-4C3F-AB1C-ADC4271D9951}" type="presOf" srcId="{64F1E2C9-3759-49B3-BEAF-7B2E03ECC3D5}" destId="{B0FC676F-BA86-4E4D-A673-264FB3C02CBD}" srcOrd="0" destOrd="0" presId="urn:microsoft.com/office/officeart/2005/8/layout/chart3"/>
    <dgm:cxn modelId="{B0FB07B1-F25E-45E4-80DB-1F7D7D745DC5}" srcId="{64F1E2C9-3759-49B3-BEAF-7B2E03ECC3D5}" destId="{2482DDCC-49AF-4CA5-BEEA-37C883692912}" srcOrd="1" destOrd="0" parTransId="{33478B36-4D49-4168-B3A3-25498F2C6D07}" sibTransId="{DCB84EF6-660B-4049-B61D-6E81FE25964C}"/>
    <dgm:cxn modelId="{03961BB8-CD90-4B6D-BD06-56CDB24D7211}" type="presOf" srcId="{75B4DD79-1973-45A9-9F4D-5F5DC56A4E32}" destId="{239FCD3E-5D2A-4F81-A876-153FE3CE44B3}" srcOrd="0" destOrd="0" presId="urn:microsoft.com/office/officeart/2005/8/layout/chart3"/>
    <dgm:cxn modelId="{8FF366BD-6793-4645-A832-C135F1059D29}" type="presOf" srcId="{2482DDCC-49AF-4CA5-BEEA-37C883692912}" destId="{ECAD86CC-F9C7-4363-8CB1-0FCC46003156}" srcOrd="0" destOrd="0" presId="urn:microsoft.com/office/officeart/2005/8/layout/chart3"/>
    <dgm:cxn modelId="{030B99BF-A94A-4E01-82FB-A5D37CBE3D07}" type="presOf" srcId="{81712577-621D-4711-8B8F-BE47114B05C6}" destId="{F29504A4-33BD-4750-ABA8-0943572C049A}" srcOrd="1" destOrd="0" presId="urn:microsoft.com/office/officeart/2005/8/layout/chart3"/>
    <dgm:cxn modelId="{F1622AC6-A40D-4436-A9BB-E0BF594F6A3C}" type="presOf" srcId="{81712577-621D-4711-8B8F-BE47114B05C6}" destId="{7FA1F4ED-EC5D-4935-990E-5F994DC37E13}" srcOrd="0" destOrd="0" presId="urn:microsoft.com/office/officeart/2005/8/layout/chart3"/>
    <dgm:cxn modelId="{2B468DD5-4CA7-4DF8-A8B3-ACF5688F9FCB}" srcId="{64F1E2C9-3759-49B3-BEAF-7B2E03ECC3D5}" destId="{81712577-621D-4711-8B8F-BE47114B05C6}" srcOrd="0" destOrd="0" parTransId="{ED59C6DB-E9AB-4827-A459-6193315CDAC8}" sibTransId="{E325B83B-1D7F-451D-9C65-EE3A21AB4FAC}"/>
    <dgm:cxn modelId="{5A5F9DE2-7F3B-4093-8255-B6043A0846A0}" type="presOf" srcId="{75B4DD79-1973-45A9-9F4D-5F5DC56A4E32}" destId="{38832930-6A7F-4137-9172-0BE23C2E02D9}" srcOrd="1" destOrd="0" presId="urn:microsoft.com/office/officeart/2005/8/layout/chart3"/>
    <dgm:cxn modelId="{60A0B819-C693-4582-B87E-59019BDC6FAC}" type="presParOf" srcId="{B0FC676F-BA86-4E4D-A673-264FB3C02CBD}" destId="{7FA1F4ED-EC5D-4935-990E-5F994DC37E13}" srcOrd="0" destOrd="0" presId="urn:microsoft.com/office/officeart/2005/8/layout/chart3"/>
    <dgm:cxn modelId="{A1917269-0725-455A-824A-E9DA3BEFB0A3}" type="presParOf" srcId="{B0FC676F-BA86-4E4D-A673-264FB3C02CBD}" destId="{F29504A4-33BD-4750-ABA8-0943572C049A}" srcOrd="1" destOrd="0" presId="urn:microsoft.com/office/officeart/2005/8/layout/chart3"/>
    <dgm:cxn modelId="{616A1464-5C34-4FDE-955F-14EFBE1B784A}" type="presParOf" srcId="{B0FC676F-BA86-4E4D-A673-264FB3C02CBD}" destId="{ECAD86CC-F9C7-4363-8CB1-0FCC46003156}" srcOrd="2" destOrd="0" presId="urn:microsoft.com/office/officeart/2005/8/layout/chart3"/>
    <dgm:cxn modelId="{7FE30248-0739-4F60-BC82-626F723D9DF4}" type="presParOf" srcId="{B0FC676F-BA86-4E4D-A673-264FB3C02CBD}" destId="{34304BA1-A1E9-49DE-B0C0-205E872FD959}" srcOrd="3" destOrd="0" presId="urn:microsoft.com/office/officeart/2005/8/layout/chart3"/>
    <dgm:cxn modelId="{36FCBD2F-2646-44A0-9809-43A2B5D93D09}" type="presParOf" srcId="{B0FC676F-BA86-4E4D-A673-264FB3C02CBD}" destId="{239FCD3E-5D2A-4F81-A876-153FE3CE44B3}" srcOrd="4" destOrd="0" presId="urn:microsoft.com/office/officeart/2005/8/layout/chart3"/>
    <dgm:cxn modelId="{3E256690-C0BC-4BF6-819D-F7419E31E8C3}" type="presParOf" srcId="{B0FC676F-BA86-4E4D-A673-264FB3C02CBD}" destId="{38832930-6A7F-4137-9172-0BE23C2E02D9}" srcOrd="5" destOrd="0" presId="urn:microsoft.com/office/officeart/2005/8/layout/chart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A1F4ED-EC5D-4935-990E-5F994DC37E13}">
      <dsp:nvSpPr>
        <dsp:cNvPr id="0" name=""/>
        <dsp:cNvSpPr/>
      </dsp:nvSpPr>
      <dsp:spPr>
        <a:xfrm>
          <a:off x="203595" y="36947"/>
          <a:ext cx="459790" cy="459790"/>
        </a:xfrm>
        <a:prstGeom prst="pie">
          <a:avLst>
            <a:gd name="adj1" fmla="val 16200000"/>
            <a:gd name="adj2" fmla="val 1800000"/>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IN" sz="900" kern="1200" dirty="0"/>
            <a:t> </a:t>
          </a:r>
        </a:p>
      </dsp:txBody>
      <dsp:txXfrm>
        <a:off x="453579" y="121789"/>
        <a:ext cx="156000" cy="153263"/>
      </dsp:txXfrm>
    </dsp:sp>
    <dsp:sp modelId="{ECAD86CC-F9C7-4363-8CB1-0FCC46003156}">
      <dsp:nvSpPr>
        <dsp:cNvPr id="0" name=""/>
        <dsp:cNvSpPr/>
      </dsp:nvSpPr>
      <dsp:spPr>
        <a:xfrm>
          <a:off x="179894" y="50631"/>
          <a:ext cx="459790" cy="459790"/>
        </a:xfrm>
        <a:prstGeom prst="pie">
          <a:avLst>
            <a:gd name="adj1" fmla="val 1800000"/>
            <a:gd name="adj2" fmla="val 9000000"/>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IN" sz="900" kern="1200" dirty="0"/>
            <a:t> </a:t>
          </a:r>
        </a:p>
      </dsp:txBody>
      <dsp:txXfrm>
        <a:off x="305789" y="340737"/>
        <a:ext cx="208000" cy="142316"/>
      </dsp:txXfrm>
    </dsp:sp>
    <dsp:sp modelId="{239FCD3E-5D2A-4F81-A876-153FE3CE44B3}">
      <dsp:nvSpPr>
        <dsp:cNvPr id="0" name=""/>
        <dsp:cNvSpPr/>
      </dsp:nvSpPr>
      <dsp:spPr>
        <a:xfrm>
          <a:off x="190055" y="2643"/>
          <a:ext cx="459790" cy="459790"/>
        </a:xfrm>
        <a:prstGeom prst="pie">
          <a:avLst>
            <a:gd name="adj1" fmla="val 9000000"/>
            <a:gd name="adj2" fmla="val 16200000"/>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IN" sz="900" kern="1200" dirty="0"/>
            <a:t> </a:t>
          </a:r>
        </a:p>
      </dsp:txBody>
      <dsp:txXfrm>
        <a:off x="239318" y="92959"/>
        <a:ext cx="156000" cy="15326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A1F4ED-EC5D-4935-990E-5F994DC37E13}">
      <dsp:nvSpPr>
        <dsp:cNvPr id="0" name=""/>
        <dsp:cNvSpPr/>
      </dsp:nvSpPr>
      <dsp:spPr>
        <a:xfrm>
          <a:off x="203595" y="36947"/>
          <a:ext cx="459790" cy="459790"/>
        </a:xfrm>
        <a:prstGeom prst="pie">
          <a:avLst>
            <a:gd name="adj1" fmla="val 16200000"/>
            <a:gd name="adj2" fmla="val 1800000"/>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IN" sz="900" kern="1200" dirty="0"/>
            <a:t> </a:t>
          </a:r>
        </a:p>
      </dsp:txBody>
      <dsp:txXfrm>
        <a:off x="453579" y="121789"/>
        <a:ext cx="156000" cy="153263"/>
      </dsp:txXfrm>
    </dsp:sp>
    <dsp:sp modelId="{ECAD86CC-F9C7-4363-8CB1-0FCC46003156}">
      <dsp:nvSpPr>
        <dsp:cNvPr id="0" name=""/>
        <dsp:cNvSpPr/>
      </dsp:nvSpPr>
      <dsp:spPr>
        <a:xfrm>
          <a:off x="179894" y="50631"/>
          <a:ext cx="459790" cy="459790"/>
        </a:xfrm>
        <a:prstGeom prst="pie">
          <a:avLst>
            <a:gd name="adj1" fmla="val 1800000"/>
            <a:gd name="adj2" fmla="val 9000000"/>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IN" sz="900" kern="1200" dirty="0"/>
            <a:t> </a:t>
          </a:r>
        </a:p>
      </dsp:txBody>
      <dsp:txXfrm>
        <a:off x="305789" y="340737"/>
        <a:ext cx="208000" cy="142316"/>
      </dsp:txXfrm>
    </dsp:sp>
    <dsp:sp modelId="{239FCD3E-5D2A-4F81-A876-153FE3CE44B3}">
      <dsp:nvSpPr>
        <dsp:cNvPr id="0" name=""/>
        <dsp:cNvSpPr/>
      </dsp:nvSpPr>
      <dsp:spPr>
        <a:xfrm>
          <a:off x="190055" y="2643"/>
          <a:ext cx="459790" cy="459790"/>
        </a:xfrm>
        <a:prstGeom prst="pie">
          <a:avLst>
            <a:gd name="adj1" fmla="val 9000000"/>
            <a:gd name="adj2" fmla="val 16200000"/>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IN" sz="900" kern="1200" dirty="0"/>
            <a:t> </a:t>
          </a:r>
        </a:p>
      </dsp:txBody>
      <dsp:txXfrm>
        <a:off x="239318" y="92959"/>
        <a:ext cx="156000" cy="153263"/>
      </dsp:txXfrm>
    </dsp:sp>
  </dsp:spTree>
</dsp:drawing>
</file>

<file path=ppt/diagrams/layout1.xml><?xml version="1.0" encoding="utf-8"?>
<dgm:layoutDef xmlns:dgm="http://schemas.openxmlformats.org/drawingml/2006/diagram" xmlns:a="http://schemas.openxmlformats.org/drawingml/2006/main" uniqueId="urn:microsoft.com/office/officeart/2005/8/layout/chart3">
  <dgm:title val=""/>
  <dgm:desc val=""/>
  <dgm:catLst>
    <dgm:cat type="relationship" pri="27000"/>
    <dgm:cat type="cycle" pri="8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ompositeShape">
    <dgm:varLst>
      <dgm:chMax val="7"/>
      <dgm:dir/>
      <dgm:resizeHandles val="exact"/>
    </dgm:varLst>
    <dgm:alg type="composite">
      <dgm:param type="horzAlign" val="ctr"/>
      <dgm:param type="vertAlign" val="mid"/>
      <dgm:param type="ar" val="1"/>
    </dgm:alg>
    <dgm:presOf/>
    <dgm:shape xmlns:r="http://schemas.openxmlformats.org/officeDocument/2006/relationships" r:blip="">
      <dgm:adjLst/>
    </dgm:shape>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wedge1Tx" refType="w" fact="0.205"/>
          <dgm:constr type="t" for="ch" forName="wedge1Tx" refType="h" fact="0.205"/>
          <dgm:constr type="w" for="ch" forName="wedge1Tx" refType="w" fact="0.59"/>
          <dgm:constr type="h" for="ch" forName="wedge1Tx" refType="h" fact="0.59"/>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wedge1Tx" refType="w" fact="0.52"/>
          <dgm:constr type="t" for="ch" forName="wedge1Tx" refType="h" fact="0.205"/>
          <dgm:constr type="w" for="ch" forName="wedge1Tx" refType="w" fact="0.295"/>
          <dgm:constr type="h" for="ch" forName="wedge1Tx" refType="h" fact="0.59"/>
          <dgm:constr type="l" for="ch" forName="wedge2" refType="w" fact="0.08"/>
          <dgm:constr type="t" for="ch" forName="wedge2" refType="w" fact="0.08"/>
          <dgm:constr type="w" for="ch" forName="wedge2" refType="w" fact="0.84"/>
          <dgm:constr type="h" for="ch" forName="wedge2" refType="h" fact="0.84"/>
          <dgm:constr type="l" for="ch" forName="wedge2Tx" refType="w" fact="0.2"/>
          <dgm:constr type="t" for="ch" forName="wedge2Tx" refType="h" fact="0.205"/>
          <dgm:constr type="w" for="ch" forName="wedge2Tx" refType="w" fact="0.295"/>
          <dgm:constr type="h" for="ch" forName="wedge2Tx" refType="h" fact="0.59"/>
          <dgm:constr type="primFontSz" for="ch" ptType="node" op="equ"/>
        </dgm:constrLst>
      </dgm:if>
      <dgm:if name="Name3" axis="ch" ptType="node" func="cnt" op="equ" val="3">
        <dgm:choose name="Name4">
          <dgm:if name="Name5" func="var" arg="dir" op="equ" val="norm">
            <dgm:constrLst>
              <dgm:constr type="l" for="ch" forName="wedge1" refType="w" fact="0.1233"/>
              <dgm:constr type="t" for="ch" forName="wedge1" refType="w" fact="0.055"/>
              <dgm:constr type="w" for="ch" forName="wedge1" refType="w" fact="0.84"/>
              <dgm:constr type="h" for="ch" forName="wedge1" refType="h" fact="0.84"/>
              <dgm:constr type="l" for="ch" forName="wedge1Tx" refType="w" fact="0.58"/>
              <dgm:constr type="t" for="ch" forName="wedge1Tx" refType="h" fact="0.21"/>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8"/>
              <dgm:constr type="t" for="ch" forName="wedge3" refType="w" fact="0.08"/>
              <dgm:constr type="w" for="ch" forName="wedge3" refType="w" fact="0.84"/>
              <dgm:constr type="h" for="ch" forName="wedge3" refType="h" fact="0.84"/>
              <dgm:constr type="l" for="ch" forName="wedge3Tx" refType="w" fact="0.17"/>
              <dgm:constr type="t" for="ch" forName="wedge3Tx" refType="h" fact="0.245"/>
              <dgm:constr type="w" for="ch" forName="wedge3Tx" refType="w" fact="0.285"/>
              <dgm:constr type="h" for="ch" forName="wedge3Tx" refType="h" fact="0.28"/>
              <dgm:constr type="primFontSz" for="ch" ptType="node" op="equ"/>
            </dgm:constrLst>
          </dgm:if>
          <dgm:else name="Name6">
            <dgm:constrLst>
              <dgm:constr type="l" for="ch" forName="wedge1" refType="w" fact="0.08"/>
              <dgm:constr type="t" for="ch" forName="wedge1" refType="w" fact="0.08"/>
              <dgm:constr type="w" for="ch" forName="wedge1" refType="w" fact="0.84"/>
              <dgm:constr type="h" for="ch" forName="wedge1" refType="h" fact="0.84"/>
              <dgm:constr type="l" for="ch" forName="wedge1Tx" refType="w" fact="0.545"/>
              <dgm:constr type="t" for="ch" forName="wedge1Tx" refType="h" fact="0.245"/>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367"/>
              <dgm:constr type="t" for="ch" forName="wedge3" refType="w" fact="0.055"/>
              <dgm:constr type="w" for="ch" forName="wedge3" refType="w" fact="0.84"/>
              <dgm:constr type="h" for="ch" forName="wedge3" refType="h" fact="0.84"/>
              <dgm:constr type="l" for="ch" forName="wedge3Tx" refType="w" fact="0.14"/>
              <dgm:constr type="t" for="ch" forName="wedge3Tx" refType="h" fact="0.21"/>
              <dgm:constr type="w" for="ch" forName="wedge3Tx" refType="w" fact="0.285"/>
              <dgm:constr type="h" for="ch" forName="wedge3Tx" refType="h" fact="0.28"/>
              <dgm:constr type="primFontSz" for="ch" ptType="node" op="equ"/>
            </dgm:constrLst>
          </dgm:else>
        </dgm:choose>
      </dgm:if>
      <dgm:if name="Name7" axis="ch" ptType="node" func="cnt" op="equ" val="4">
        <dgm:choose name="Name8">
          <dgm:if name="Name9" func="var" arg="dir" op="equ" val="norm">
            <dgm:constrLst>
              <dgm:constr type="l" for="ch" forName="wedge1" refType="w" fact="0.1154"/>
              <dgm:constr type="t" for="ch" forName="wedge1" refType="w" fact="0.0446"/>
              <dgm:constr type="w" for="ch" forName="wedge1" refType="w" fact="0.84"/>
              <dgm:constr type="h" for="ch" forName="wedge1" refType="h" fact="0.84"/>
              <dgm:constr type="l" for="ch" forName="wedge1Tx" refType="w" fact="0.545"/>
              <dgm:constr type="t" for="ch" forName="wedge1Tx" refType="h" fact="0.2"/>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8"/>
              <dgm:constr type="t" for="ch" forName="wedge4" refType="h" fact="0.08"/>
              <dgm:constr type="w" for="ch" forName="wedge4" refType="w" fact="0.84"/>
              <dgm:constr type="h" for="ch" forName="wedge4" refType="h" fact="0.84"/>
              <dgm:constr type="l" for="ch" forName="wedge4Tx" refType="w" fact="0.175"/>
              <dgm:constr type="t" for="ch" forName="wedge4Tx" refType="h" fact="0.235"/>
              <dgm:constr type="w" for="ch" forName="wedge4Tx" refType="w" fact="0.31"/>
              <dgm:constr type="h" for="ch" forName="wedge4Tx" refType="h" fact="0.25"/>
              <dgm:constr type="primFontSz" for="ch" ptType="node" op="equ"/>
            </dgm:constrLst>
          </dgm:if>
          <dgm:else name="Name10">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5"/>
              <dgm:constr type="t" for="ch" forName="wedge1Tx" refType="h" fact="0.235"/>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446"/>
              <dgm:constr type="t" for="ch" forName="wedge4" refType="h" fact="0.0446"/>
              <dgm:constr type="w" for="ch" forName="wedge4" refType="w" fact="0.84"/>
              <dgm:constr type="h" for="ch" forName="wedge4" refType="h" fact="0.84"/>
              <dgm:constr type="l" for="ch" forName="wedge4Tx" refType="w" fact="0.145"/>
              <dgm:constr type="t" for="ch" forName="wedge4Tx" refType="h" fact="0.2"/>
              <dgm:constr type="w" for="ch" forName="wedge4Tx" refType="w" fact="0.31"/>
              <dgm:constr type="h" for="ch" forName="wedge4Tx" refType="h" fact="0.25"/>
              <dgm:constr type="primFontSz" for="ch" ptType="node" op="equ"/>
            </dgm:constrLst>
          </dgm:else>
        </dgm:choose>
      </dgm:if>
      <dgm:if name="Name11" axis="ch" ptType="node" func="cnt" op="equ" val="5">
        <dgm:choose name="Name12">
          <dgm:if name="Name13" func="var" arg="dir" op="equ" val="norm">
            <dgm:constrLst>
              <dgm:constr type="l" for="ch" forName="wedge1" refType="w" fact="0.1094"/>
              <dgm:constr type="t" for="ch" forName="wedge1" refType="w" fact="0.0395"/>
              <dgm:constr type="w" for="ch" forName="wedge1" refType="w" fact="0.84"/>
              <dgm:constr type="h" for="ch" forName="wedge1" refType="h" fact="0.84"/>
              <dgm:constr type="l" for="ch" forName="wedge1Tx" refType="w" fact="0.54"/>
              <dgm:constr type="t" for="ch" forName="wedge1Tx" refType="h" fact="0.165"/>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8"/>
              <dgm:constr type="t" for="ch" forName="wedge5" refType="h" fact="0.08"/>
              <dgm:constr type="w" for="ch" forName="wedge5" refType="w" fact="0.84"/>
              <dgm:constr type="h" for="ch" forName="wedge5" refType="h" fact="0.84"/>
              <dgm:constr type="l" for="ch" forName="wedge5Tx" refType="w" fact="0.2025"/>
              <dgm:constr type="t" for="ch" forName="wedge5Tx" refType="h" fact="0.208"/>
              <dgm:constr type="w" for="ch" forName="wedge5Tx" refType="w" fact="0.285"/>
              <dgm:constr type="h" for="ch" forName="wedge5Tx" refType="h" fact="0.195"/>
              <dgm:constr type="primFontSz" for="ch" ptType="node" op="equ"/>
            </dgm:constrLst>
          </dgm:if>
          <dgm:else name="Name14">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
              <dgm:constr type="t" for="ch" forName="wedge1Tx" refType="h" fact="0.208"/>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506"/>
              <dgm:constr type="t" for="ch" forName="wedge5" refType="h" fact="0.0395"/>
              <dgm:constr type="w" for="ch" forName="wedge5" refType="w" fact="0.84"/>
              <dgm:constr type="h" for="ch" forName="wedge5" refType="h" fact="0.84"/>
              <dgm:constr type="l" for="ch" forName="wedge5Tx" refType="w" fact="0.18"/>
              <dgm:constr type="t" for="ch" forName="wedge5Tx" refType="h" fact="0.165"/>
              <dgm:constr type="w" for="ch" forName="wedge5Tx" refType="w" fact="0.285"/>
              <dgm:constr type="h" for="ch" forName="wedge5Tx" refType="h" fact="0.195"/>
              <dgm:constr type="primFontSz" for="ch" ptType="node" op="equ"/>
            </dgm:constrLst>
          </dgm:else>
        </dgm:choose>
      </dgm:if>
      <dgm:if name="Name15" axis="ch" ptType="node" func="cnt" op="equ" val="6">
        <dgm:choose name="Name16">
          <dgm:if name="Name17" func="var" arg="dir" op="equ" val="norm">
            <dgm:constrLst>
              <dgm:constr type="l" for="ch" forName="wedge1" refType="w" fact="0.105"/>
              <dgm:constr type="t" for="ch" forName="wedge1" refType="w" fact="0.0367"/>
              <dgm:constr type="w" for="ch" forName="wedge1" refType="w" fact="0.84"/>
              <dgm:constr type="h" for="ch" forName="wedge1" refType="h" fact="0.84"/>
              <dgm:constr type="l" for="ch" forName="wedge1Tx" refType="w" fact="0.534"/>
              <dgm:constr type="t" for="ch" forName="wedge1Tx" refType="h" fact="0.126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8"/>
              <dgm:constr type="t" for="ch" forName="wedge6" refType="h" fact="0.08"/>
              <dgm:constr type="w" for="ch" forName="wedge6" refType="w" fact="0.84"/>
              <dgm:constr type="h" for="ch" forName="wedge6" refType="h" fact="0.84"/>
              <dgm:constr type="l" for="ch" forName="wedge6Tx" refType="w" fact="0.246"/>
              <dgm:constr type="t" for="ch" forName="wedge6Tx" refType="h" fact="0.17"/>
              <dgm:constr type="w" for="ch" forName="wedge6Tx" refType="w" fact="0.245"/>
              <dgm:constr type="h" for="ch" forName="wedge6Tx" refType="h" fact="0.18"/>
              <dgm:constr type="primFontSz" for="ch" ptType="node" op="equ"/>
            </dgm:constrLst>
          </dgm:if>
          <dgm:else name="Name18">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9"/>
              <dgm:constr type="t" for="ch" forName="wedge1Tx" refType="h" fact="0.1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55"/>
              <dgm:constr type="t" for="ch" forName="wedge6" refType="h" fact="0.0367"/>
              <dgm:constr type="w" for="ch" forName="wedge6" refType="w" fact="0.84"/>
              <dgm:constr type="h" for="ch" forName="wedge6" refType="h" fact="0.84"/>
              <dgm:constr type="l" for="ch" forName="wedge6Tx" refType="w" fact="0.221"/>
              <dgm:constr type="t" for="ch" forName="wedge6Tx" refType="h" fact="0.1267"/>
              <dgm:constr type="w" for="ch" forName="wedge6Tx" refType="w" fact="0.245"/>
              <dgm:constr type="h" for="ch" forName="wedge6Tx" refType="h" fact="0.18"/>
              <dgm:constr type="primFontSz" for="ch" ptType="node" op="equ"/>
            </dgm:constrLst>
          </dgm:else>
        </dgm:choose>
      </dgm:if>
      <dgm:else name="Name19">
        <dgm:choose name="Name20">
          <dgm:if name="Name21" func="var" arg="dir" op="equ" val="norm">
            <dgm:constrLst>
              <dgm:constr type="l" for="ch" forName="wedge1" refType="w" fact="0.1017"/>
              <dgm:constr type="t" for="ch" forName="wedge1" refType="w" fact="0.035"/>
              <dgm:constr type="w" for="ch" forName="wedge1" refType="w" fact="0.84"/>
              <dgm:constr type="h" for="ch" forName="wedge1" refType="h" fact="0.84"/>
              <dgm:constr type="l" for="ch" forName="wedge1Tx" refType="w" fact="0.53"/>
              <dgm:constr type="t" for="ch" forName="wedge1Tx" refType="h" fact="0.115"/>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8"/>
              <dgm:constr type="t" for="ch" forName="wedge7" refType="h" fact="0.08"/>
              <dgm:constr type="w" for="ch" forName="wedge7" refType="w" fact="0.84"/>
              <dgm:constr type="h" for="ch" forName="wedge7" refType="h" fact="0.84"/>
              <dgm:constr type="l" for="ch" forName="wedge7Tx" refType="w" fact="0.262"/>
              <dgm:constr type="t" for="ch" forName="wedge7Tx" refType="h" fact="0.16"/>
              <dgm:constr type="w" for="ch" forName="wedge7Tx" refType="w" fact="0.23"/>
              <dgm:constr type="h" for="ch" forName="wedge7Tx" refType="h" fact="0.145"/>
              <dgm:constr type="primFontSz" for="ch" ptType="node" op="equ"/>
            </dgm:constrLst>
          </dgm:if>
          <dgm:else name="Name22">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8"/>
              <dgm:constr type="t" for="ch" forName="wedge1Tx" refType="h" fact="0.16"/>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583"/>
              <dgm:constr type="t" for="ch" forName="wedge7" refType="h" fact="0.035"/>
              <dgm:constr type="w" for="ch" forName="wedge7" refType="w" fact="0.84"/>
              <dgm:constr type="h" for="ch" forName="wedge7" refType="h" fact="0.84"/>
              <dgm:constr type="l" for="ch" forName="wedge7Tx" refType="w" fact="0.2403"/>
              <dgm:constr type="t" for="ch" forName="wedge7Tx" refType="h" fact="0.115"/>
              <dgm:constr type="w" for="ch" forName="wedge7Tx" refType="w" fact="0.23"/>
              <dgm:constr type="h" for="ch" forName="wedge7Tx" refType="h" fact="0.145"/>
              <dgm:constr type="primFontSz" for="ch" ptType="node" op="equ"/>
            </dgm:constrLst>
          </dgm:else>
        </dgm:choose>
      </dgm:else>
    </dgm:choose>
    <dgm:ruleLst/>
    <dgm:choose name="Name23">
      <dgm:if name="Name24" axis="ch" ptType="node" func="cnt" op="gte" val="1">
        <dgm:layoutNode name="wedge1">
          <dgm:alg type="sp"/>
          <dgm:choose name="Name25">
            <dgm:if name="Name26" axis="ch" ptType="node" func="cnt" op="equ" val="1">
              <dgm:shape xmlns:r="http://schemas.openxmlformats.org/officeDocument/2006/relationships" type="ellipse" r:blip="">
                <dgm:adjLst/>
              </dgm:shape>
            </dgm:if>
            <dgm:if name="Name27" axis="ch" ptType="node" func="cnt" op="equ" val="2">
              <dgm:shape xmlns:r="http://schemas.openxmlformats.org/officeDocument/2006/relationships" type="pie" r:blip="">
                <dgm:adjLst>
                  <dgm:adj idx="1" val="270"/>
                  <dgm:adj idx="2" val="90"/>
                </dgm:adjLst>
              </dgm:shape>
            </dgm:if>
            <dgm:if name="Name28" axis="ch" ptType="node" func="cnt" op="equ" val="3">
              <dgm:shape xmlns:r="http://schemas.openxmlformats.org/officeDocument/2006/relationships" type="pie" r:blip="">
                <dgm:adjLst>
                  <dgm:adj idx="1" val="270"/>
                  <dgm:adj idx="2" val="30"/>
                </dgm:adjLst>
              </dgm:shape>
            </dgm:if>
            <dgm:if name="Name29" axis="ch" ptType="node" func="cnt" op="equ" val="4">
              <dgm:shape xmlns:r="http://schemas.openxmlformats.org/officeDocument/2006/relationships" type="pie" r:blip="">
                <dgm:adjLst>
                  <dgm:adj idx="1" val="270"/>
                  <dgm:adj idx="2" val="0"/>
                </dgm:adjLst>
              </dgm:shape>
            </dgm:if>
            <dgm:if name="Name30" axis="ch" ptType="node" func="cnt" op="equ" val="5">
              <dgm:shape xmlns:r="http://schemas.openxmlformats.org/officeDocument/2006/relationships" type="pie" r:blip="">
                <dgm:adjLst>
                  <dgm:adj idx="1" val="270"/>
                  <dgm:adj idx="2" val="342"/>
                </dgm:adjLst>
              </dgm:shape>
            </dgm:if>
            <dgm:if name="Name31" axis="ch" ptType="node" func="cnt" op="equ" val="6">
              <dgm:shape xmlns:r="http://schemas.openxmlformats.org/officeDocument/2006/relationships" type="pie" r:blip="">
                <dgm:adjLst>
                  <dgm:adj idx="1" val="270"/>
                  <dgm:adj idx="2" val="330"/>
                </dgm:adjLst>
              </dgm:shape>
            </dgm:if>
            <dgm:else name="Name32">
              <dgm:shape xmlns:r="http://schemas.openxmlformats.org/officeDocument/2006/relationships" type="pie" r:blip="">
                <dgm:adjLst>
                  <dgm:adj idx="1" val="270"/>
                  <dgm:adj idx="2" val="321.4286"/>
                </dgm:adjLst>
              </dgm:shape>
            </dgm:else>
          </dgm:choose>
          <dgm:choose name="Name33">
            <dgm:if name="Name34" func="var" arg="dir" op="equ" val="norm">
              <dgm:presOf axis="ch desOrSelf" ptType="node node" st="1 1" cnt="1 0"/>
            </dgm:if>
            <dgm:else name="Name35">
              <dgm:choose name="Name36">
                <dgm:if name="Name37" axis="ch" ptType="node" func="cnt" op="equ" val="1">
                  <dgm:presOf axis="ch desOrSelf" ptType="node node" st="1 1" cnt="1 0"/>
                </dgm:if>
                <dgm:if name="Name38" axis="ch" ptType="node" func="cnt" op="equ" val="2">
                  <dgm:presOf axis="ch desOrSelf" ptType="node node" st="2 1" cnt="1 0"/>
                </dgm:if>
                <dgm:if name="Name39" axis="ch" ptType="node" func="cnt" op="equ" val="3">
                  <dgm:presOf axis="ch desOrSelf" ptType="node node" st="3 1" cnt="1 0"/>
                </dgm:if>
                <dgm:if name="Name40" axis="ch" ptType="node" func="cnt" op="equ" val="4">
                  <dgm:presOf axis="ch desOrSelf" ptType="node node" st="4 1" cnt="1 0"/>
                </dgm:if>
                <dgm:if name="Name41" axis="ch" ptType="node" func="cnt" op="equ" val="5">
                  <dgm:presOf axis="ch desOrSelf" ptType="node node" st="5 1" cnt="1 0"/>
                </dgm:if>
                <dgm:if name="Name42" axis="ch" ptType="node" func="cnt" op="equ" val="6">
                  <dgm:presOf axis="ch desOrSelf" ptType="node node" st="6 1" cnt="1 0"/>
                </dgm:if>
                <dgm:else name="Name43">
                  <dgm:presOf axis="ch desOrSelf" ptType="node node" st="7 1" cnt="1 0"/>
                </dgm:else>
              </dgm:choose>
            </dgm:else>
          </dgm:choose>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44">
            <dgm:if name="Name45" func="var" arg="dir" op="equ" val="norm">
              <dgm:presOf axis="ch desOrSelf" ptType="node node" st="1 1" cnt="1 0"/>
            </dgm:if>
            <dgm:else name="Name46">
              <dgm:choose name="Name47">
                <dgm:if name="Name48" axis="ch" ptType="node" func="cnt" op="equ" val="1">
                  <dgm:presOf axis="ch desOrSelf" ptType="node node" st="1 1" cnt="1 0"/>
                </dgm:if>
                <dgm:if name="Name49" axis="ch" ptType="node" func="cnt" op="equ" val="2">
                  <dgm:presOf axis="ch desOrSelf" ptType="node node" st="2 1" cnt="1 0"/>
                </dgm:if>
                <dgm:if name="Name50" axis="ch" ptType="node" func="cnt" op="equ" val="3">
                  <dgm:presOf axis="ch desOrSelf" ptType="node node" st="3 1" cnt="1 0"/>
                </dgm:if>
                <dgm:if name="Name51" axis="ch" ptType="node" func="cnt" op="equ" val="4">
                  <dgm:presOf axis="ch desOrSelf" ptType="node node" st="4 1" cnt="1 0"/>
                </dgm:if>
                <dgm:if name="Name52" axis="ch" ptType="node" func="cnt" op="equ" val="5">
                  <dgm:presOf axis="ch desOrSelf" ptType="node node" st="5 1" cnt="1 0"/>
                </dgm:if>
                <dgm:if name="Name53" axis="ch" ptType="node" func="cnt" op="equ" val="6">
                  <dgm:presOf axis="ch desOrSelf" ptType="node node" st="6 1" cnt="1 0"/>
                </dgm:if>
                <dgm:else name="Name54">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55"/>
    </dgm:choose>
    <dgm:choose name="Name56">
      <dgm:if name="Name57" axis="ch" ptType="node" func="cnt" op="gte" val="2">
        <dgm:layoutNode name="wedge2">
          <dgm:alg type="sp"/>
          <dgm:choose name="Name58">
            <dgm:if name="Name59" axis="ch" ptType="node" func="cnt" op="equ" val="2">
              <dgm:shape xmlns:r="http://schemas.openxmlformats.org/officeDocument/2006/relationships" type="pie" r:blip="">
                <dgm:adjLst>
                  <dgm:adj idx="1" val="90"/>
                  <dgm:adj idx="2" val="270"/>
                </dgm:adjLst>
              </dgm:shape>
            </dgm:if>
            <dgm:if name="Name60" axis="ch" ptType="node" func="cnt" op="equ" val="3">
              <dgm:shape xmlns:r="http://schemas.openxmlformats.org/officeDocument/2006/relationships" type="pie" r:blip="">
                <dgm:adjLst>
                  <dgm:adj idx="1" val="30"/>
                  <dgm:adj idx="2" val="150"/>
                </dgm:adjLst>
              </dgm:shape>
            </dgm:if>
            <dgm:if name="Name61" axis="ch" ptType="node" func="cnt" op="equ" val="4">
              <dgm:shape xmlns:r="http://schemas.openxmlformats.org/officeDocument/2006/relationships" type="pie" r:blip="">
                <dgm:adjLst>
                  <dgm:adj idx="1" val="0"/>
                  <dgm:adj idx="2" val="90"/>
                </dgm:adjLst>
              </dgm:shape>
            </dgm:if>
            <dgm:if name="Name62" axis="ch" ptType="node" func="cnt" op="equ" val="5">
              <dgm:shape xmlns:r="http://schemas.openxmlformats.org/officeDocument/2006/relationships" type="pie" r:blip="">
                <dgm:adjLst>
                  <dgm:adj idx="1" val="342"/>
                  <dgm:adj idx="2" val="54"/>
                </dgm:adjLst>
              </dgm:shape>
            </dgm:if>
            <dgm:if name="Name63" axis="ch" ptType="node" func="cnt" op="equ" val="6">
              <dgm:shape xmlns:r="http://schemas.openxmlformats.org/officeDocument/2006/relationships" type="pie" r:blip="">
                <dgm:adjLst>
                  <dgm:adj idx="1" val="330"/>
                  <dgm:adj idx="2" val="30"/>
                </dgm:adjLst>
              </dgm:shape>
            </dgm:if>
            <dgm:else name="Name64">
              <dgm:shape xmlns:r="http://schemas.openxmlformats.org/officeDocument/2006/relationships" type="pie" r:blip="">
                <dgm:adjLst>
                  <dgm:adj idx="1" val="321.4286"/>
                  <dgm:adj idx="2" val="12.85714"/>
                </dgm:adjLst>
              </dgm:shape>
            </dgm:else>
          </dgm:choose>
          <dgm:choose name="Name65">
            <dgm:if name="Name66" func="var" arg="dir" op="equ" val="norm">
              <dgm:presOf axis="ch desOrSelf" ptType="node node" st="2 1" cnt="1 0"/>
            </dgm:if>
            <dgm:else name="Name67">
              <dgm:choose name="Name68">
                <dgm:if name="Name69" axis="ch" ptType="node" func="cnt" op="equ" val="2">
                  <dgm:presOf axis="ch desOrSelf" ptType="node node" st="1 1" cnt="1 0"/>
                </dgm:if>
                <dgm:if name="Name70" axis="ch" ptType="node" func="cnt" op="equ" val="3">
                  <dgm:presOf axis="ch desOrSelf" ptType="node node" st="2 1" cnt="1 0"/>
                </dgm:if>
                <dgm:if name="Name71" axis="ch" ptType="node" func="cnt" op="equ" val="4">
                  <dgm:presOf axis="ch desOrSelf" ptType="node node" st="3 1" cnt="1 0"/>
                </dgm:if>
                <dgm:if name="Name72" axis="ch" ptType="node" func="cnt" op="equ" val="5">
                  <dgm:presOf axis="ch desOrSelf" ptType="node node" st="4 1" cnt="1 0"/>
                </dgm:if>
                <dgm:if name="Name73" axis="ch" ptType="node" func="cnt" op="equ" val="6">
                  <dgm:presOf axis="ch desOrSelf" ptType="node node" st="5 1" cnt="1 0"/>
                </dgm:if>
                <dgm:else name="Name74">
                  <dgm:presOf axis="ch desOrSelf" ptType="node node" st="6 1" cnt="1 0"/>
                </dgm:else>
              </dgm:choose>
            </dgm:else>
          </dgm:choose>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75">
            <dgm:if name="Name76" func="var" arg="dir" op="equ" val="norm">
              <dgm:presOf axis="ch desOrSelf" ptType="node node" st="2 1" cnt="1 0"/>
            </dgm:if>
            <dgm:else name="Name77">
              <dgm:choose name="Name78">
                <dgm:if name="Name79" axis="ch" ptType="node" func="cnt" op="equ" val="2">
                  <dgm:presOf axis="ch desOrSelf" ptType="node node" st="1 1" cnt="1 0"/>
                </dgm:if>
                <dgm:if name="Name80" axis="ch" ptType="node" func="cnt" op="equ" val="3">
                  <dgm:presOf axis="ch desOrSelf" ptType="node node" st="2 1" cnt="1 0"/>
                </dgm:if>
                <dgm:if name="Name81" axis="ch" ptType="node" func="cnt" op="equ" val="4">
                  <dgm:presOf axis="ch desOrSelf" ptType="node node" st="3 1" cnt="1 0"/>
                </dgm:if>
                <dgm:if name="Name82" axis="ch" ptType="node" func="cnt" op="equ" val="5">
                  <dgm:presOf axis="ch desOrSelf" ptType="node node" st="4 1" cnt="1 0"/>
                </dgm:if>
                <dgm:if name="Name83" axis="ch" ptType="node" func="cnt" op="equ" val="6">
                  <dgm:presOf axis="ch desOrSelf" ptType="node node" st="5 1" cnt="1 0"/>
                </dgm:if>
                <dgm:else name="Name84">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85"/>
    </dgm:choose>
    <dgm:choose name="Name86">
      <dgm:if name="Name87" axis="ch" ptType="node" func="cnt" op="gte" val="3">
        <dgm:layoutNode name="wedge3">
          <dgm:alg type="sp"/>
          <dgm:choose name="Name88">
            <dgm:if name="Name89" axis="ch" ptType="node" func="cnt" op="equ" val="3">
              <dgm:shape xmlns:r="http://schemas.openxmlformats.org/officeDocument/2006/relationships" type="pie" r:blip="">
                <dgm:adjLst>
                  <dgm:adj idx="1" val="150"/>
                  <dgm:adj idx="2" val="270"/>
                </dgm:adjLst>
              </dgm:shape>
            </dgm:if>
            <dgm:if name="Name90" axis="ch" ptType="node" func="cnt" op="equ" val="4">
              <dgm:shape xmlns:r="http://schemas.openxmlformats.org/officeDocument/2006/relationships" type="pie" r:blip="">
                <dgm:adjLst>
                  <dgm:adj idx="1" val="90"/>
                  <dgm:adj idx="2" val="180"/>
                </dgm:adjLst>
              </dgm:shape>
            </dgm:if>
            <dgm:if name="Name91" axis="ch" ptType="node" func="cnt" op="equ" val="5">
              <dgm:shape xmlns:r="http://schemas.openxmlformats.org/officeDocument/2006/relationships" type="pie" r:blip="">
                <dgm:adjLst>
                  <dgm:adj idx="1" val="54"/>
                  <dgm:adj idx="2" val="126"/>
                </dgm:adjLst>
              </dgm:shape>
            </dgm:if>
            <dgm:if name="Name92" axis="ch" ptType="node" func="cnt" op="equ" val="6">
              <dgm:shape xmlns:r="http://schemas.openxmlformats.org/officeDocument/2006/relationships" type="pie" r:blip="">
                <dgm:adjLst>
                  <dgm:adj idx="1" val="30"/>
                  <dgm:adj idx="2" val="90"/>
                </dgm:adjLst>
              </dgm:shape>
            </dgm:if>
            <dgm:else name="Name93">
              <dgm:shape xmlns:r="http://schemas.openxmlformats.org/officeDocument/2006/relationships" type="pie" r:blip="">
                <dgm:adjLst>
                  <dgm:adj idx="1" val="12.85714"/>
                  <dgm:adj idx="2" val="64.28571"/>
                </dgm:adjLst>
              </dgm:shape>
            </dgm:else>
          </dgm:choose>
          <dgm:choose name="Name94">
            <dgm:if name="Name95" func="var" arg="dir" op="equ" val="norm">
              <dgm:presOf axis="ch desOrSelf" ptType="node node" st="3 1" cnt="1 0"/>
            </dgm:if>
            <dgm:else name="Name96">
              <dgm:choose name="Name97">
                <dgm:if name="Name98" axis="ch" ptType="node" func="cnt" op="equ" val="3">
                  <dgm:presOf axis="ch desOrSelf" ptType="node node" st="1 1" cnt="1 0"/>
                </dgm:if>
                <dgm:if name="Name99" axis="ch" ptType="node" func="cnt" op="equ" val="4">
                  <dgm:presOf axis="ch desOrSelf" ptType="node node" st="2 1" cnt="1 0"/>
                </dgm:if>
                <dgm:if name="Name100" axis="ch" ptType="node" func="cnt" op="equ" val="5">
                  <dgm:presOf axis="ch desOrSelf" ptType="node node" st="3 1" cnt="1 0"/>
                </dgm:if>
                <dgm:if name="Name101" axis="ch" ptType="node" func="cnt" op="equ" val="6">
                  <dgm:presOf axis="ch desOrSelf" ptType="node node" st="4 1" cnt="1 0"/>
                </dgm:if>
                <dgm:else name="Name102">
                  <dgm:presOf axis="ch desOrSelf" ptType="node node" st="5 1" cnt="1 0"/>
                </dgm:else>
              </dgm:choose>
            </dgm:else>
          </dgm:choose>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103">
            <dgm:if name="Name104" func="var" arg="dir" op="equ" val="norm">
              <dgm:presOf axis="ch desOrSelf" ptType="node node" st="3 1" cnt="1 0"/>
            </dgm:if>
            <dgm:else name="Name105">
              <dgm:choose name="Name106">
                <dgm:if name="Name107" axis="ch" ptType="node" func="cnt" op="equ" val="3">
                  <dgm:presOf axis="ch desOrSelf" ptType="node node" st="1 1" cnt="1 0"/>
                </dgm:if>
                <dgm:if name="Name108" axis="ch" ptType="node" func="cnt" op="equ" val="4">
                  <dgm:presOf axis="ch desOrSelf" ptType="node node" st="2 1" cnt="1 0"/>
                </dgm:if>
                <dgm:if name="Name109" axis="ch" ptType="node" func="cnt" op="equ" val="5">
                  <dgm:presOf axis="ch desOrSelf" ptType="node node" st="3 1" cnt="1 0"/>
                </dgm:if>
                <dgm:if name="Name110" axis="ch" ptType="node" func="cnt" op="equ" val="6">
                  <dgm:presOf axis="ch desOrSelf" ptType="node node" st="4 1" cnt="1 0"/>
                </dgm:if>
                <dgm:else name="Name111">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12"/>
    </dgm:choose>
    <dgm:choose name="Name113">
      <dgm:if name="Name114" axis="ch" ptType="node" func="cnt" op="gte" val="4">
        <dgm:layoutNode name="wedge4">
          <dgm:alg type="sp"/>
          <dgm:choose name="Name115">
            <dgm:if name="Name116" axis="ch" ptType="node" func="cnt" op="equ" val="4">
              <dgm:shape xmlns:r="http://schemas.openxmlformats.org/officeDocument/2006/relationships" type="pie" r:blip="">
                <dgm:adjLst>
                  <dgm:adj idx="1" val="180"/>
                  <dgm:adj idx="2" val="270"/>
                </dgm:adjLst>
              </dgm:shape>
            </dgm:if>
            <dgm:if name="Name117" axis="ch" ptType="node" func="cnt" op="equ" val="5">
              <dgm:shape xmlns:r="http://schemas.openxmlformats.org/officeDocument/2006/relationships" type="pie" r:blip="">
                <dgm:adjLst>
                  <dgm:adj idx="1" val="126"/>
                  <dgm:adj idx="2" val="198"/>
                </dgm:adjLst>
              </dgm:shape>
            </dgm:if>
            <dgm:if name="Name118" axis="ch" ptType="node" func="cnt" op="equ" val="6">
              <dgm:shape xmlns:r="http://schemas.openxmlformats.org/officeDocument/2006/relationships" type="pie" r:blip="">
                <dgm:adjLst>
                  <dgm:adj idx="1" val="90"/>
                  <dgm:adj idx="2" val="150"/>
                </dgm:adjLst>
              </dgm:shape>
            </dgm:if>
            <dgm:else name="Name119">
              <dgm:shape xmlns:r="http://schemas.openxmlformats.org/officeDocument/2006/relationships" type="pie" r:blip="">
                <dgm:adjLst>
                  <dgm:adj idx="1" val="64.2871"/>
                  <dgm:adj idx="2" val="115.7143"/>
                </dgm:adjLst>
              </dgm:shape>
            </dgm:else>
          </dgm:choose>
          <dgm:choose name="Name120">
            <dgm:if name="Name121" func="var" arg="dir" op="equ" val="norm">
              <dgm:presOf axis="ch desOrSelf" ptType="node node" st="4 1" cnt="1 0"/>
            </dgm:if>
            <dgm:else name="Name122">
              <dgm:choose name="Name123">
                <dgm:if name="Name124" axis="ch" ptType="node" func="cnt" op="equ" val="4">
                  <dgm:presOf axis="ch desOrSelf" ptType="node node" st="1 1" cnt="1 0"/>
                </dgm:if>
                <dgm:if name="Name125" axis="ch" ptType="node" func="cnt" op="equ" val="5">
                  <dgm:presOf axis="ch desOrSelf" ptType="node node" st="2 1" cnt="1 0"/>
                </dgm:if>
                <dgm:if name="Name126" axis="ch" ptType="node" func="cnt" op="equ" val="6">
                  <dgm:presOf axis="ch desOrSelf" ptType="node node" st="3 1" cnt="1 0"/>
                </dgm:if>
                <dgm:else name="Name127">
                  <dgm:presOf axis="ch desOrSelf" ptType="node node" st="4 1" cnt="1 0"/>
                </dgm:else>
              </dgm:choose>
            </dgm:else>
          </dgm:choose>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28">
            <dgm:if name="Name129" func="var" arg="dir" op="equ" val="norm">
              <dgm:presOf axis="ch desOrSelf" ptType="node node" st="4 1" cnt="1 0"/>
            </dgm:if>
            <dgm:else name="Name130">
              <dgm:choose name="Name131">
                <dgm:if name="Name132" axis="ch" ptType="node" func="cnt" op="equ" val="4">
                  <dgm:presOf axis="ch desOrSelf" ptType="node node" st="1 1" cnt="1 0"/>
                </dgm:if>
                <dgm:if name="Name133" axis="ch" ptType="node" func="cnt" op="equ" val="5">
                  <dgm:presOf axis="ch desOrSelf" ptType="node node" st="2 1" cnt="1 0"/>
                </dgm:if>
                <dgm:if name="Name134" axis="ch" ptType="node" func="cnt" op="equ" val="6">
                  <dgm:presOf axis="ch desOrSelf" ptType="node node" st="3 1" cnt="1 0"/>
                </dgm:if>
                <dgm:else name="Name135">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36"/>
    </dgm:choose>
    <dgm:choose name="Name137">
      <dgm:if name="Name138" axis="ch" ptType="node" func="cnt" op="gte" val="5">
        <dgm:layoutNode name="wedge5">
          <dgm:alg type="sp"/>
          <dgm:choose name="Name139">
            <dgm:if name="Name140" axis="ch" ptType="node" func="cnt" op="equ" val="5">
              <dgm:shape xmlns:r="http://schemas.openxmlformats.org/officeDocument/2006/relationships" type="pie" r:blip="">
                <dgm:adjLst>
                  <dgm:adj idx="1" val="198"/>
                  <dgm:adj idx="2" val="270"/>
                </dgm:adjLst>
              </dgm:shape>
            </dgm:if>
            <dgm:if name="Name141" axis="ch" ptType="node" func="cnt" op="equ" val="6">
              <dgm:shape xmlns:r="http://schemas.openxmlformats.org/officeDocument/2006/relationships" type="pie" r:blip="">
                <dgm:adjLst>
                  <dgm:adj idx="1" val="150"/>
                  <dgm:adj idx="2" val="210"/>
                </dgm:adjLst>
              </dgm:shape>
            </dgm:if>
            <dgm:else name="Name142">
              <dgm:shape xmlns:r="http://schemas.openxmlformats.org/officeDocument/2006/relationships" type="pie" r:blip="">
                <dgm:adjLst>
                  <dgm:adj idx="1" val="115.7143"/>
                  <dgm:adj idx="2" val="167.1429"/>
                </dgm:adjLst>
              </dgm:shape>
            </dgm:else>
          </dgm:choose>
          <dgm:choose name="Name143">
            <dgm:if name="Name144" func="var" arg="dir" op="equ" val="norm">
              <dgm:presOf axis="ch desOrSelf" ptType="node node" st="5 1" cnt="1 0"/>
            </dgm:if>
            <dgm:else name="Name145">
              <dgm:choose name="Name146">
                <dgm:if name="Name147" axis="ch" ptType="node" func="cnt" op="equ" val="5">
                  <dgm:presOf axis="ch desOrSelf" ptType="node node" st="1 1" cnt="1 0"/>
                </dgm:if>
                <dgm:if name="Name148" axis="ch" ptType="node" func="cnt" op="equ" val="6">
                  <dgm:presOf axis="ch desOrSelf" ptType="node node" st="2 1" cnt="1 0"/>
                </dgm:if>
                <dgm:else name="Name149">
                  <dgm:presOf axis="ch desOrSelf" ptType="node node" st="3 1" cnt="1 0"/>
                </dgm:else>
              </dgm:choose>
            </dgm:else>
          </dgm:choose>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50">
            <dgm:if name="Name151" func="var" arg="dir" op="equ" val="norm">
              <dgm:presOf axis="ch desOrSelf" ptType="node node" st="5 1" cnt="1 0"/>
            </dgm:if>
            <dgm:else name="Name152">
              <dgm:choose name="Name153">
                <dgm:if name="Name154" axis="ch" ptType="node" func="cnt" op="equ" val="5">
                  <dgm:presOf axis="ch desOrSelf" ptType="node node" st="1 1" cnt="1 0"/>
                </dgm:if>
                <dgm:if name="Name155" axis="ch" ptType="node" func="cnt" op="equ" val="6">
                  <dgm:presOf axis="ch desOrSelf" ptType="node node" st="2 1" cnt="1 0"/>
                </dgm:if>
                <dgm:else name="Name156">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57"/>
    </dgm:choose>
    <dgm:choose name="Name158">
      <dgm:if name="Name159" axis="ch" ptType="node" func="cnt" op="gte" val="6">
        <dgm:layoutNode name="wedge6">
          <dgm:alg type="sp"/>
          <dgm:choose name="Name160">
            <dgm:if name="Name161" axis="ch" ptType="node" func="cnt" op="equ" val="6">
              <dgm:shape xmlns:r="http://schemas.openxmlformats.org/officeDocument/2006/relationships" type="pie" r:blip="">
                <dgm:adjLst>
                  <dgm:adj idx="1" val="210"/>
                  <dgm:adj idx="2" val="270"/>
                </dgm:adjLst>
              </dgm:shape>
            </dgm:if>
            <dgm:else name="Name162">
              <dgm:shape xmlns:r="http://schemas.openxmlformats.org/officeDocument/2006/relationships" type="pie" r:blip="">
                <dgm:adjLst>
                  <dgm:adj idx="1" val="167.1429"/>
                  <dgm:adj idx="2" val="218.5714"/>
                </dgm:adjLst>
              </dgm:shape>
            </dgm:else>
          </dgm:choose>
          <dgm:choose name="Name163">
            <dgm:if name="Name164" func="var" arg="dir" op="equ" val="norm">
              <dgm:presOf axis="ch desOrSelf" ptType="node node" st="6 1" cnt="1 0"/>
            </dgm:if>
            <dgm:else name="Name165">
              <dgm:choose name="Name166">
                <dgm:if name="Name167" axis="ch" ptType="node" func="cnt" op="equ" val="6">
                  <dgm:presOf axis="ch desOrSelf" ptType="node node" st="1 1" cnt="1 0"/>
                </dgm:if>
                <dgm:else name="Name168">
                  <dgm:presOf axis="ch desOrSelf" ptType="node node" st="2 1" cnt="1 0"/>
                </dgm:else>
              </dgm:choose>
            </dgm:else>
          </dgm:choose>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69">
            <dgm:if name="Name170" func="var" arg="dir" op="equ" val="norm">
              <dgm:presOf axis="ch desOrSelf" ptType="node node" st="6 1" cnt="1 0"/>
            </dgm:if>
            <dgm:else name="Name171">
              <dgm:choose name="Name172">
                <dgm:if name="Name173" axis="ch" ptType="node" func="cnt" op="equ" val="6">
                  <dgm:presOf axis="ch desOrSelf" ptType="node node" st="1 1" cnt="1 0"/>
                </dgm:if>
                <dgm:else name="Name174">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75"/>
    </dgm:choose>
    <dgm:choose name="Name176">
      <dgm:if name="Name177" axis="ch" ptType="node" func="cnt" op="gte" val="7">
        <dgm:layoutNode name="wedge7">
          <dgm:alg type="sp"/>
          <dgm:shape xmlns:r="http://schemas.openxmlformats.org/officeDocument/2006/relationships" type="pie" r:blip="">
            <dgm:adjLst>
              <dgm:adj idx="1" val="218.5714"/>
              <dgm:adj idx="2" val="270"/>
            </dgm:adjLst>
          </dgm:shape>
          <dgm:choose name="Name178">
            <dgm:if name="Name179" func="var" arg="dir" op="equ" val="norm">
              <dgm:presOf axis="ch desOrSelf" ptType="node node" st="7 1" cnt="1 0"/>
            </dgm:if>
            <dgm:else name="Name180">
              <dgm:presOf axis="ch desOrSelf" ptType="node node" st="1 1" cnt="1 0"/>
            </dgm:else>
          </dgm:choose>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81">
            <dgm:if name="Name182" func="var" arg="dir" op="equ" val="norm">
              <dgm:presOf axis="ch desOrSelf" ptType="node node" st="7 1" cnt="1 0"/>
            </dgm:if>
            <dgm:else name="Name183">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84"/>
    </dgm:choose>
  </dgm:layoutNode>
</dgm:layoutDef>
</file>

<file path=ppt/diagrams/layout2.xml><?xml version="1.0" encoding="utf-8"?>
<dgm:layoutDef xmlns:dgm="http://schemas.openxmlformats.org/drawingml/2006/diagram" xmlns:a="http://schemas.openxmlformats.org/drawingml/2006/main" uniqueId="urn:microsoft.com/office/officeart/2005/8/layout/chart3">
  <dgm:title val=""/>
  <dgm:desc val=""/>
  <dgm:catLst>
    <dgm:cat type="relationship" pri="27000"/>
    <dgm:cat type="cycle" pri="8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ompositeShape">
    <dgm:varLst>
      <dgm:chMax val="7"/>
      <dgm:dir/>
      <dgm:resizeHandles val="exact"/>
    </dgm:varLst>
    <dgm:alg type="composite">
      <dgm:param type="horzAlign" val="ctr"/>
      <dgm:param type="vertAlign" val="mid"/>
      <dgm:param type="ar" val="1"/>
    </dgm:alg>
    <dgm:presOf/>
    <dgm:shape xmlns:r="http://schemas.openxmlformats.org/officeDocument/2006/relationships" r:blip="">
      <dgm:adjLst/>
    </dgm:shape>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wedge1Tx" refType="w" fact="0.205"/>
          <dgm:constr type="t" for="ch" forName="wedge1Tx" refType="h" fact="0.205"/>
          <dgm:constr type="w" for="ch" forName="wedge1Tx" refType="w" fact="0.59"/>
          <dgm:constr type="h" for="ch" forName="wedge1Tx" refType="h" fact="0.59"/>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wedge1Tx" refType="w" fact="0.52"/>
          <dgm:constr type="t" for="ch" forName="wedge1Tx" refType="h" fact="0.205"/>
          <dgm:constr type="w" for="ch" forName="wedge1Tx" refType="w" fact="0.295"/>
          <dgm:constr type="h" for="ch" forName="wedge1Tx" refType="h" fact="0.59"/>
          <dgm:constr type="l" for="ch" forName="wedge2" refType="w" fact="0.08"/>
          <dgm:constr type="t" for="ch" forName="wedge2" refType="w" fact="0.08"/>
          <dgm:constr type="w" for="ch" forName="wedge2" refType="w" fact="0.84"/>
          <dgm:constr type="h" for="ch" forName="wedge2" refType="h" fact="0.84"/>
          <dgm:constr type="l" for="ch" forName="wedge2Tx" refType="w" fact="0.2"/>
          <dgm:constr type="t" for="ch" forName="wedge2Tx" refType="h" fact="0.205"/>
          <dgm:constr type="w" for="ch" forName="wedge2Tx" refType="w" fact="0.295"/>
          <dgm:constr type="h" for="ch" forName="wedge2Tx" refType="h" fact="0.59"/>
          <dgm:constr type="primFontSz" for="ch" ptType="node" op="equ"/>
        </dgm:constrLst>
      </dgm:if>
      <dgm:if name="Name3" axis="ch" ptType="node" func="cnt" op="equ" val="3">
        <dgm:choose name="Name4">
          <dgm:if name="Name5" func="var" arg="dir" op="equ" val="norm">
            <dgm:constrLst>
              <dgm:constr type="l" for="ch" forName="wedge1" refType="w" fact="0.1233"/>
              <dgm:constr type="t" for="ch" forName="wedge1" refType="w" fact="0.055"/>
              <dgm:constr type="w" for="ch" forName="wedge1" refType="w" fact="0.84"/>
              <dgm:constr type="h" for="ch" forName="wedge1" refType="h" fact="0.84"/>
              <dgm:constr type="l" for="ch" forName="wedge1Tx" refType="w" fact="0.58"/>
              <dgm:constr type="t" for="ch" forName="wedge1Tx" refType="h" fact="0.21"/>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8"/>
              <dgm:constr type="t" for="ch" forName="wedge3" refType="w" fact="0.08"/>
              <dgm:constr type="w" for="ch" forName="wedge3" refType="w" fact="0.84"/>
              <dgm:constr type="h" for="ch" forName="wedge3" refType="h" fact="0.84"/>
              <dgm:constr type="l" for="ch" forName="wedge3Tx" refType="w" fact="0.17"/>
              <dgm:constr type="t" for="ch" forName="wedge3Tx" refType="h" fact="0.245"/>
              <dgm:constr type="w" for="ch" forName="wedge3Tx" refType="w" fact="0.285"/>
              <dgm:constr type="h" for="ch" forName="wedge3Tx" refType="h" fact="0.28"/>
              <dgm:constr type="primFontSz" for="ch" ptType="node" op="equ"/>
            </dgm:constrLst>
          </dgm:if>
          <dgm:else name="Name6">
            <dgm:constrLst>
              <dgm:constr type="l" for="ch" forName="wedge1" refType="w" fact="0.08"/>
              <dgm:constr type="t" for="ch" forName="wedge1" refType="w" fact="0.08"/>
              <dgm:constr type="w" for="ch" forName="wedge1" refType="w" fact="0.84"/>
              <dgm:constr type="h" for="ch" forName="wedge1" refType="h" fact="0.84"/>
              <dgm:constr type="l" for="ch" forName="wedge1Tx" refType="w" fact="0.545"/>
              <dgm:constr type="t" for="ch" forName="wedge1Tx" refType="h" fact="0.245"/>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367"/>
              <dgm:constr type="t" for="ch" forName="wedge3" refType="w" fact="0.055"/>
              <dgm:constr type="w" for="ch" forName="wedge3" refType="w" fact="0.84"/>
              <dgm:constr type="h" for="ch" forName="wedge3" refType="h" fact="0.84"/>
              <dgm:constr type="l" for="ch" forName="wedge3Tx" refType="w" fact="0.14"/>
              <dgm:constr type="t" for="ch" forName="wedge3Tx" refType="h" fact="0.21"/>
              <dgm:constr type="w" for="ch" forName="wedge3Tx" refType="w" fact="0.285"/>
              <dgm:constr type="h" for="ch" forName="wedge3Tx" refType="h" fact="0.28"/>
              <dgm:constr type="primFontSz" for="ch" ptType="node" op="equ"/>
            </dgm:constrLst>
          </dgm:else>
        </dgm:choose>
      </dgm:if>
      <dgm:if name="Name7" axis="ch" ptType="node" func="cnt" op="equ" val="4">
        <dgm:choose name="Name8">
          <dgm:if name="Name9" func="var" arg="dir" op="equ" val="norm">
            <dgm:constrLst>
              <dgm:constr type="l" for="ch" forName="wedge1" refType="w" fact="0.1154"/>
              <dgm:constr type="t" for="ch" forName="wedge1" refType="w" fact="0.0446"/>
              <dgm:constr type="w" for="ch" forName="wedge1" refType="w" fact="0.84"/>
              <dgm:constr type="h" for="ch" forName="wedge1" refType="h" fact="0.84"/>
              <dgm:constr type="l" for="ch" forName="wedge1Tx" refType="w" fact="0.545"/>
              <dgm:constr type="t" for="ch" forName="wedge1Tx" refType="h" fact="0.2"/>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8"/>
              <dgm:constr type="t" for="ch" forName="wedge4" refType="h" fact="0.08"/>
              <dgm:constr type="w" for="ch" forName="wedge4" refType="w" fact="0.84"/>
              <dgm:constr type="h" for="ch" forName="wedge4" refType="h" fact="0.84"/>
              <dgm:constr type="l" for="ch" forName="wedge4Tx" refType="w" fact="0.175"/>
              <dgm:constr type="t" for="ch" forName="wedge4Tx" refType="h" fact="0.235"/>
              <dgm:constr type="w" for="ch" forName="wedge4Tx" refType="w" fact="0.31"/>
              <dgm:constr type="h" for="ch" forName="wedge4Tx" refType="h" fact="0.25"/>
              <dgm:constr type="primFontSz" for="ch" ptType="node" op="equ"/>
            </dgm:constrLst>
          </dgm:if>
          <dgm:else name="Name10">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5"/>
              <dgm:constr type="t" for="ch" forName="wedge1Tx" refType="h" fact="0.235"/>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446"/>
              <dgm:constr type="t" for="ch" forName="wedge4" refType="h" fact="0.0446"/>
              <dgm:constr type="w" for="ch" forName="wedge4" refType="w" fact="0.84"/>
              <dgm:constr type="h" for="ch" forName="wedge4" refType="h" fact="0.84"/>
              <dgm:constr type="l" for="ch" forName="wedge4Tx" refType="w" fact="0.145"/>
              <dgm:constr type="t" for="ch" forName="wedge4Tx" refType="h" fact="0.2"/>
              <dgm:constr type="w" for="ch" forName="wedge4Tx" refType="w" fact="0.31"/>
              <dgm:constr type="h" for="ch" forName="wedge4Tx" refType="h" fact="0.25"/>
              <dgm:constr type="primFontSz" for="ch" ptType="node" op="equ"/>
            </dgm:constrLst>
          </dgm:else>
        </dgm:choose>
      </dgm:if>
      <dgm:if name="Name11" axis="ch" ptType="node" func="cnt" op="equ" val="5">
        <dgm:choose name="Name12">
          <dgm:if name="Name13" func="var" arg="dir" op="equ" val="norm">
            <dgm:constrLst>
              <dgm:constr type="l" for="ch" forName="wedge1" refType="w" fact="0.1094"/>
              <dgm:constr type="t" for="ch" forName="wedge1" refType="w" fact="0.0395"/>
              <dgm:constr type="w" for="ch" forName="wedge1" refType="w" fact="0.84"/>
              <dgm:constr type="h" for="ch" forName="wedge1" refType="h" fact="0.84"/>
              <dgm:constr type="l" for="ch" forName="wedge1Tx" refType="w" fact="0.54"/>
              <dgm:constr type="t" for="ch" forName="wedge1Tx" refType="h" fact="0.165"/>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8"/>
              <dgm:constr type="t" for="ch" forName="wedge5" refType="h" fact="0.08"/>
              <dgm:constr type="w" for="ch" forName="wedge5" refType="w" fact="0.84"/>
              <dgm:constr type="h" for="ch" forName="wedge5" refType="h" fact="0.84"/>
              <dgm:constr type="l" for="ch" forName="wedge5Tx" refType="w" fact="0.2025"/>
              <dgm:constr type="t" for="ch" forName="wedge5Tx" refType="h" fact="0.208"/>
              <dgm:constr type="w" for="ch" forName="wedge5Tx" refType="w" fact="0.285"/>
              <dgm:constr type="h" for="ch" forName="wedge5Tx" refType="h" fact="0.195"/>
              <dgm:constr type="primFontSz" for="ch" ptType="node" op="equ"/>
            </dgm:constrLst>
          </dgm:if>
          <dgm:else name="Name14">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
              <dgm:constr type="t" for="ch" forName="wedge1Tx" refType="h" fact="0.208"/>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506"/>
              <dgm:constr type="t" for="ch" forName="wedge5" refType="h" fact="0.0395"/>
              <dgm:constr type="w" for="ch" forName="wedge5" refType="w" fact="0.84"/>
              <dgm:constr type="h" for="ch" forName="wedge5" refType="h" fact="0.84"/>
              <dgm:constr type="l" for="ch" forName="wedge5Tx" refType="w" fact="0.18"/>
              <dgm:constr type="t" for="ch" forName="wedge5Tx" refType="h" fact="0.165"/>
              <dgm:constr type="w" for="ch" forName="wedge5Tx" refType="w" fact="0.285"/>
              <dgm:constr type="h" for="ch" forName="wedge5Tx" refType="h" fact="0.195"/>
              <dgm:constr type="primFontSz" for="ch" ptType="node" op="equ"/>
            </dgm:constrLst>
          </dgm:else>
        </dgm:choose>
      </dgm:if>
      <dgm:if name="Name15" axis="ch" ptType="node" func="cnt" op="equ" val="6">
        <dgm:choose name="Name16">
          <dgm:if name="Name17" func="var" arg="dir" op="equ" val="norm">
            <dgm:constrLst>
              <dgm:constr type="l" for="ch" forName="wedge1" refType="w" fact="0.105"/>
              <dgm:constr type="t" for="ch" forName="wedge1" refType="w" fact="0.0367"/>
              <dgm:constr type="w" for="ch" forName="wedge1" refType="w" fact="0.84"/>
              <dgm:constr type="h" for="ch" forName="wedge1" refType="h" fact="0.84"/>
              <dgm:constr type="l" for="ch" forName="wedge1Tx" refType="w" fact="0.534"/>
              <dgm:constr type="t" for="ch" forName="wedge1Tx" refType="h" fact="0.126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8"/>
              <dgm:constr type="t" for="ch" forName="wedge6" refType="h" fact="0.08"/>
              <dgm:constr type="w" for="ch" forName="wedge6" refType="w" fact="0.84"/>
              <dgm:constr type="h" for="ch" forName="wedge6" refType="h" fact="0.84"/>
              <dgm:constr type="l" for="ch" forName="wedge6Tx" refType="w" fact="0.246"/>
              <dgm:constr type="t" for="ch" forName="wedge6Tx" refType="h" fact="0.17"/>
              <dgm:constr type="w" for="ch" forName="wedge6Tx" refType="w" fact="0.245"/>
              <dgm:constr type="h" for="ch" forName="wedge6Tx" refType="h" fact="0.18"/>
              <dgm:constr type="primFontSz" for="ch" ptType="node" op="equ"/>
            </dgm:constrLst>
          </dgm:if>
          <dgm:else name="Name18">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9"/>
              <dgm:constr type="t" for="ch" forName="wedge1Tx" refType="h" fact="0.1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55"/>
              <dgm:constr type="t" for="ch" forName="wedge6" refType="h" fact="0.0367"/>
              <dgm:constr type="w" for="ch" forName="wedge6" refType="w" fact="0.84"/>
              <dgm:constr type="h" for="ch" forName="wedge6" refType="h" fact="0.84"/>
              <dgm:constr type="l" for="ch" forName="wedge6Tx" refType="w" fact="0.221"/>
              <dgm:constr type="t" for="ch" forName="wedge6Tx" refType="h" fact="0.1267"/>
              <dgm:constr type="w" for="ch" forName="wedge6Tx" refType="w" fact="0.245"/>
              <dgm:constr type="h" for="ch" forName="wedge6Tx" refType="h" fact="0.18"/>
              <dgm:constr type="primFontSz" for="ch" ptType="node" op="equ"/>
            </dgm:constrLst>
          </dgm:else>
        </dgm:choose>
      </dgm:if>
      <dgm:else name="Name19">
        <dgm:choose name="Name20">
          <dgm:if name="Name21" func="var" arg="dir" op="equ" val="norm">
            <dgm:constrLst>
              <dgm:constr type="l" for="ch" forName="wedge1" refType="w" fact="0.1017"/>
              <dgm:constr type="t" for="ch" forName="wedge1" refType="w" fact="0.035"/>
              <dgm:constr type="w" for="ch" forName="wedge1" refType="w" fact="0.84"/>
              <dgm:constr type="h" for="ch" forName="wedge1" refType="h" fact="0.84"/>
              <dgm:constr type="l" for="ch" forName="wedge1Tx" refType="w" fact="0.53"/>
              <dgm:constr type="t" for="ch" forName="wedge1Tx" refType="h" fact="0.115"/>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8"/>
              <dgm:constr type="t" for="ch" forName="wedge7" refType="h" fact="0.08"/>
              <dgm:constr type="w" for="ch" forName="wedge7" refType="w" fact="0.84"/>
              <dgm:constr type="h" for="ch" forName="wedge7" refType="h" fact="0.84"/>
              <dgm:constr type="l" for="ch" forName="wedge7Tx" refType="w" fact="0.262"/>
              <dgm:constr type="t" for="ch" forName="wedge7Tx" refType="h" fact="0.16"/>
              <dgm:constr type="w" for="ch" forName="wedge7Tx" refType="w" fact="0.23"/>
              <dgm:constr type="h" for="ch" forName="wedge7Tx" refType="h" fact="0.145"/>
              <dgm:constr type="primFontSz" for="ch" ptType="node" op="equ"/>
            </dgm:constrLst>
          </dgm:if>
          <dgm:else name="Name22">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8"/>
              <dgm:constr type="t" for="ch" forName="wedge1Tx" refType="h" fact="0.16"/>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583"/>
              <dgm:constr type="t" for="ch" forName="wedge7" refType="h" fact="0.035"/>
              <dgm:constr type="w" for="ch" forName="wedge7" refType="w" fact="0.84"/>
              <dgm:constr type="h" for="ch" forName="wedge7" refType="h" fact="0.84"/>
              <dgm:constr type="l" for="ch" forName="wedge7Tx" refType="w" fact="0.2403"/>
              <dgm:constr type="t" for="ch" forName="wedge7Tx" refType="h" fact="0.115"/>
              <dgm:constr type="w" for="ch" forName="wedge7Tx" refType="w" fact="0.23"/>
              <dgm:constr type="h" for="ch" forName="wedge7Tx" refType="h" fact="0.145"/>
              <dgm:constr type="primFontSz" for="ch" ptType="node" op="equ"/>
            </dgm:constrLst>
          </dgm:else>
        </dgm:choose>
      </dgm:else>
    </dgm:choose>
    <dgm:ruleLst/>
    <dgm:choose name="Name23">
      <dgm:if name="Name24" axis="ch" ptType="node" func="cnt" op="gte" val="1">
        <dgm:layoutNode name="wedge1">
          <dgm:alg type="sp"/>
          <dgm:choose name="Name25">
            <dgm:if name="Name26" axis="ch" ptType="node" func="cnt" op="equ" val="1">
              <dgm:shape xmlns:r="http://schemas.openxmlformats.org/officeDocument/2006/relationships" type="ellipse" r:blip="">
                <dgm:adjLst/>
              </dgm:shape>
            </dgm:if>
            <dgm:if name="Name27" axis="ch" ptType="node" func="cnt" op="equ" val="2">
              <dgm:shape xmlns:r="http://schemas.openxmlformats.org/officeDocument/2006/relationships" type="pie" r:blip="">
                <dgm:adjLst>
                  <dgm:adj idx="1" val="270"/>
                  <dgm:adj idx="2" val="90"/>
                </dgm:adjLst>
              </dgm:shape>
            </dgm:if>
            <dgm:if name="Name28" axis="ch" ptType="node" func="cnt" op="equ" val="3">
              <dgm:shape xmlns:r="http://schemas.openxmlformats.org/officeDocument/2006/relationships" type="pie" r:blip="">
                <dgm:adjLst>
                  <dgm:adj idx="1" val="270"/>
                  <dgm:adj idx="2" val="30"/>
                </dgm:adjLst>
              </dgm:shape>
            </dgm:if>
            <dgm:if name="Name29" axis="ch" ptType="node" func="cnt" op="equ" val="4">
              <dgm:shape xmlns:r="http://schemas.openxmlformats.org/officeDocument/2006/relationships" type="pie" r:blip="">
                <dgm:adjLst>
                  <dgm:adj idx="1" val="270"/>
                  <dgm:adj idx="2" val="0"/>
                </dgm:adjLst>
              </dgm:shape>
            </dgm:if>
            <dgm:if name="Name30" axis="ch" ptType="node" func="cnt" op="equ" val="5">
              <dgm:shape xmlns:r="http://schemas.openxmlformats.org/officeDocument/2006/relationships" type="pie" r:blip="">
                <dgm:adjLst>
                  <dgm:adj idx="1" val="270"/>
                  <dgm:adj idx="2" val="342"/>
                </dgm:adjLst>
              </dgm:shape>
            </dgm:if>
            <dgm:if name="Name31" axis="ch" ptType="node" func="cnt" op="equ" val="6">
              <dgm:shape xmlns:r="http://schemas.openxmlformats.org/officeDocument/2006/relationships" type="pie" r:blip="">
                <dgm:adjLst>
                  <dgm:adj idx="1" val="270"/>
                  <dgm:adj idx="2" val="330"/>
                </dgm:adjLst>
              </dgm:shape>
            </dgm:if>
            <dgm:else name="Name32">
              <dgm:shape xmlns:r="http://schemas.openxmlformats.org/officeDocument/2006/relationships" type="pie" r:blip="">
                <dgm:adjLst>
                  <dgm:adj idx="1" val="270"/>
                  <dgm:adj idx="2" val="321.4286"/>
                </dgm:adjLst>
              </dgm:shape>
            </dgm:else>
          </dgm:choose>
          <dgm:choose name="Name33">
            <dgm:if name="Name34" func="var" arg="dir" op="equ" val="norm">
              <dgm:presOf axis="ch desOrSelf" ptType="node node" st="1 1" cnt="1 0"/>
            </dgm:if>
            <dgm:else name="Name35">
              <dgm:choose name="Name36">
                <dgm:if name="Name37" axis="ch" ptType="node" func="cnt" op="equ" val="1">
                  <dgm:presOf axis="ch desOrSelf" ptType="node node" st="1 1" cnt="1 0"/>
                </dgm:if>
                <dgm:if name="Name38" axis="ch" ptType="node" func="cnt" op="equ" val="2">
                  <dgm:presOf axis="ch desOrSelf" ptType="node node" st="2 1" cnt="1 0"/>
                </dgm:if>
                <dgm:if name="Name39" axis="ch" ptType="node" func="cnt" op="equ" val="3">
                  <dgm:presOf axis="ch desOrSelf" ptType="node node" st="3 1" cnt="1 0"/>
                </dgm:if>
                <dgm:if name="Name40" axis="ch" ptType="node" func="cnt" op="equ" val="4">
                  <dgm:presOf axis="ch desOrSelf" ptType="node node" st="4 1" cnt="1 0"/>
                </dgm:if>
                <dgm:if name="Name41" axis="ch" ptType="node" func="cnt" op="equ" val="5">
                  <dgm:presOf axis="ch desOrSelf" ptType="node node" st="5 1" cnt="1 0"/>
                </dgm:if>
                <dgm:if name="Name42" axis="ch" ptType="node" func="cnt" op="equ" val="6">
                  <dgm:presOf axis="ch desOrSelf" ptType="node node" st="6 1" cnt="1 0"/>
                </dgm:if>
                <dgm:else name="Name43">
                  <dgm:presOf axis="ch desOrSelf" ptType="node node" st="7 1" cnt="1 0"/>
                </dgm:else>
              </dgm:choose>
            </dgm:else>
          </dgm:choose>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44">
            <dgm:if name="Name45" func="var" arg="dir" op="equ" val="norm">
              <dgm:presOf axis="ch desOrSelf" ptType="node node" st="1 1" cnt="1 0"/>
            </dgm:if>
            <dgm:else name="Name46">
              <dgm:choose name="Name47">
                <dgm:if name="Name48" axis="ch" ptType="node" func="cnt" op="equ" val="1">
                  <dgm:presOf axis="ch desOrSelf" ptType="node node" st="1 1" cnt="1 0"/>
                </dgm:if>
                <dgm:if name="Name49" axis="ch" ptType="node" func="cnt" op="equ" val="2">
                  <dgm:presOf axis="ch desOrSelf" ptType="node node" st="2 1" cnt="1 0"/>
                </dgm:if>
                <dgm:if name="Name50" axis="ch" ptType="node" func="cnt" op="equ" val="3">
                  <dgm:presOf axis="ch desOrSelf" ptType="node node" st="3 1" cnt="1 0"/>
                </dgm:if>
                <dgm:if name="Name51" axis="ch" ptType="node" func="cnt" op="equ" val="4">
                  <dgm:presOf axis="ch desOrSelf" ptType="node node" st="4 1" cnt="1 0"/>
                </dgm:if>
                <dgm:if name="Name52" axis="ch" ptType="node" func="cnt" op="equ" val="5">
                  <dgm:presOf axis="ch desOrSelf" ptType="node node" st="5 1" cnt="1 0"/>
                </dgm:if>
                <dgm:if name="Name53" axis="ch" ptType="node" func="cnt" op="equ" val="6">
                  <dgm:presOf axis="ch desOrSelf" ptType="node node" st="6 1" cnt="1 0"/>
                </dgm:if>
                <dgm:else name="Name54">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55"/>
    </dgm:choose>
    <dgm:choose name="Name56">
      <dgm:if name="Name57" axis="ch" ptType="node" func="cnt" op="gte" val="2">
        <dgm:layoutNode name="wedge2">
          <dgm:alg type="sp"/>
          <dgm:choose name="Name58">
            <dgm:if name="Name59" axis="ch" ptType="node" func="cnt" op="equ" val="2">
              <dgm:shape xmlns:r="http://schemas.openxmlformats.org/officeDocument/2006/relationships" type="pie" r:blip="">
                <dgm:adjLst>
                  <dgm:adj idx="1" val="90"/>
                  <dgm:adj idx="2" val="270"/>
                </dgm:adjLst>
              </dgm:shape>
            </dgm:if>
            <dgm:if name="Name60" axis="ch" ptType="node" func="cnt" op="equ" val="3">
              <dgm:shape xmlns:r="http://schemas.openxmlformats.org/officeDocument/2006/relationships" type="pie" r:blip="">
                <dgm:adjLst>
                  <dgm:adj idx="1" val="30"/>
                  <dgm:adj idx="2" val="150"/>
                </dgm:adjLst>
              </dgm:shape>
            </dgm:if>
            <dgm:if name="Name61" axis="ch" ptType="node" func="cnt" op="equ" val="4">
              <dgm:shape xmlns:r="http://schemas.openxmlformats.org/officeDocument/2006/relationships" type="pie" r:blip="">
                <dgm:adjLst>
                  <dgm:adj idx="1" val="0"/>
                  <dgm:adj idx="2" val="90"/>
                </dgm:adjLst>
              </dgm:shape>
            </dgm:if>
            <dgm:if name="Name62" axis="ch" ptType="node" func="cnt" op="equ" val="5">
              <dgm:shape xmlns:r="http://schemas.openxmlformats.org/officeDocument/2006/relationships" type="pie" r:blip="">
                <dgm:adjLst>
                  <dgm:adj idx="1" val="342"/>
                  <dgm:adj idx="2" val="54"/>
                </dgm:adjLst>
              </dgm:shape>
            </dgm:if>
            <dgm:if name="Name63" axis="ch" ptType="node" func="cnt" op="equ" val="6">
              <dgm:shape xmlns:r="http://schemas.openxmlformats.org/officeDocument/2006/relationships" type="pie" r:blip="">
                <dgm:adjLst>
                  <dgm:adj idx="1" val="330"/>
                  <dgm:adj idx="2" val="30"/>
                </dgm:adjLst>
              </dgm:shape>
            </dgm:if>
            <dgm:else name="Name64">
              <dgm:shape xmlns:r="http://schemas.openxmlformats.org/officeDocument/2006/relationships" type="pie" r:blip="">
                <dgm:adjLst>
                  <dgm:adj idx="1" val="321.4286"/>
                  <dgm:adj idx="2" val="12.85714"/>
                </dgm:adjLst>
              </dgm:shape>
            </dgm:else>
          </dgm:choose>
          <dgm:choose name="Name65">
            <dgm:if name="Name66" func="var" arg="dir" op="equ" val="norm">
              <dgm:presOf axis="ch desOrSelf" ptType="node node" st="2 1" cnt="1 0"/>
            </dgm:if>
            <dgm:else name="Name67">
              <dgm:choose name="Name68">
                <dgm:if name="Name69" axis="ch" ptType="node" func="cnt" op="equ" val="2">
                  <dgm:presOf axis="ch desOrSelf" ptType="node node" st="1 1" cnt="1 0"/>
                </dgm:if>
                <dgm:if name="Name70" axis="ch" ptType="node" func="cnt" op="equ" val="3">
                  <dgm:presOf axis="ch desOrSelf" ptType="node node" st="2 1" cnt="1 0"/>
                </dgm:if>
                <dgm:if name="Name71" axis="ch" ptType="node" func="cnt" op="equ" val="4">
                  <dgm:presOf axis="ch desOrSelf" ptType="node node" st="3 1" cnt="1 0"/>
                </dgm:if>
                <dgm:if name="Name72" axis="ch" ptType="node" func="cnt" op="equ" val="5">
                  <dgm:presOf axis="ch desOrSelf" ptType="node node" st="4 1" cnt="1 0"/>
                </dgm:if>
                <dgm:if name="Name73" axis="ch" ptType="node" func="cnt" op="equ" val="6">
                  <dgm:presOf axis="ch desOrSelf" ptType="node node" st="5 1" cnt="1 0"/>
                </dgm:if>
                <dgm:else name="Name74">
                  <dgm:presOf axis="ch desOrSelf" ptType="node node" st="6 1" cnt="1 0"/>
                </dgm:else>
              </dgm:choose>
            </dgm:else>
          </dgm:choose>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75">
            <dgm:if name="Name76" func="var" arg="dir" op="equ" val="norm">
              <dgm:presOf axis="ch desOrSelf" ptType="node node" st="2 1" cnt="1 0"/>
            </dgm:if>
            <dgm:else name="Name77">
              <dgm:choose name="Name78">
                <dgm:if name="Name79" axis="ch" ptType="node" func="cnt" op="equ" val="2">
                  <dgm:presOf axis="ch desOrSelf" ptType="node node" st="1 1" cnt="1 0"/>
                </dgm:if>
                <dgm:if name="Name80" axis="ch" ptType="node" func="cnt" op="equ" val="3">
                  <dgm:presOf axis="ch desOrSelf" ptType="node node" st="2 1" cnt="1 0"/>
                </dgm:if>
                <dgm:if name="Name81" axis="ch" ptType="node" func="cnt" op="equ" val="4">
                  <dgm:presOf axis="ch desOrSelf" ptType="node node" st="3 1" cnt="1 0"/>
                </dgm:if>
                <dgm:if name="Name82" axis="ch" ptType="node" func="cnt" op="equ" val="5">
                  <dgm:presOf axis="ch desOrSelf" ptType="node node" st="4 1" cnt="1 0"/>
                </dgm:if>
                <dgm:if name="Name83" axis="ch" ptType="node" func="cnt" op="equ" val="6">
                  <dgm:presOf axis="ch desOrSelf" ptType="node node" st="5 1" cnt="1 0"/>
                </dgm:if>
                <dgm:else name="Name84">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85"/>
    </dgm:choose>
    <dgm:choose name="Name86">
      <dgm:if name="Name87" axis="ch" ptType="node" func="cnt" op="gte" val="3">
        <dgm:layoutNode name="wedge3">
          <dgm:alg type="sp"/>
          <dgm:choose name="Name88">
            <dgm:if name="Name89" axis="ch" ptType="node" func="cnt" op="equ" val="3">
              <dgm:shape xmlns:r="http://schemas.openxmlformats.org/officeDocument/2006/relationships" type="pie" r:blip="">
                <dgm:adjLst>
                  <dgm:adj idx="1" val="150"/>
                  <dgm:adj idx="2" val="270"/>
                </dgm:adjLst>
              </dgm:shape>
            </dgm:if>
            <dgm:if name="Name90" axis="ch" ptType="node" func="cnt" op="equ" val="4">
              <dgm:shape xmlns:r="http://schemas.openxmlformats.org/officeDocument/2006/relationships" type="pie" r:blip="">
                <dgm:adjLst>
                  <dgm:adj idx="1" val="90"/>
                  <dgm:adj idx="2" val="180"/>
                </dgm:adjLst>
              </dgm:shape>
            </dgm:if>
            <dgm:if name="Name91" axis="ch" ptType="node" func="cnt" op="equ" val="5">
              <dgm:shape xmlns:r="http://schemas.openxmlformats.org/officeDocument/2006/relationships" type="pie" r:blip="">
                <dgm:adjLst>
                  <dgm:adj idx="1" val="54"/>
                  <dgm:adj idx="2" val="126"/>
                </dgm:adjLst>
              </dgm:shape>
            </dgm:if>
            <dgm:if name="Name92" axis="ch" ptType="node" func="cnt" op="equ" val="6">
              <dgm:shape xmlns:r="http://schemas.openxmlformats.org/officeDocument/2006/relationships" type="pie" r:blip="">
                <dgm:adjLst>
                  <dgm:adj idx="1" val="30"/>
                  <dgm:adj idx="2" val="90"/>
                </dgm:adjLst>
              </dgm:shape>
            </dgm:if>
            <dgm:else name="Name93">
              <dgm:shape xmlns:r="http://schemas.openxmlformats.org/officeDocument/2006/relationships" type="pie" r:blip="">
                <dgm:adjLst>
                  <dgm:adj idx="1" val="12.85714"/>
                  <dgm:adj idx="2" val="64.28571"/>
                </dgm:adjLst>
              </dgm:shape>
            </dgm:else>
          </dgm:choose>
          <dgm:choose name="Name94">
            <dgm:if name="Name95" func="var" arg="dir" op="equ" val="norm">
              <dgm:presOf axis="ch desOrSelf" ptType="node node" st="3 1" cnt="1 0"/>
            </dgm:if>
            <dgm:else name="Name96">
              <dgm:choose name="Name97">
                <dgm:if name="Name98" axis="ch" ptType="node" func="cnt" op="equ" val="3">
                  <dgm:presOf axis="ch desOrSelf" ptType="node node" st="1 1" cnt="1 0"/>
                </dgm:if>
                <dgm:if name="Name99" axis="ch" ptType="node" func="cnt" op="equ" val="4">
                  <dgm:presOf axis="ch desOrSelf" ptType="node node" st="2 1" cnt="1 0"/>
                </dgm:if>
                <dgm:if name="Name100" axis="ch" ptType="node" func="cnt" op="equ" val="5">
                  <dgm:presOf axis="ch desOrSelf" ptType="node node" st="3 1" cnt="1 0"/>
                </dgm:if>
                <dgm:if name="Name101" axis="ch" ptType="node" func="cnt" op="equ" val="6">
                  <dgm:presOf axis="ch desOrSelf" ptType="node node" st="4 1" cnt="1 0"/>
                </dgm:if>
                <dgm:else name="Name102">
                  <dgm:presOf axis="ch desOrSelf" ptType="node node" st="5 1" cnt="1 0"/>
                </dgm:else>
              </dgm:choose>
            </dgm:else>
          </dgm:choose>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103">
            <dgm:if name="Name104" func="var" arg="dir" op="equ" val="norm">
              <dgm:presOf axis="ch desOrSelf" ptType="node node" st="3 1" cnt="1 0"/>
            </dgm:if>
            <dgm:else name="Name105">
              <dgm:choose name="Name106">
                <dgm:if name="Name107" axis="ch" ptType="node" func="cnt" op="equ" val="3">
                  <dgm:presOf axis="ch desOrSelf" ptType="node node" st="1 1" cnt="1 0"/>
                </dgm:if>
                <dgm:if name="Name108" axis="ch" ptType="node" func="cnt" op="equ" val="4">
                  <dgm:presOf axis="ch desOrSelf" ptType="node node" st="2 1" cnt="1 0"/>
                </dgm:if>
                <dgm:if name="Name109" axis="ch" ptType="node" func="cnt" op="equ" val="5">
                  <dgm:presOf axis="ch desOrSelf" ptType="node node" st="3 1" cnt="1 0"/>
                </dgm:if>
                <dgm:if name="Name110" axis="ch" ptType="node" func="cnt" op="equ" val="6">
                  <dgm:presOf axis="ch desOrSelf" ptType="node node" st="4 1" cnt="1 0"/>
                </dgm:if>
                <dgm:else name="Name111">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12"/>
    </dgm:choose>
    <dgm:choose name="Name113">
      <dgm:if name="Name114" axis="ch" ptType="node" func="cnt" op="gte" val="4">
        <dgm:layoutNode name="wedge4">
          <dgm:alg type="sp"/>
          <dgm:choose name="Name115">
            <dgm:if name="Name116" axis="ch" ptType="node" func="cnt" op="equ" val="4">
              <dgm:shape xmlns:r="http://schemas.openxmlformats.org/officeDocument/2006/relationships" type="pie" r:blip="">
                <dgm:adjLst>
                  <dgm:adj idx="1" val="180"/>
                  <dgm:adj idx="2" val="270"/>
                </dgm:adjLst>
              </dgm:shape>
            </dgm:if>
            <dgm:if name="Name117" axis="ch" ptType="node" func="cnt" op="equ" val="5">
              <dgm:shape xmlns:r="http://schemas.openxmlformats.org/officeDocument/2006/relationships" type="pie" r:blip="">
                <dgm:adjLst>
                  <dgm:adj idx="1" val="126"/>
                  <dgm:adj idx="2" val="198"/>
                </dgm:adjLst>
              </dgm:shape>
            </dgm:if>
            <dgm:if name="Name118" axis="ch" ptType="node" func="cnt" op="equ" val="6">
              <dgm:shape xmlns:r="http://schemas.openxmlformats.org/officeDocument/2006/relationships" type="pie" r:blip="">
                <dgm:adjLst>
                  <dgm:adj idx="1" val="90"/>
                  <dgm:adj idx="2" val="150"/>
                </dgm:adjLst>
              </dgm:shape>
            </dgm:if>
            <dgm:else name="Name119">
              <dgm:shape xmlns:r="http://schemas.openxmlformats.org/officeDocument/2006/relationships" type="pie" r:blip="">
                <dgm:adjLst>
                  <dgm:adj idx="1" val="64.2871"/>
                  <dgm:adj idx="2" val="115.7143"/>
                </dgm:adjLst>
              </dgm:shape>
            </dgm:else>
          </dgm:choose>
          <dgm:choose name="Name120">
            <dgm:if name="Name121" func="var" arg="dir" op="equ" val="norm">
              <dgm:presOf axis="ch desOrSelf" ptType="node node" st="4 1" cnt="1 0"/>
            </dgm:if>
            <dgm:else name="Name122">
              <dgm:choose name="Name123">
                <dgm:if name="Name124" axis="ch" ptType="node" func="cnt" op="equ" val="4">
                  <dgm:presOf axis="ch desOrSelf" ptType="node node" st="1 1" cnt="1 0"/>
                </dgm:if>
                <dgm:if name="Name125" axis="ch" ptType="node" func="cnt" op="equ" val="5">
                  <dgm:presOf axis="ch desOrSelf" ptType="node node" st="2 1" cnt="1 0"/>
                </dgm:if>
                <dgm:if name="Name126" axis="ch" ptType="node" func="cnt" op="equ" val="6">
                  <dgm:presOf axis="ch desOrSelf" ptType="node node" st="3 1" cnt="1 0"/>
                </dgm:if>
                <dgm:else name="Name127">
                  <dgm:presOf axis="ch desOrSelf" ptType="node node" st="4 1" cnt="1 0"/>
                </dgm:else>
              </dgm:choose>
            </dgm:else>
          </dgm:choose>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28">
            <dgm:if name="Name129" func="var" arg="dir" op="equ" val="norm">
              <dgm:presOf axis="ch desOrSelf" ptType="node node" st="4 1" cnt="1 0"/>
            </dgm:if>
            <dgm:else name="Name130">
              <dgm:choose name="Name131">
                <dgm:if name="Name132" axis="ch" ptType="node" func="cnt" op="equ" val="4">
                  <dgm:presOf axis="ch desOrSelf" ptType="node node" st="1 1" cnt="1 0"/>
                </dgm:if>
                <dgm:if name="Name133" axis="ch" ptType="node" func="cnt" op="equ" val="5">
                  <dgm:presOf axis="ch desOrSelf" ptType="node node" st="2 1" cnt="1 0"/>
                </dgm:if>
                <dgm:if name="Name134" axis="ch" ptType="node" func="cnt" op="equ" val="6">
                  <dgm:presOf axis="ch desOrSelf" ptType="node node" st="3 1" cnt="1 0"/>
                </dgm:if>
                <dgm:else name="Name135">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36"/>
    </dgm:choose>
    <dgm:choose name="Name137">
      <dgm:if name="Name138" axis="ch" ptType="node" func="cnt" op="gte" val="5">
        <dgm:layoutNode name="wedge5">
          <dgm:alg type="sp"/>
          <dgm:choose name="Name139">
            <dgm:if name="Name140" axis="ch" ptType="node" func="cnt" op="equ" val="5">
              <dgm:shape xmlns:r="http://schemas.openxmlformats.org/officeDocument/2006/relationships" type="pie" r:blip="">
                <dgm:adjLst>
                  <dgm:adj idx="1" val="198"/>
                  <dgm:adj idx="2" val="270"/>
                </dgm:adjLst>
              </dgm:shape>
            </dgm:if>
            <dgm:if name="Name141" axis="ch" ptType="node" func="cnt" op="equ" val="6">
              <dgm:shape xmlns:r="http://schemas.openxmlformats.org/officeDocument/2006/relationships" type="pie" r:blip="">
                <dgm:adjLst>
                  <dgm:adj idx="1" val="150"/>
                  <dgm:adj idx="2" val="210"/>
                </dgm:adjLst>
              </dgm:shape>
            </dgm:if>
            <dgm:else name="Name142">
              <dgm:shape xmlns:r="http://schemas.openxmlformats.org/officeDocument/2006/relationships" type="pie" r:blip="">
                <dgm:adjLst>
                  <dgm:adj idx="1" val="115.7143"/>
                  <dgm:adj idx="2" val="167.1429"/>
                </dgm:adjLst>
              </dgm:shape>
            </dgm:else>
          </dgm:choose>
          <dgm:choose name="Name143">
            <dgm:if name="Name144" func="var" arg="dir" op="equ" val="norm">
              <dgm:presOf axis="ch desOrSelf" ptType="node node" st="5 1" cnt="1 0"/>
            </dgm:if>
            <dgm:else name="Name145">
              <dgm:choose name="Name146">
                <dgm:if name="Name147" axis="ch" ptType="node" func="cnt" op="equ" val="5">
                  <dgm:presOf axis="ch desOrSelf" ptType="node node" st="1 1" cnt="1 0"/>
                </dgm:if>
                <dgm:if name="Name148" axis="ch" ptType="node" func="cnt" op="equ" val="6">
                  <dgm:presOf axis="ch desOrSelf" ptType="node node" st="2 1" cnt="1 0"/>
                </dgm:if>
                <dgm:else name="Name149">
                  <dgm:presOf axis="ch desOrSelf" ptType="node node" st="3 1" cnt="1 0"/>
                </dgm:else>
              </dgm:choose>
            </dgm:else>
          </dgm:choose>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50">
            <dgm:if name="Name151" func="var" arg="dir" op="equ" val="norm">
              <dgm:presOf axis="ch desOrSelf" ptType="node node" st="5 1" cnt="1 0"/>
            </dgm:if>
            <dgm:else name="Name152">
              <dgm:choose name="Name153">
                <dgm:if name="Name154" axis="ch" ptType="node" func="cnt" op="equ" val="5">
                  <dgm:presOf axis="ch desOrSelf" ptType="node node" st="1 1" cnt="1 0"/>
                </dgm:if>
                <dgm:if name="Name155" axis="ch" ptType="node" func="cnt" op="equ" val="6">
                  <dgm:presOf axis="ch desOrSelf" ptType="node node" st="2 1" cnt="1 0"/>
                </dgm:if>
                <dgm:else name="Name156">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57"/>
    </dgm:choose>
    <dgm:choose name="Name158">
      <dgm:if name="Name159" axis="ch" ptType="node" func="cnt" op="gte" val="6">
        <dgm:layoutNode name="wedge6">
          <dgm:alg type="sp"/>
          <dgm:choose name="Name160">
            <dgm:if name="Name161" axis="ch" ptType="node" func="cnt" op="equ" val="6">
              <dgm:shape xmlns:r="http://schemas.openxmlformats.org/officeDocument/2006/relationships" type="pie" r:blip="">
                <dgm:adjLst>
                  <dgm:adj idx="1" val="210"/>
                  <dgm:adj idx="2" val="270"/>
                </dgm:adjLst>
              </dgm:shape>
            </dgm:if>
            <dgm:else name="Name162">
              <dgm:shape xmlns:r="http://schemas.openxmlformats.org/officeDocument/2006/relationships" type="pie" r:blip="">
                <dgm:adjLst>
                  <dgm:adj idx="1" val="167.1429"/>
                  <dgm:adj idx="2" val="218.5714"/>
                </dgm:adjLst>
              </dgm:shape>
            </dgm:else>
          </dgm:choose>
          <dgm:choose name="Name163">
            <dgm:if name="Name164" func="var" arg="dir" op="equ" val="norm">
              <dgm:presOf axis="ch desOrSelf" ptType="node node" st="6 1" cnt="1 0"/>
            </dgm:if>
            <dgm:else name="Name165">
              <dgm:choose name="Name166">
                <dgm:if name="Name167" axis="ch" ptType="node" func="cnt" op="equ" val="6">
                  <dgm:presOf axis="ch desOrSelf" ptType="node node" st="1 1" cnt="1 0"/>
                </dgm:if>
                <dgm:else name="Name168">
                  <dgm:presOf axis="ch desOrSelf" ptType="node node" st="2 1" cnt="1 0"/>
                </dgm:else>
              </dgm:choose>
            </dgm:else>
          </dgm:choose>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69">
            <dgm:if name="Name170" func="var" arg="dir" op="equ" val="norm">
              <dgm:presOf axis="ch desOrSelf" ptType="node node" st="6 1" cnt="1 0"/>
            </dgm:if>
            <dgm:else name="Name171">
              <dgm:choose name="Name172">
                <dgm:if name="Name173" axis="ch" ptType="node" func="cnt" op="equ" val="6">
                  <dgm:presOf axis="ch desOrSelf" ptType="node node" st="1 1" cnt="1 0"/>
                </dgm:if>
                <dgm:else name="Name174">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75"/>
    </dgm:choose>
    <dgm:choose name="Name176">
      <dgm:if name="Name177" axis="ch" ptType="node" func="cnt" op="gte" val="7">
        <dgm:layoutNode name="wedge7">
          <dgm:alg type="sp"/>
          <dgm:shape xmlns:r="http://schemas.openxmlformats.org/officeDocument/2006/relationships" type="pie" r:blip="">
            <dgm:adjLst>
              <dgm:adj idx="1" val="218.5714"/>
              <dgm:adj idx="2" val="270"/>
            </dgm:adjLst>
          </dgm:shape>
          <dgm:choose name="Name178">
            <dgm:if name="Name179" func="var" arg="dir" op="equ" val="norm">
              <dgm:presOf axis="ch desOrSelf" ptType="node node" st="7 1" cnt="1 0"/>
            </dgm:if>
            <dgm:else name="Name180">
              <dgm:presOf axis="ch desOrSelf" ptType="node node" st="1 1" cnt="1 0"/>
            </dgm:else>
          </dgm:choose>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81">
            <dgm:if name="Name182" func="var" arg="dir" op="equ" val="norm">
              <dgm:presOf axis="ch desOrSelf" ptType="node node" st="7 1" cnt="1 0"/>
            </dgm:if>
            <dgm:else name="Name183">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84"/>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47717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465824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6" name="Google Shape;396;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194025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387495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25603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317114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218925" y="-9675"/>
            <a:ext cx="5276875" cy="5167075"/>
          </a:xfrm>
          <a:custGeom>
            <a:avLst/>
            <a:gdLst/>
            <a:ahLst/>
            <a:cxnLst/>
            <a:rect l="l" t="t" r="r" b="b"/>
            <a:pathLst>
              <a:path w="211075" h="206683" extrusionOk="0">
                <a:moveTo>
                  <a:pt x="387" y="0"/>
                </a:moveTo>
                <a:lnTo>
                  <a:pt x="0" y="206683"/>
                </a:lnTo>
                <a:lnTo>
                  <a:pt x="211075" y="206545"/>
                </a:lnTo>
                <a:lnTo>
                  <a:pt x="155812" y="301"/>
                </a:lnTo>
                <a:close/>
              </a:path>
            </a:pathLst>
          </a:custGeom>
          <a:solidFill>
            <a:srgbClr val="000000">
              <a:alpha val="7310"/>
            </a:srgbClr>
          </a:solidFill>
          <a:ln>
            <a:noFill/>
          </a:ln>
        </p:spPr>
      </p:sp>
      <p:sp>
        <p:nvSpPr>
          <p:cNvPr id="11" name="Google Shape;11;p2"/>
          <p:cNvSpPr/>
          <p:nvPr/>
        </p:nvSpPr>
        <p:spPr>
          <a:xfrm>
            <a:off x="-9675" y="-9675"/>
            <a:ext cx="5276875" cy="5167075"/>
          </a:xfrm>
          <a:custGeom>
            <a:avLst/>
            <a:gdLst/>
            <a:ahLst/>
            <a:cxnLst/>
            <a:rect l="l" t="t" r="r" b="b"/>
            <a:pathLst>
              <a:path w="211075" h="206683" extrusionOk="0">
                <a:moveTo>
                  <a:pt x="387" y="0"/>
                </a:moveTo>
                <a:lnTo>
                  <a:pt x="0" y="206683"/>
                </a:lnTo>
                <a:lnTo>
                  <a:pt x="211075" y="206545"/>
                </a:lnTo>
                <a:lnTo>
                  <a:pt x="155812" y="301"/>
                </a:lnTo>
                <a:close/>
              </a:path>
            </a:pathLst>
          </a:custGeom>
          <a:solidFill>
            <a:srgbClr val="FFFFFF"/>
          </a:solidFill>
          <a:ln>
            <a:noFill/>
          </a:ln>
        </p:spPr>
      </p:sp>
      <p:sp>
        <p:nvSpPr>
          <p:cNvPr id="12" name="Google Shape;12;p2"/>
          <p:cNvSpPr txBox="1">
            <a:spLocks noGrp="1"/>
          </p:cNvSpPr>
          <p:nvPr>
            <p:ph type="ctrTitle"/>
          </p:nvPr>
        </p:nvSpPr>
        <p:spPr>
          <a:xfrm>
            <a:off x="648300" y="3175950"/>
            <a:ext cx="3530700" cy="11820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35"/>
        <p:cNvGrpSpPr/>
        <p:nvPr/>
      </p:nvGrpSpPr>
      <p:grpSpPr>
        <a:xfrm>
          <a:off x="0" y="0"/>
          <a:ext cx="0" cy="0"/>
          <a:chOff x="0" y="0"/>
          <a:chExt cx="0" cy="0"/>
        </a:xfrm>
      </p:grpSpPr>
      <p:sp>
        <p:nvSpPr>
          <p:cNvPr id="36" name="Google Shape;36;p7"/>
          <p:cNvSpPr/>
          <p:nvPr/>
        </p:nvSpPr>
        <p:spPr>
          <a:xfrm>
            <a:off x="228600" y="-10437"/>
            <a:ext cx="8229315" cy="5164387"/>
          </a:xfrm>
          <a:custGeom>
            <a:avLst/>
            <a:gdLst/>
            <a:ahLst/>
            <a:cxnLst/>
            <a:rect l="l" t="t" r="r" b="b"/>
            <a:pathLst>
              <a:path w="328450" h="206122" extrusionOk="0">
                <a:moveTo>
                  <a:pt x="0" y="0"/>
                </a:moveTo>
                <a:lnTo>
                  <a:pt x="0" y="206122"/>
                </a:lnTo>
                <a:lnTo>
                  <a:pt x="328450" y="206122"/>
                </a:lnTo>
                <a:lnTo>
                  <a:pt x="273309" y="331"/>
                </a:lnTo>
                <a:close/>
              </a:path>
            </a:pathLst>
          </a:custGeom>
          <a:solidFill>
            <a:srgbClr val="000000">
              <a:alpha val="7310"/>
            </a:srgbClr>
          </a:solidFill>
          <a:ln>
            <a:noFill/>
          </a:ln>
        </p:spPr>
      </p:sp>
      <p:sp>
        <p:nvSpPr>
          <p:cNvPr id="37" name="Google Shape;37;p7"/>
          <p:cNvSpPr/>
          <p:nvPr/>
        </p:nvSpPr>
        <p:spPr>
          <a:xfrm>
            <a:off x="0" y="-10437"/>
            <a:ext cx="8229315" cy="5164387"/>
          </a:xfrm>
          <a:custGeom>
            <a:avLst/>
            <a:gdLst/>
            <a:ahLst/>
            <a:cxnLst/>
            <a:rect l="l" t="t" r="r" b="b"/>
            <a:pathLst>
              <a:path w="328450" h="206122" extrusionOk="0">
                <a:moveTo>
                  <a:pt x="0" y="0"/>
                </a:moveTo>
                <a:lnTo>
                  <a:pt x="0" y="206122"/>
                </a:lnTo>
                <a:lnTo>
                  <a:pt x="328450" y="206122"/>
                </a:lnTo>
                <a:lnTo>
                  <a:pt x="273309" y="331"/>
                </a:lnTo>
                <a:close/>
              </a:path>
            </a:pathLst>
          </a:custGeom>
          <a:solidFill>
            <a:srgbClr val="FFFFFF"/>
          </a:solidFill>
          <a:ln>
            <a:noFill/>
          </a:ln>
        </p:spPr>
      </p:sp>
      <p:sp>
        <p:nvSpPr>
          <p:cNvPr id="38" name="Google Shape;38;p7"/>
          <p:cNvSpPr txBox="1">
            <a:spLocks noGrp="1"/>
          </p:cNvSpPr>
          <p:nvPr>
            <p:ph type="title"/>
          </p:nvPr>
        </p:nvSpPr>
        <p:spPr>
          <a:xfrm>
            <a:off x="838350" y="893500"/>
            <a:ext cx="5324100" cy="48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39" name="Google Shape;39;p7"/>
          <p:cNvSpPr txBox="1">
            <a:spLocks noGrp="1"/>
          </p:cNvSpPr>
          <p:nvPr>
            <p:ph type="body" idx="1"/>
          </p:nvPr>
        </p:nvSpPr>
        <p:spPr>
          <a:xfrm>
            <a:off x="838250" y="1504950"/>
            <a:ext cx="5324100" cy="225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a:lvl1pPr>
            <a:lvl2pPr marL="914400" lvl="1" indent="-355600">
              <a:spcBef>
                <a:spcPts val="0"/>
              </a:spcBef>
              <a:spcAft>
                <a:spcPts val="0"/>
              </a:spcAft>
              <a:buSzPts val="2000"/>
              <a:buChar char="▹"/>
              <a:defRPr/>
            </a:lvl2pPr>
            <a:lvl3pPr marL="1371600" lvl="2" indent="-355600">
              <a:spcBef>
                <a:spcPts val="0"/>
              </a:spcBef>
              <a:spcAft>
                <a:spcPts val="0"/>
              </a:spcAft>
              <a:buSzPts val="2000"/>
              <a:buChar char="▹"/>
              <a:defRPr/>
            </a:lvl3pPr>
            <a:lvl4pPr marL="1828800" lvl="3" indent="-355600">
              <a:spcBef>
                <a:spcPts val="0"/>
              </a:spcBef>
              <a:spcAft>
                <a:spcPts val="0"/>
              </a:spcAft>
              <a:buSzPts val="2000"/>
              <a:buChar char="●"/>
              <a:defRPr/>
            </a:lvl4pPr>
            <a:lvl5pPr marL="2286000" lvl="4" indent="-355600">
              <a:spcBef>
                <a:spcPts val="0"/>
              </a:spcBef>
              <a:spcAft>
                <a:spcPts val="0"/>
              </a:spcAft>
              <a:buSzPts val="2000"/>
              <a:buChar char="○"/>
              <a:defRPr/>
            </a:lvl5pPr>
            <a:lvl6pPr marL="2743200" lvl="5" indent="-355600">
              <a:spcBef>
                <a:spcPts val="0"/>
              </a:spcBef>
              <a:spcAft>
                <a:spcPts val="0"/>
              </a:spcAft>
              <a:buSzPts val="2000"/>
              <a:buChar char="■"/>
              <a:defRPr/>
            </a:lvl6pPr>
            <a:lvl7pPr marL="3200400" lvl="6" indent="-355600">
              <a:spcBef>
                <a:spcPts val="0"/>
              </a:spcBef>
              <a:spcAft>
                <a:spcPts val="0"/>
              </a:spcAft>
              <a:buSzPts val="2000"/>
              <a:buChar char="●"/>
              <a:defRPr/>
            </a:lvl7pPr>
            <a:lvl8pPr marL="3657600" lvl="7" indent="-355600">
              <a:spcBef>
                <a:spcPts val="0"/>
              </a:spcBef>
              <a:spcAft>
                <a:spcPts val="0"/>
              </a:spcAft>
              <a:buSzPts val="2000"/>
              <a:buChar char="○"/>
              <a:defRPr/>
            </a:lvl8pPr>
            <a:lvl9pPr marL="4114800" lvl="8" indent="-355600">
              <a:spcBef>
                <a:spcPts val="0"/>
              </a:spcBef>
              <a:spcAft>
                <a:spcPts val="0"/>
              </a:spcAft>
              <a:buSzPts val="2000"/>
              <a:buChar char="■"/>
              <a:defRPr/>
            </a:lvl9pPr>
          </a:lstStyle>
          <a:p>
            <a:endParaRPr/>
          </a:p>
        </p:txBody>
      </p:sp>
      <p:sp>
        <p:nvSpPr>
          <p:cNvPr id="40" name="Google Shape;40;p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48"/>
        <p:cNvGrpSpPr/>
        <p:nvPr/>
      </p:nvGrpSpPr>
      <p:grpSpPr>
        <a:xfrm>
          <a:off x="0" y="0"/>
          <a:ext cx="0" cy="0"/>
          <a:chOff x="0" y="0"/>
          <a:chExt cx="0" cy="0"/>
        </a:xfrm>
      </p:grpSpPr>
      <p:sp>
        <p:nvSpPr>
          <p:cNvPr id="49" name="Google Shape;49;p9"/>
          <p:cNvSpPr/>
          <p:nvPr/>
        </p:nvSpPr>
        <p:spPr>
          <a:xfrm>
            <a:off x="228600" y="-10437"/>
            <a:ext cx="8229315" cy="5164387"/>
          </a:xfrm>
          <a:custGeom>
            <a:avLst/>
            <a:gdLst/>
            <a:ahLst/>
            <a:cxnLst/>
            <a:rect l="l" t="t" r="r" b="b"/>
            <a:pathLst>
              <a:path w="328450" h="206122" extrusionOk="0">
                <a:moveTo>
                  <a:pt x="0" y="0"/>
                </a:moveTo>
                <a:lnTo>
                  <a:pt x="0" y="206122"/>
                </a:lnTo>
                <a:lnTo>
                  <a:pt x="328450" y="206122"/>
                </a:lnTo>
                <a:lnTo>
                  <a:pt x="273309" y="331"/>
                </a:lnTo>
                <a:close/>
              </a:path>
            </a:pathLst>
          </a:custGeom>
          <a:solidFill>
            <a:srgbClr val="000000">
              <a:alpha val="7310"/>
            </a:srgbClr>
          </a:solidFill>
          <a:ln>
            <a:noFill/>
          </a:ln>
        </p:spPr>
      </p:sp>
      <p:sp>
        <p:nvSpPr>
          <p:cNvPr id="50" name="Google Shape;50;p9"/>
          <p:cNvSpPr/>
          <p:nvPr/>
        </p:nvSpPr>
        <p:spPr>
          <a:xfrm>
            <a:off x="0" y="-10437"/>
            <a:ext cx="8229315" cy="5164387"/>
          </a:xfrm>
          <a:custGeom>
            <a:avLst/>
            <a:gdLst/>
            <a:ahLst/>
            <a:cxnLst/>
            <a:rect l="l" t="t" r="r" b="b"/>
            <a:pathLst>
              <a:path w="328450" h="206122" extrusionOk="0">
                <a:moveTo>
                  <a:pt x="0" y="0"/>
                </a:moveTo>
                <a:lnTo>
                  <a:pt x="0" y="206122"/>
                </a:lnTo>
                <a:lnTo>
                  <a:pt x="328450" y="206122"/>
                </a:lnTo>
                <a:lnTo>
                  <a:pt x="273309" y="331"/>
                </a:lnTo>
                <a:close/>
              </a:path>
            </a:pathLst>
          </a:custGeom>
          <a:solidFill>
            <a:srgbClr val="FFFFFF"/>
          </a:solidFill>
          <a:ln>
            <a:noFill/>
          </a:ln>
        </p:spPr>
      </p:sp>
      <p:sp>
        <p:nvSpPr>
          <p:cNvPr id="51" name="Google Shape;51;p9"/>
          <p:cNvSpPr txBox="1">
            <a:spLocks noGrp="1"/>
          </p:cNvSpPr>
          <p:nvPr>
            <p:ph type="title"/>
          </p:nvPr>
        </p:nvSpPr>
        <p:spPr>
          <a:xfrm>
            <a:off x="841000" y="969700"/>
            <a:ext cx="4801500" cy="4095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52" name="Google Shape;52;p9"/>
          <p:cNvSpPr txBox="1">
            <a:spLocks noGrp="1"/>
          </p:cNvSpPr>
          <p:nvPr>
            <p:ph type="body" idx="1"/>
          </p:nvPr>
        </p:nvSpPr>
        <p:spPr>
          <a:xfrm>
            <a:off x="841000" y="1600975"/>
            <a:ext cx="2094900" cy="24105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53" name="Google Shape;53;p9"/>
          <p:cNvSpPr txBox="1">
            <a:spLocks noGrp="1"/>
          </p:cNvSpPr>
          <p:nvPr>
            <p:ph type="body" idx="2"/>
          </p:nvPr>
        </p:nvSpPr>
        <p:spPr>
          <a:xfrm>
            <a:off x="3043281" y="1600975"/>
            <a:ext cx="2094900" cy="24105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54" name="Google Shape;54;p9"/>
          <p:cNvSpPr txBox="1">
            <a:spLocks noGrp="1"/>
          </p:cNvSpPr>
          <p:nvPr>
            <p:ph type="body" idx="3"/>
          </p:nvPr>
        </p:nvSpPr>
        <p:spPr>
          <a:xfrm>
            <a:off x="5245562" y="1600975"/>
            <a:ext cx="2094900" cy="24105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55" name="Google Shape;55;p9"/>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6"/>
        <p:cNvGrpSpPr/>
        <p:nvPr/>
      </p:nvGrpSpPr>
      <p:grpSpPr>
        <a:xfrm>
          <a:off x="0" y="0"/>
          <a:ext cx="0" cy="0"/>
          <a:chOff x="0" y="0"/>
          <a:chExt cx="0" cy="0"/>
        </a:xfrm>
      </p:grpSpPr>
      <p:sp>
        <p:nvSpPr>
          <p:cNvPr id="67" name="Google Shape;67;p12"/>
          <p:cNvSpPr/>
          <p:nvPr/>
        </p:nvSpPr>
        <p:spPr>
          <a:xfrm>
            <a:off x="228600" y="-10437"/>
            <a:ext cx="8229315" cy="5164387"/>
          </a:xfrm>
          <a:custGeom>
            <a:avLst/>
            <a:gdLst/>
            <a:ahLst/>
            <a:cxnLst/>
            <a:rect l="l" t="t" r="r" b="b"/>
            <a:pathLst>
              <a:path w="328450" h="206122" extrusionOk="0">
                <a:moveTo>
                  <a:pt x="0" y="0"/>
                </a:moveTo>
                <a:lnTo>
                  <a:pt x="0" y="206122"/>
                </a:lnTo>
                <a:lnTo>
                  <a:pt x="328450" y="206122"/>
                </a:lnTo>
                <a:lnTo>
                  <a:pt x="273309" y="331"/>
                </a:lnTo>
                <a:close/>
              </a:path>
            </a:pathLst>
          </a:custGeom>
          <a:solidFill>
            <a:srgbClr val="000000">
              <a:alpha val="7310"/>
            </a:srgbClr>
          </a:solidFill>
          <a:ln>
            <a:noFill/>
          </a:ln>
        </p:spPr>
      </p:sp>
      <p:sp>
        <p:nvSpPr>
          <p:cNvPr id="68" name="Google Shape;68;p12"/>
          <p:cNvSpPr/>
          <p:nvPr/>
        </p:nvSpPr>
        <p:spPr>
          <a:xfrm>
            <a:off x="0" y="-10437"/>
            <a:ext cx="8229315" cy="5164387"/>
          </a:xfrm>
          <a:custGeom>
            <a:avLst/>
            <a:gdLst/>
            <a:ahLst/>
            <a:cxnLst/>
            <a:rect l="l" t="t" r="r" b="b"/>
            <a:pathLst>
              <a:path w="328450" h="206122" extrusionOk="0">
                <a:moveTo>
                  <a:pt x="0" y="0"/>
                </a:moveTo>
                <a:lnTo>
                  <a:pt x="0" y="206122"/>
                </a:lnTo>
                <a:lnTo>
                  <a:pt x="328450" y="206122"/>
                </a:lnTo>
                <a:lnTo>
                  <a:pt x="273309" y="331"/>
                </a:lnTo>
                <a:close/>
              </a:path>
            </a:pathLst>
          </a:custGeom>
          <a:solidFill>
            <a:srgbClr val="FFFFFF"/>
          </a:solidFill>
          <a:ln>
            <a:noFill/>
          </a:ln>
        </p:spPr>
      </p:sp>
      <p:sp>
        <p:nvSpPr>
          <p:cNvPr id="69" name="Google Shape;69;p12"/>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741100"/>
            <a:ext cx="5185200" cy="4746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2"/>
              </a:buClr>
              <a:buSzPts val="2400"/>
              <a:buFont typeface="Montserrat"/>
              <a:buNone/>
              <a:defRPr sz="2400" b="1">
                <a:solidFill>
                  <a:schemeClr val="dk2"/>
                </a:solidFill>
                <a:latin typeface="Montserrat"/>
                <a:ea typeface="Montserrat"/>
                <a:cs typeface="Montserrat"/>
                <a:sym typeface="Montserrat"/>
              </a:defRPr>
            </a:lvl1pPr>
            <a:lvl2pPr lvl="1">
              <a:spcBef>
                <a:spcPts val="0"/>
              </a:spcBef>
              <a:spcAft>
                <a:spcPts val="0"/>
              </a:spcAft>
              <a:buClr>
                <a:schemeClr val="dk2"/>
              </a:buClr>
              <a:buSzPts val="2400"/>
              <a:buFont typeface="Montserrat"/>
              <a:buNone/>
              <a:defRPr sz="2400" b="1">
                <a:solidFill>
                  <a:schemeClr val="dk2"/>
                </a:solidFill>
                <a:latin typeface="Montserrat"/>
                <a:ea typeface="Montserrat"/>
                <a:cs typeface="Montserrat"/>
                <a:sym typeface="Montserrat"/>
              </a:defRPr>
            </a:lvl2pPr>
            <a:lvl3pPr lvl="2">
              <a:spcBef>
                <a:spcPts val="0"/>
              </a:spcBef>
              <a:spcAft>
                <a:spcPts val="0"/>
              </a:spcAft>
              <a:buClr>
                <a:schemeClr val="dk2"/>
              </a:buClr>
              <a:buSzPts val="2400"/>
              <a:buFont typeface="Montserrat"/>
              <a:buNone/>
              <a:defRPr sz="2400" b="1">
                <a:solidFill>
                  <a:schemeClr val="dk2"/>
                </a:solidFill>
                <a:latin typeface="Montserrat"/>
                <a:ea typeface="Montserrat"/>
                <a:cs typeface="Montserrat"/>
                <a:sym typeface="Montserrat"/>
              </a:defRPr>
            </a:lvl3pPr>
            <a:lvl4pPr lvl="3">
              <a:spcBef>
                <a:spcPts val="0"/>
              </a:spcBef>
              <a:spcAft>
                <a:spcPts val="0"/>
              </a:spcAft>
              <a:buClr>
                <a:schemeClr val="dk2"/>
              </a:buClr>
              <a:buSzPts val="2400"/>
              <a:buFont typeface="Montserrat"/>
              <a:buNone/>
              <a:defRPr sz="2400" b="1">
                <a:solidFill>
                  <a:schemeClr val="dk2"/>
                </a:solidFill>
                <a:latin typeface="Montserrat"/>
                <a:ea typeface="Montserrat"/>
                <a:cs typeface="Montserrat"/>
                <a:sym typeface="Montserrat"/>
              </a:defRPr>
            </a:lvl4pPr>
            <a:lvl5pPr lvl="4">
              <a:spcBef>
                <a:spcPts val="0"/>
              </a:spcBef>
              <a:spcAft>
                <a:spcPts val="0"/>
              </a:spcAft>
              <a:buClr>
                <a:schemeClr val="dk2"/>
              </a:buClr>
              <a:buSzPts val="2400"/>
              <a:buFont typeface="Montserrat"/>
              <a:buNone/>
              <a:defRPr sz="2400" b="1">
                <a:solidFill>
                  <a:schemeClr val="dk2"/>
                </a:solidFill>
                <a:latin typeface="Montserrat"/>
                <a:ea typeface="Montserrat"/>
                <a:cs typeface="Montserrat"/>
                <a:sym typeface="Montserrat"/>
              </a:defRPr>
            </a:lvl5pPr>
            <a:lvl6pPr lvl="5">
              <a:spcBef>
                <a:spcPts val="0"/>
              </a:spcBef>
              <a:spcAft>
                <a:spcPts val="0"/>
              </a:spcAft>
              <a:buClr>
                <a:schemeClr val="dk2"/>
              </a:buClr>
              <a:buSzPts val="2400"/>
              <a:buFont typeface="Montserrat"/>
              <a:buNone/>
              <a:defRPr sz="2400" b="1">
                <a:solidFill>
                  <a:schemeClr val="dk2"/>
                </a:solidFill>
                <a:latin typeface="Montserrat"/>
                <a:ea typeface="Montserrat"/>
                <a:cs typeface="Montserrat"/>
                <a:sym typeface="Montserrat"/>
              </a:defRPr>
            </a:lvl6pPr>
            <a:lvl7pPr lvl="6">
              <a:spcBef>
                <a:spcPts val="0"/>
              </a:spcBef>
              <a:spcAft>
                <a:spcPts val="0"/>
              </a:spcAft>
              <a:buClr>
                <a:schemeClr val="dk2"/>
              </a:buClr>
              <a:buSzPts val="2400"/>
              <a:buFont typeface="Montserrat"/>
              <a:buNone/>
              <a:defRPr sz="2400" b="1">
                <a:solidFill>
                  <a:schemeClr val="dk2"/>
                </a:solidFill>
                <a:latin typeface="Montserrat"/>
                <a:ea typeface="Montserrat"/>
                <a:cs typeface="Montserrat"/>
                <a:sym typeface="Montserrat"/>
              </a:defRPr>
            </a:lvl7pPr>
            <a:lvl8pPr lvl="7">
              <a:spcBef>
                <a:spcPts val="0"/>
              </a:spcBef>
              <a:spcAft>
                <a:spcPts val="0"/>
              </a:spcAft>
              <a:buClr>
                <a:schemeClr val="dk2"/>
              </a:buClr>
              <a:buSzPts val="2400"/>
              <a:buFont typeface="Montserrat"/>
              <a:buNone/>
              <a:defRPr sz="2400" b="1">
                <a:solidFill>
                  <a:schemeClr val="dk2"/>
                </a:solidFill>
                <a:latin typeface="Montserrat"/>
                <a:ea typeface="Montserrat"/>
                <a:cs typeface="Montserrat"/>
                <a:sym typeface="Montserrat"/>
              </a:defRPr>
            </a:lvl8pPr>
            <a:lvl9pPr lvl="8">
              <a:spcBef>
                <a:spcPts val="0"/>
              </a:spcBef>
              <a:spcAft>
                <a:spcPts val="0"/>
              </a:spcAft>
              <a:buClr>
                <a:schemeClr val="dk2"/>
              </a:buClr>
              <a:buSzPts val="2400"/>
              <a:buFont typeface="Montserrat"/>
              <a:buNone/>
              <a:defRPr sz="2400" b="1">
                <a:solidFill>
                  <a:schemeClr val="dk2"/>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457200" y="1352550"/>
            <a:ext cx="5185200" cy="2255700"/>
          </a:xfrm>
          <a:prstGeom prst="rect">
            <a:avLst/>
          </a:prstGeom>
          <a:noFill/>
          <a:ln>
            <a:noFill/>
          </a:ln>
        </p:spPr>
        <p:txBody>
          <a:bodyPr spcFirstLastPara="1" wrap="square" lIns="91425" tIns="91425" rIns="91425" bIns="91425" anchor="t" anchorCtr="0">
            <a:noAutofit/>
          </a:bodyPr>
          <a:lstStyle>
            <a:lvl1pPr marL="457200" lvl="0" indent="-355600">
              <a:spcBef>
                <a:spcPts val="600"/>
              </a:spcBef>
              <a:spcAft>
                <a:spcPts val="0"/>
              </a:spcAft>
              <a:buClr>
                <a:schemeClr val="dk1"/>
              </a:buClr>
              <a:buSzPts val="2000"/>
              <a:buFont typeface="Karla"/>
              <a:buChar char="▸"/>
              <a:defRPr sz="2000">
                <a:solidFill>
                  <a:schemeClr val="dk1"/>
                </a:solidFill>
                <a:latin typeface="Karla"/>
                <a:ea typeface="Karla"/>
                <a:cs typeface="Karla"/>
                <a:sym typeface="Karla"/>
              </a:defRPr>
            </a:lvl1pPr>
            <a:lvl2pPr marL="914400" lvl="1" indent="-355600">
              <a:spcBef>
                <a:spcPts val="0"/>
              </a:spcBef>
              <a:spcAft>
                <a:spcPts val="0"/>
              </a:spcAft>
              <a:buClr>
                <a:schemeClr val="dk1"/>
              </a:buClr>
              <a:buSzPts val="2000"/>
              <a:buFont typeface="Karla"/>
              <a:buChar char="▹"/>
              <a:defRPr sz="2000">
                <a:solidFill>
                  <a:schemeClr val="dk1"/>
                </a:solidFill>
                <a:latin typeface="Karla"/>
                <a:ea typeface="Karla"/>
                <a:cs typeface="Karla"/>
                <a:sym typeface="Karla"/>
              </a:defRPr>
            </a:lvl2pPr>
            <a:lvl3pPr marL="1371600" lvl="2" indent="-355600">
              <a:spcBef>
                <a:spcPts val="0"/>
              </a:spcBef>
              <a:spcAft>
                <a:spcPts val="0"/>
              </a:spcAft>
              <a:buClr>
                <a:schemeClr val="dk1"/>
              </a:buClr>
              <a:buSzPts val="2000"/>
              <a:buFont typeface="Karla"/>
              <a:buChar char="▹"/>
              <a:defRPr sz="2000">
                <a:solidFill>
                  <a:schemeClr val="dk1"/>
                </a:solidFill>
                <a:latin typeface="Karla"/>
                <a:ea typeface="Karla"/>
                <a:cs typeface="Karla"/>
                <a:sym typeface="Karla"/>
              </a:defRPr>
            </a:lvl3pPr>
            <a:lvl4pPr marL="1828800" lvl="3" indent="-355600">
              <a:spcBef>
                <a:spcPts val="0"/>
              </a:spcBef>
              <a:spcAft>
                <a:spcPts val="0"/>
              </a:spcAft>
              <a:buClr>
                <a:schemeClr val="dk1"/>
              </a:buClr>
              <a:buSzPts val="2000"/>
              <a:buFont typeface="Karla"/>
              <a:buChar char="●"/>
              <a:defRPr sz="2000">
                <a:solidFill>
                  <a:schemeClr val="dk1"/>
                </a:solidFill>
                <a:latin typeface="Karla"/>
                <a:ea typeface="Karla"/>
                <a:cs typeface="Karla"/>
                <a:sym typeface="Karla"/>
              </a:defRPr>
            </a:lvl4pPr>
            <a:lvl5pPr marL="2286000" lvl="4" indent="-355600">
              <a:spcBef>
                <a:spcPts val="0"/>
              </a:spcBef>
              <a:spcAft>
                <a:spcPts val="0"/>
              </a:spcAft>
              <a:buClr>
                <a:schemeClr val="dk1"/>
              </a:buClr>
              <a:buSzPts val="2000"/>
              <a:buFont typeface="Karla"/>
              <a:buChar char="○"/>
              <a:defRPr sz="2000">
                <a:solidFill>
                  <a:schemeClr val="dk1"/>
                </a:solidFill>
                <a:latin typeface="Karla"/>
                <a:ea typeface="Karla"/>
                <a:cs typeface="Karla"/>
                <a:sym typeface="Karla"/>
              </a:defRPr>
            </a:lvl5pPr>
            <a:lvl6pPr marL="2743200" lvl="5" indent="-355600">
              <a:spcBef>
                <a:spcPts val="0"/>
              </a:spcBef>
              <a:spcAft>
                <a:spcPts val="0"/>
              </a:spcAft>
              <a:buClr>
                <a:schemeClr val="dk1"/>
              </a:buClr>
              <a:buSzPts val="2000"/>
              <a:buFont typeface="Karla"/>
              <a:buChar char="■"/>
              <a:defRPr sz="2000">
                <a:solidFill>
                  <a:schemeClr val="dk1"/>
                </a:solidFill>
                <a:latin typeface="Karla"/>
                <a:ea typeface="Karla"/>
                <a:cs typeface="Karla"/>
                <a:sym typeface="Karla"/>
              </a:defRPr>
            </a:lvl6pPr>
            <a:lvl7pPr marL="3200400" lvl="6" indent="-355600">
              <a:spcBef>
                <a:spcPts val="0"/>
              </a:spcBef>
              <a:spcAft>
                <a:spcPts val="0"/>
              </a:spcAft>
              <a:buClr>
                <a:schemeClr val="dk1"/>
              </a:buClr>
              <a:buSzPts val="2000"/>
              <a:buFont typeface="Karla"/>
              <a:buChar char="●"/>
              <a:defRPr sz="2000">
                <a:solidFill>
                  <a:schemeClr val="dk1"/>
                </a:solidFill>
                <a:latin typeface="Karla"/>
                <a:ea typeface="Karla"/>
                <a:cs typeface="Karla"/>
                <a:sym typeface="Karla"/>
              </a:defRPr>
            </a:lvl7pPr>
            <a:lvl8pPr marL="3657600" lvl="7" indent="-355600">
              <a:spcBef>
                <a:spcPts val="0"/>
              </a:spcBef>
              <a:spcAft>
                <a:spcPts val="0"/>
              </a:spcAft>
              <a:buClr>
                <a:schemeClr val="dk1"/>
              </a:buClr>
              <a:buSzPts val="2000"/>
              <a:buFont typeface="Karla"/>
              <a:buChar char="○"/>
              <a:defRPr sz="2000">
                <a:solidFill>
                  <a:schemeClr val="dk1"/>
                </a:solidFill>
                <a:latin typeface="Karla"/>
                <a:ea typeface="Karla"/>
                <a:cs typeface="Karla"/>
                <a:sym typeface="Karla"/>
              </a:defRPr>
            </a:lvl8pPr>
            <a:lvl9pPr marL="4114800" lvl="8" indent="-355600">
              <a:spcBef>
                <a:spcPts val="0"/>
              </a:spcBef>
              <a:spcAft>
                <a:spcPts val="0"/>
              </a:spcAft>
              <a:buClr>
                <a:schemeClr val="dk1"/>
              </a:buClr>
              <a:buSzPts val="2000"/>
              <a:buFont typeface="Karla"/>
              <a:buChar char="■"/>
              <a:defRPr sz="2000">
                <a:solidFill>
                  <a:schemeClr val="dk1"/>
                </a:solidFill>
                <a:latin typeface="Karla"/>
                <a:ea typeface="Karla"/>
                <a:cs typeface="Karla"/>
                <a:sym typeface="Karla"/>
              </a:defRPr>
            </a:lvl9pPr>
          </a:lstStyle>
          <a:p>
            <a:endParaRPr/>
          </a:p>
        </p:txBody>
      </p:sp>
      <p:sp>
        <p:nvSpPr>
          <p:cNvPr id="8" name="Google Shape;8;p1"/>
          <p:cNvSpPr txBox="1">
            <a:spLocks noGrp="1"/>
          </p:cNvSpPr>
          <p:nvPr>
            <p:ph type="sldNum" idx="12"/>
          </p:nvPr>
        </p:nvSpPr>
        <p:spPr>
          <a:xfrm>
            <a:off x="8543227" y="4749851"/>
            <a:ext cx="548700" cy="393600"/>
          </a:xfrm>
          <a:prstGeom prst="rect">
            <a:avLst/>
          </a:prstGeom>
          <a:noFill/>
          <a:ln>
            <a:noFill/>
          </a:ln>
        </p:spPr>
        <p:txBody>
          <a:bodyPr spcFirstLastPara="1" wrap="square" lIns="91425" tIns="91425" rIns="91425" bIns="91425" anchor="t" anchorCtr="0">
            <a:noAutofit/>
          </a:bodyPr>
          <a:lstStyle>
            <a:lvl1pPr lvl="0" algn="r">
              <a:buNone/>
              <a:defRPr sz="1300" b="1">
                <a:solidFill>
                  <a:schemeClr val="lt1"/>
                </a:solidFill>
                <a:latin typeface="Montserrat"/>
                <a:ea typeface="Montserrat"/>
                <a:cs typeface="Montserrat"/>
                <a:sym typeface="Montserrat"/>
              </a:defRPr>
            </a:lvl1pPr>
            <a:lvl2pPr lvl="1" algn="r">
              <a:buNone/>
              <a:defRPr sz="1300" b="1">
                <a:solidFill>
                  <a:schemeClr val="lt1"/>
                </a:solidFill>
                <a:latin typeface="Montserrat"/>
                <a:ea typeface="Montserrat"/>
                <a:cs typeface="Montserrat"/>
                <a:sym typeface="Montserrat"/>
              </a:defRPr>
            </a:lvl2pPr>
            <a:lvl3pPr lvl="2" algn="r">
              <a:buNone/>
              <a:defRPr sz="1300" b="1">
                <a:solidFill>
                  <a:schemeClr val="lt1"/>
                </a:solidFill>
                <a:latin typeface="Montserrat"/>
                <a:ea typeface="Montserrat"/>
                <a:cs typeface="Montserrat"/>
                <a:sym typeface="Montserrat"/>
              </a:defRPr>
            </a:lvl3pPr>
            <a:lvl4pPr lvl="3" algn="r">
              <a:buNone/>
              <a:defRPr sz="1300" b="1">
                <a:solidFill>
                  <a:schemeClr val="lt1"/>
                </a:solidFill>
                <a:latin typeface="Montserrat"/>
                <a:ea typeface="Montserrat"/>
                <a:cs typeface="Montserrat"/>
                <a:sym typeface="Montserrat"/>
              </a:defRPr>
            </a:lvl4pPr>
            <a:lvl5pPr lvl="4" algn="r">
              <a:buNone/>
              <a:defRPr sz="1300" b="1">
                <a:solidFill>
                  <a:schemeClr val="lt1"/>
                </a:solidFill>
                <a:latin typeface="Montserrat"/>
                <a:ea typeface="Montserrat"/>
                <a:cs typeface="Montserrat"/>
                <a:sym typeface="Montserrat"/>
              </a:defRPr>
            </a:lvl5pPr>
            <a:lvl6pPr lvl="5" algn="r">
              <a:buNone/>
              <a:defRPr sz="1300" b="1">
                <a:solidFill>
                  <a:schemeClr val="lt1"/>
                </a:solidFill>
                <a:latin typeface="Montserrat"/>
                <a:ea typeface="Montserrat"/>
                <a:cs typeface="Montserrat"/>
                <a:sym typeface="Montserrat"/>
              </a:defRPr>
            </a:lvl6pPr>
            <a:lvl7pPr lvl="6" algn="r">
              <a:buNone/>
              <a:defRPr sz="1300" b="1">
                <a:solidFill>
                  <a:schemeClr val="lt1"/>
                </a:solidFill>
                <a:latin typeface="Montserrat"/>
                <a:ea typeface="Montserrat"/>
                <a:cs typeface="Montserrat"/>
                <a:sym typeface="Montserrat"/>
              </a:defRPr>
            </a:lvl7pPr>
            <a:lvl8pPr lvl="7" algn="r">
              <a:buNone/>
              <a:defRPr sz="1300" b="1">
                <a:solidFill>
                  <a:schemeClr val="lt1"/>
                </a:solidFill>
                <a:latin typeface="Montserrat"/>
                <a:ea typeface="Montserrat"/>
                <a:cs typeface="Montserrat"/>
                <a:sym typeface="Montserrat"/>
              </a:defRPr>
            </a:lvl8pPr>
            <a:lvl9pPr lvl="8" algn="r">
              <a:buNone/>
              <a:defRPr sz="1300" b="1">
                <a:solidFill>
                  <a:schemeClr val="lt1"/>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3" r:id="rId2"/>
    <p:sldLayoutId id="2147483655" r:id="rId3"/>
    <p:sldLayoutId id="2147483658"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0.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hyperlink" Target="../DASHBOARD/DASHBOARD%20OF%20FINANCIAL%20ANALYSIS.xlsx" TargetMode="External"/></Relationships>
</file>

<file path=ppt/slides/_rels/slide11.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5.png"/><Relationship Id="rId7" Type="http://schemas.openxmlformats.org/officeDocument/2006/relationships/diagramColors" Target="../diagrams/colors2.xml"/><Relationship Id="rId2" Type="http://schemas.openxmlformats.org/officeDocument/2006/relationships/notesSlide" Target="../notesSlides/notesSlide11.xml"/><Relationship Id="rId1" Type="http://schemas.openxmlformats.org/officeDocument/2006/relationships/slideLayout" Target="../slideLayouts/slideLayout4.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BCD4"/>
        </a:solidFill>
        <a:effectLst/>
      </p:bgPr>
    </p:bg>
    <p:spTree>
      <p:nvGrpSpPr>
        <p:cNvPr id="1" name="Shape 75"/>
        <p:cNvGrpSpPr/>
        <p:nvPr/>
      </p:nvGrpSpPr>
      <p:grpSpPr>
        <a:xfrm>
          <a:off x="0" y="0"/>
          <a:ext cx="0" cy="0"/>
          <a:chOff x="0" y="0"/>
          <a:chExt cx="0" cy="0"/>
        </a:xfrm>
      </p:grpSpPr>
      <p:sp>
        <p:nvSpPr>
          <p:cNvPr id="76" name="Google Shape;76;p14"/>
          <p:cNvSpPr txBox="1">
            <a:spLocks noGrp="1"/>
          </p:cNvSpPr>
          <p:nvPr>
            <p:ph type="ctrTitle"/>
          </p:nvPr>
        </p:nvSpPr>
        <p:spPr>
          <a:xfrm>
            <a:off x="114279" y="1593215"/>
            <a:ext cx="4897573" cy="2187179"/>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000" dirty="0">
                <a:solidFill>
                  <a:schemeClr val="tx1"/>
                </a:solidFill>
              </a:rPr>
              <a:t>STATEWISE</a:t>
            </a:r>
            <a:r>
              <a:rPr lang="en" sz="4000" dirty="0">
                <a:solidFill>
                  <a:srgbClr val="00BCD4"/>
                </a:solidFill>
              </a:rPr>
              <a:t> 		FINANCIAL 			</a:t>
            </a:r>
            <a:r>
              <a:rPr lang="en" sz="4000" dirty="0">
                <a:solidFill>
                  <a:schemeClr val="tx1"/>
                </a:solidFill>
              </a:rPr>
              <a:t>ANALYSIS</a:t>
            </a:r>
            <a:endParaRPr sz="4000" dirty="0">
              <a:solidFill>
                <a:schemeClr val="tx1"/>
              </a:solidFill>
            </a:endParaRPr>
          </a:p>
        </p:txBody>
      </p:sp>
      <p:grpSp>
        <p:nvGrpSpPr>
          <p:cNvPr id="77" name="Google Shape;77;p14"/>
          <p:cNvGrpSpPr/>
          <p:nvPr/>
        </p:nvGrpSpPr>
        <p:grpSpPr>
          <a:xfrm>
            <a:off x="428032" y="1369922"/>
            <a:ext cx="502625" cy="446586"/>
            <a:chOff x="5292575" y="3681900"/>
            <a:chExt cx="420150" cy="373275"/>
          </a:xfrm>
        </p:grpSpPr>
        <p:sp>
          <p:nvSpPr>
            <p:cNvPr id="78" name="Google Shape;78;p14"/>
            <p:cNvSpPr/>
            <p:nvPr/>
          </p:nvSpPr>
          <p:spPr>
            <a:xfrm>
              <a:off x="5292575" y="3706875"/>
              <a:ext cx="420150" cy="266700"/>
            </a:xfrm>
            <a:custGeom>
              <a:avLst/>
              <a:gdLst/>
              <a:ahLst/>
              <a:cxnLst/>
              <a:rect l="l" t="t" r="r" b="b"/>
              <a:pathLst>
                <a:path w="16806" h="10668" fill="none" extrusionOk="0">
                  <a:moveTo>
                    <a:pt x="16319" y="0"/>
                  </a:moveTo>
                  <a:lnTo>
                    <a:pt x="488" y="0"/>
                  </a:lnTo>
                  <a:lnTo>
                    <a:pt x="488" y="0"/>
                  </a:lnTo>
                  <a:lnTo>
                    <a:pt x="390" y="0"/>
                  </a:lnTo>
                  <a:lnTo>
                    <a:pt x="293" y="25"/>
                  </a:lnTo>
                  <a:lnTo>
                    <a:pt x="196" y="73"/>
                  </a:lnTo>
                  <a:lnTo>
                    <a:pt x="123" y="146"/>
                  </a:lnTo>
                  <a:lnTo>
                    <a:pt x="74" y="219"/>
                  </a:lnTo>
                  <a:lnTo>
                    <a:pt x="25" y="292"/>
                  </a:lnTo>
                  <a:lnTo>
                    <a:pt x="1" y="390"/>
                  </a:lnTo>
                  <a:lnTo>
                    <a:pt x="1" y="487"/>
                  </a:lnTo>
                  <a:lnTo>
                    <a:pt x="1" y="10181"/>
                  </a:lnTo>
                  <a:lnTo>
                    <a:pt x="1" y="10181"/>
                  </a:lnTo>
                  <a:lnTo>
                    <a:pt x="1" y="10278"/>
                  </a:lnTo>
                  <a:lnTo>
                    <a:pt x="25" y="10375"/>
                  </a:lnTo>
                  <a:lnTo>
                    <a:pt x="74" y="10448"/>
                  </a:lnTo>
                  <a:lnTo>
                    <a:pt x="123" y="10522"/>
                  </a:lnTo>
                  <a:lnTo>
                    <a:pt x="196" y="10570"/>
                  </a:lnTo>
                  <a:lnTo>
                    <a:pt x="293" y="10619"/>
                  </a:lnTo>
                  <a:lnTo>
                    <a:pt x="390" y="10643"/>
                  </a:lnTo>
                  <a:lnTo>
                    <a:pt x="488" y="10668"/>
                  </a:lnTo>
                  <a:lnTo>
                    <a:pt x="16319" y="10668"/>
                  </a:lnTo>
                  <a:lnTo>
                    <a:pt x="16319" y="10668"/>
                  </a:lnTo>
                  <a:lnTo>
                    <a:pt x="16416" y="10643"/>
                  </a:lnTo>
                  <a:lnTo>
                    <a:pt x="16513" y="10619"/>
                  </a:lnTo>
                  <a:lnTo>
                    <a:pt x="16611" y="10570"/>
                  </a:lnTo>
                  <a:lnTo>
                    <a:pt x="16684" y="10522"/>
                  </a:lnTo>
                  <a:lnTo>
                    <a:pt x="16733" y="10448"/>
                  </a:lnTo>
                  <a:lnTo>
                    <a:pt x="16781" y="10375"/>
                  </a:lnTo>
                  <a:lnTo>
                    <a:pt x="16806" y="10278"/>
                  </a:lnTo>
                  <a:lnTo>
                    <a:pt x="16806" y="10181"/>
                  </a:lnTo>
                  <a:lnTo>
                    <a:pt x="16806" y="487"/>
                  </a:lnTo>
                  <a:lnTo>
                    <a:pt x="16806" y="487"/>
                  </a:lnTo>
                  <a:lnTo>
                    <a:pt x="16806" y="390"/>
                  </a:lnTo>
                  <a:lnTo>
                    <a:pt x="16781" y="292"/>
                  </a:lnTo>
                  <a:lnTo>
                    <a:pt x="16733" y="219"/>
                  </a:lnTo>
                  <a:lnTo>
                    <a:pt x="16684" y="146"/>
                  </a:lnTo>
                  <a:lnTo>
                    <a:pt x="16611" y="73"/>
                  </a:lnTo>
                  <a:lnTo>
                    <a:pt x="16513" y="25"/>
                  </a:lnTo>
                  <a:lnTo>
                    <a:pt x="16416" y="0"/>
                  </a:lnTo>
                  <a:lnTo>
                    <a:pt x="16319" y="0"/>
                  </a:lnTo>
                  <a:lnTo>
                    <a:pt x="16319" y="0"/>
                  </a:lnTo>
                  <a:close/>
                </a:path>
              </a:pathLst>
            </a:custGeom>
            <a:noFill/>
            <a:ln w="121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4"/>
            <p:cNvSpPr/>
            <p:nvPr/>
          </p:nvSpPr>
          <p:spPr>
            <a:xfrm>
              <a:off x="5490475" y="3681900"/>
              <a:ext cx="24375" cy="25000"/>
            </a:xfrm>
            <a:custGeom>
              <a:avLst/>
              <a:gdLst/>
              <a:ahLst/>
              <a:cxnLst/>
              <a:rect l="l" t="t" r="r" b="b"/>
              <a:pathLst>
                <a:path w="975" h="1000" fill="none" extrusionOk="0">
                  <a:moveTo>
                    <a:pt x="974" y="999"/>
                  </a:moveTo>
                  <a:lnTo>
                    <a:pt x="974" y="488"/>
                  </a:lnTo>
                  <a:lnTo>
                    <a:pt x="974" y="488"/>
                  </a:lnTo>
                  <a:lnTo>
                    <a:pt x="974" y="390"/>
                  </a:lnTo>
                  <a:lnTo>
                    <a:pt x="926" y="293"/>
                  </a:lnTo>
                  <a:lnTo>
                    <a:pt x="901" y="220"/>
                  </a:lnTo>
                  <a:lnTo>
                    <a:pt x="828" y="147"/>
                  </a:lnTo>
                  <a:lnTo>
                    <a:pt x="755" y="74"/>
                  </a:lnTo>
                  <a:lnTo>
                    <a:pt x="682" y="49"/>
                  </a:lnTo>
                  <a:lnTo>
                    <a:pt x="585" y="1"/>
                  </a:lnTo>
                  <a:lnTo>
                    <a:pt x="487" y="1"/>
                  </a:lnTo>
                  <a:lnTo>
                    <a:pt x="487" y="1"/>
                  </a:lnTo>
                  <a:lnTo>
                    <a:pt x="390" y="1"/>
                  </a:lnTo>
                  <a:lnTo>
                    <a:pt x="292" y="49"/>
                  </a:lnTo>
                  <a:lnTo>
                    <a:pt x="219" y="74"/>
                  </a:lnTo>
                  <a:lnTo>
                    <a:pt x="146" y="147"/>
                  </a:lnTo>
                  <a:lnTo>
                    <a:pt x="73" y="220"/>
                  </a:lnTo>
                  <a:lnTo>
                    <a:pt x="49" y="293"/>
                  </a:lnTo>
                  <a:lnTo>
                    <a:pt x="0" y="390"/>
                  </a:lnTo>
                  <a:lnTo>
                    <a:pt x="0" y="488"/>
                  </a:lnTo>
                  <a:lnTo>
                    <a:pt x="0" y="999"/>
                  </a:lnTo>
                </a:path>
              </a:pathLst>
            </a:custGeom>
            <a:noFill/>
            <a:ln w="121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4"/>
            <p:cNvSpPr/>
            <p:nvPr/>
          </p:nvSpPr>
          <p:spPr>
            <a:xfrm>
              <a:off x="5358350" y="3973550"/>
              <a:ext cx="60900" cy="81625"/>
            </a:xfrm>
            <a:custGeom>
              <a:avLst/>
              <a:gdLst/>
              <a:ahLst/>
              <a:cxnLst/>
              <a:rect l="l" t="t" r="r" b="b"/>
              <a:pathLst>
                <a:path w="2436" h="3265" fill="none" extrusionOk="0">
                  <a:moveTo>
                    <a:pt x="1340" y="1"/>
                  </a:moveTo>
                  <a:lnTo>
                    <a:pt x="49" y="2558"/>
                  </a:lnTo>
                  <a:lnTo>
                    <a:pt x="49" y="2558"/>
                  </a:lnTo>
                  <a:lnTo>
                    <a:pt x="24" y="2631"/>
                  </a:lnTo>
                  <a:lnTo>
                    <a:pt x="0" y="2728"/>
                  </a:lnTo>
                  <a:lnTo>
                    <a:pt x="0" y="2826"/>
                  </a:lnTo>
                  <a:lnTo>
                    <a:pt x="24" y="2923"/>
                  </a:lnTo>
                  <a:lnTo>
                    <a:pt x="73" y="2996"/>
                  </a:lnTo>
                  <a:lnTo>
                    <a:pt x="122" y="3094"/>
                  </a:lnTo>
                  <a:lnTo>
                    <a:pt x="195" y="3142"/>
                  </a:lnTo>
                  <a:lnTo>
                    <a:pt x="268" y="3215"/>
                  </a:lnTo>
                  <a:lnTo>
                    <a:pt x="268" y="3215"/>
                  </a:lnTo>
                  <a:lnTo>
                    <a:pt x="390" y="3240"/>
                  </a:lnTo>
                  <a:lnTo>
                    <a:pt x="487" y="3264"/>
                  </a:lnTo>
                  <a:lnTo>
                    <a:pt x="487" y="3264"/>
                  </a:lnTo>
                  <a:lnTo>
                    <a:pt x="633" y="3240"/>
                  </a:lnTo>
                  <a:lnTo>
                    <a:pt x="755" y="3191"/>
                  </a:lnTo>
                  <a:lnTo>
                    <a:pt x="853" y="3094"/>
                  </a:lnTo>
                  <a:lnTo>
                    <a:pt x="926" y="2996"/>
                  </a:lnTo>
                  <a:lnTo>
                    <a:pt x="2436" y="1"/>
                  </a:lnTo>
                </a:path>
              </a:pathLst>
            </a:custGeom>
            <a:noFill/>
            <a:ln w="121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4"/>
            <p:cNvSpPr/>
            <p:nvPr/>
          </p:nvSpPr>
          <p:spPr>
            <a:xfrm>
              <a:off x="5586050" y="3973550"/>
              <a:ext cx="60925" cy="81625"/>
            </a:xfrm>
            <a:custGeom>
              <a:avLst/>
              <a:gdLst/>
              <a:ahLst/>
              <a:cxnLst/>
              <a:rect l="l" t="t" r="r" b="b"/>
              <a:pathLst>
                <a:path w="2437" h="3265" fill="none" extrusionOk="0">
                  <a:moveTo>
                    <a:pt x="1" y="1"/>
                  </a:moveTo>
                  <a:lnTo>
                    <a:pt x="1511" y="2996"/>
                  </a:lnTo>
                  <a:lnTo>
                    <a:pt x="1511" y="2996"/>
                  </a:lnTo>
                  <a:lnTo>
                    <a:pt x="1584" y="3094"/>
                  </a:lnTo>
                  <a:lnTo>
                    <a:pt x="1681" y="3191"/>
                  </a:lnTo>
                  <a:lnTo>
                    <a:pt x="1803" y="3240"/>
                  </a:lnTo>
                  <a:lnTo>
                    <a:pt x="1949" y="3264"/>
                  </a:lnTo>
                  <a:lnTo>
                    <a:pt x="1949" y="3264"/>
                  </a:lnTo>
                  <a:lnTo>
                    <a:pt x="2047" y="3240"/>
                  </a:lnTo>
                  <a:lnTo>
                    <a:pt x="2168" y="3215"/>
                  </a:lnTo>
                  <a:lnTo>
                    <a:pt x="2168" y="3215"/>
                  </a:lnTo>
                  <a:lnTo>
                    <a:pt x="2241" y="3142"/>
                  </a:lnTo>
                  <a:lnTo>
                    <a:pt x="2315" y="3094"/>
                  </a:lnTo>
                  <a:lnTo>
                    <a:pt x="2363" y="2996"/>
                  </a:lnTo>
                  <a:lnTo>
                    <a:pt x="2412" y="2923"/>
                  </a:lnTo>
                  <a:lnTo>
                    <a:pt x="2436" y="2826"/>
                  </a:lnTo>
                  <a:lnTo>
                    <a:pt x="2436" y="2728"/>
                  </a:lnTo>
                  <a:lnTo>
                    <a:pt x="2412" y="2631"/>
                  </a:lnTo>
                  <a:lnTo>
                    <a:pt x="2388" y="2558"/>
                  </a:lnTo>
                  <a:lnTo>
                    <a:pt x="1097" y="1"/>
                  </a:lnTo>
                </a:path>
              </a:pathLst>
            </a:custGeom>
            <a:noFill/>
            <a:ln w="121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4"/>
            <p:cNvSpPr/>
            <p:nvPr/>
          </p:nvSpPr>
          <p:spPr>
            <a:xfrm>
              <a:off x="5316925" y="3731225"/>
              <a:ext cx="371450" cy="218000"/>
            </a:xfrm>
            <a:custGeom>
              <a:avLst/>
              <a:gdLst/>
              <a:ahLst/>
              <a:cxnLst/>
              <a:rect l="l" t="t" r="r" b="b"/>
              <a:pathLst>
                <a:path w="14858" h="8720" fill="none" extrusionOk="0">
                  <a:moveTo>
                    <a:pt x="1" y="0"/>
                  </a:moveTo>
                  <a:lnTo>
                    <a:pt x="1" y="8719"/>
                  </a:lnTo>
                  <a:lnTo>
                    <a:pt x="14857" y="8719"/>
                  </a:lnTo>
                  <a:lnTo>
                    <a:pt x="14857" y="0"/>
                  </a:lnTo>
                  <a:lnTo>
                    <a:pt x="1" y="0"/>
                  </a:lnTo>
                  <a:close/>
                </a:path>
              </a:pathLst>
            </a:custGeom>
            <a:noFill/>
            <a:ln w="121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4"/>
            <p:cNvSpPr/>
            <p:nvPr/>
          </p:nvSpPr>
          <p:spPr>
            <a:xfrm>
              <a:off x="5380250" y="3784800"/>
              <a:ext cx="230200" cy="115725"/>
            </a:xfrm>
            <a:custGeom>
              <a:avLst/>
              <a:gdLst/>
              <a:ahLst/>
              <a:cxnLst/>
              <a:rect l="l" t="t" r="r" b="b"/>
              <a:pathLst>
                <a:path w="9208" h="4629" fill="none" extrusionOk="0">
                  <a:moveTo>
                    <a:pt x="9207" y="1"/>
                  </a:moveTo>
                  <a:lnTo>
                    <a:pt x="5213" y="3995"/>
                  </a:lnTo>
                  <a:lnTo>
                    <a:pt x="5213" y="3995"/>
                  </a:lnTo>
                  <a:lnTo>
                    <a:pt x="5140" y="4044"/>
                  </a:lnTo>
                  <a:lnTo>
                    <a:pt x="5067" y="4092"/>
                  </a:lnTo>
                  <a:lnTo>
                    <a:pt x="4969" y="4117"/>
                  </a:lnTo>
                  <a:lnTo>
                    <a:pt x="4872" y="4141"/>
                  </a:lnTo>
                  <a:lnTo>
                    <a:pt x="4774" y="4117"/>
                  </a:lnTo>
                  <a:lnTo>
                    <a:pt x="4677" y="4092"/>
                  </a:lnTo>
                  <a:lnTo>
                    <a:pt x="4604" y="4044"/>
                  </a:lnTo>
                  <a:lnTo>
                    <a:pt x="4531" y="3995"/>
                  </a:lnTo>
                  <a:lnTo>
                    <a:pt x="2582" y="2046"/>
                  </a:lnTo>
                  <a:lnTo>
                    <a:pt x="1" y="4628"/>
                  </a:lnTo>
                </a:path>
              </a:pathLst>
            </a:custGeom>
            <a:noFill/>
            <a:ln w="121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4"/>
            <p:cNvSpPr/>
            <p:nvPr/>
          </p:nvSpPr>
          <p:spPr>
            <a:xfrm>
              <a:off x="5547700" y="3779925"/>
              <a:ext cx="68825" cy="68825"/>
            </a:xfrm>
            <a:custGeom>
              <a:avLst/>
              <a:gdLst/>
              <a:ahLst/>
              <a:cxnLst/>
              <a:rect l="l" t="t" r="r" b="b"/>
              <a:pathLst>
                <a:path w="2753" h="2753" fill="none" extrusionOk="0">
                  <a:moveTo>
                    <a:pt x="0" y="1"/>
                  </a:moveTo>
                  <a:lnTo>
                    <a:pt x="2265" y="1"/>
                  </a:lnTo>
                  <a:lnTo>
                    <a:pt x="2265" y="1"/>
                  </a:lnTo>
                  <a:lnTo>
                    <a:pt x="2363" y="1"/>
                  </a:lnTo>
                  <a:lnTo>
                    <a:pt x="2460" y="25"/>
                  </a:lnTo>
                  <a:lnTo>
                    <a:pt x="2533" y="74"/>
                  </a:lnTo>
                  <a:lnTo>
                    <a:pt x="2606" y="147"/>
                  </a:lnTo>
                  <a:lnTo>
                    <a:pt x="2680" y="220"/>
                  </a:lnTo>
                  <a:lnTo>
                    <a:pt x="2728" y="293"/>
                  </a:lnTo>
                  <a:lnTo>
                    <a:pt x="2753" y="390"/>
                  </a:lnTo>
                  <a:lnTo>
                    <a:pt x="2753" y="488"/>
                  </a:lnTo>
                  <a:lnTo>
                    <a:pt x="2753" y="2753"/>
                  </a:lnTo>
                </a:path>
              </a:pathLst>
            </a:custGeom>
            <a:noFill/>
            <a:ln w="121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6" name="Picture 5">
            <a:extLst>
              <a:ext uri="{FF2B5EF4-FFF2-40B4-BE49-F238E27FC236}">
                <a16:creationId xmlns:a16="http://schemas.microsoft.com/office/drawing/2014/main" id="{4F3FF89A-5691-084C-B20E-CB37EA29A87C}"/>
              </a:ext>
            </a:extLst>
          </p:cNvPr>
          <p:cNvPicPr>
            <a:picLocks noChangeAspect="1"/>
          </p:cNvPicPr>
          <p:nvPr/>
        </p:nvPicPr>
        <p:blipFill>
          <a:blip r:embed="rId3"/>
          <a:stretch>
            <a:fillRect/>
          </a:stretch>
        </p:blipFill>
        <p:spPr>
          <a:xfrm>
            <a:off x="5182556" y="519463"/>
            <a:ext cx="3735405" cy="410457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5" name="Google Shape;275;p29"/>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a:t>
            </a:fld>
            <a:endParaRPr/>
          </a:p>
        </p:txBody>
      </p:sp>
      <p:sp>
        <p:nvSpPr>
          <p:cNvPr id="2" name="Title 1">
            <a:extLst>
              <a:ext uri="{FF2B5EF4-FFF2-40B4-BE49-F238E27FC236}">
                <a16:creationId xmlns:a16="http://schemas.microsoft.com/office/drawing/2014/main" id="{133B7E99-6979-45AA-AE14-6DD7B88BDCE1}"/>
              </a:ext>
            </a:extLst>
          </p:cNvPr>
          <p:cNvSpPr txBox="1">
            <a:spLocks/>
          </p:cNvSpPr>
          <p:nvPr/>
        </p:nvSpPr>
        <p:spPr>
          <a:xfrm>
            <a:off x="121958" y="301916"/>
            <a:ext cx="9404723" cy="140053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endParaRPr lang="en-IN" sz="5400" dirty="0">
              <a:effectLst>
                <a:outerShdw blurRad="38100" dist="38100" dir="2700000" algn="tl">
                  <a:srgbClr val="000000">
                    <a:alpha val="43137"/>
                  </a:srgbClr>
                </a:outerShdw>
              </a:effectLst>
              <a:latin typeface="Bahnschrift SemiBold Condensed" panose="020B0502040204020203" pitchFamily="34" charset="0"/>
            </a:endParaRPr>
          </a:p>
        </p:txBody>
      </p:sp>
      <p:graphicFrame>
        <p:nvGraphicFramePr>
          <p:cNvPr id="3" name="Diagram 2">
            <a:extLst>
              <a:ext uri="{FF2B5EF4-FFF2-40B4-BE49-F238E27FC236}">
                <a16:creationId xmlns:a16="http://schemas.microsoft.com/office/drawing/2014/main" id="{D165B645-8158-C304-EEA4-9AB668370A18}"/>
              </a:ext>
            </a:extLst>
          </p:cNvPr>
          <p:cNvGraphicFramePr/>
          <p:nvPr>
            <p:extLst>
              <p:ext uri="{D42A27DB-BD31-4B8C-83A1-F6EECF244321}">
                <p14:modId xmlns:p14="http://schemas.microsoft.com/office/powerpoint/2010/main" val="3742192580"/>
              </p:ext>
            </p:extLst>
          </p:nvPr>
        </p:nvGraphicFramePr>
        <p:xfrm>
          <a:off x="2407425" y="438540"/>
          <a:ext cx="843280" cy="54737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4">
            <a:extLst>
              <a:ext uri="{FF2B5EF4-FFF2-40B4-BE49-F238E27FC236}">
                <a16:creationId xmlns:a16="http://schemas.microsoft.com/office/drawing/2014/main" id="{5E54A458-A437-A084-4BBB-56CA8667D506}"/>
              </a:ext>
            </a:extLst>
          </p:cNvPr>
          <p:cNvPicPr>
            <a:picLocks noChangeAspect="1"/>
          </p:cNvPicPr>
          <p:nvPr/>
        </p:nvPicPr>
        <p:blipFill rotWithShape="1">
          <a:blip r:embed="rId8"/>
          <a:srcRect l="1157" t="24296" r="11762" b="10494"/>
          <a:stretch/>
        </p:blipFill>
        <p:spPr>
          <a:xfrm>
            <a:off x="381000" y="1310933"/>
            <a:ext cx="8382000" cy="3530651"/>
          </a:xfrm>
          <a:prstGeom prst="rect">
            <a:avLst/>
          </a:prstGeom>
        </p:spPr>
      </p:pic>
      <p:sp>
        <p:nvSpPr>
          <p:cNvPr id="4" name="Rectangle: Rounded Corners 3">
            <a:hlinkClick r:id="rId9" action="ppaction://hlinkfile"/>
            <a:extLst>
              <a:ext uri="{FF2B5EF4-FFF2-40B4-BE49-F238E27FC236}">
                <a16:creationId xmlns:a16="http://schemas.microsoft.com/office/drawing/2014/main" id="{C64ECBCA-87DD-2011-DEFD-FC61A2AABF0E}"/>
              </a:ext>
            </a:extLst>
          </p:cNvPr>
          <p:cNvSpPr/>
          <p:nvPr/>
        </p:nvSpPr>
        <p:spPr>
          <a:xfrm>
            <a:off x="3250705" y="301916"/>
            <a:ext cx="3001413" cy="820618"/>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IN" sz="5400" dirty="0">
                <a:effectLst>
                  <a:outerShdw blurRad="38100" dist="38100" dir="2700000" algn="tl">
                    <a:srgbClr val="000000">
                      <a:alpha val="43137"/>
                    </a:srgbClr>
                  </a:outerShdw>
                </a:effectLst>
                <a:latin typeface="Bahnschrift SemiBold Condensed" panose="020B0502040204020203" pitchFamily="34" charset="0"/>
              </a:rPr>
              <a:t>DASHBOARD</a:t>
            </a:r>
          </a:p>
          <a:p>
            <a:pPr algn="ctr"/>
            <a:endParaRPr lang="en-IN" dirty="0"/>
          </a:p>
        </p:txBody>
      </p:sp>
    </p:spTree>
    <p:extLst>
      <p:ext uri="{BB962C8B-B14F-4D97-AF65-F5344CB8AC3E}">
        <p14:creationId xmlns:p14="http://schemas.microsoft.com/office/powerpoint/2010/main" val="24813018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5" name="Google Shape;275;p29"/>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11</a:t>
            </a:fld>
            <a:endParaRPr/>
          </a:p>
        </p:txBody>
      </p:sp>
      <p:sp>
        <p:nvSpPr>
          <p:cNvPr id="2" name="Title 1">
            <a:extLst>
              <a:ext uri="{FF2B5EF4-FFF2-40B4-BE49-F238E27FC236}">
                <a16:creationId xmlns:a16="http://schemas.microsoft.com/office/drawing/2014/main" id="{133B7E99-6979-45AA-AE14-6DD7B88BDCE1}"/>
              </a:ext>
            </a:extLst>
          </p:cNvPr>
          <p:cNvSpPr txBox="1">
            <a:spLocks/>
          </p:cNvSpPr>
          <p:nvPr/>
        </p:nvSpPr>
        <p:spPr>
          <a:xfrm>
            <a:off x="-130362" y="520146"/>
            <a:ext cx="9404723" cy="140053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IN" sz="4000" dirty="0">
                <a:effectLst>
                  <a:outerShdw blurRad="38100" dist="38100" dir="2700000" algn="tl">
                    <a:srgbClr val="000000">
                      <a:alpha val="43137"/>
                    </a:srgbClr>
                  </a:outerShdw>
                </a:effectLst>
                <a:latin typeface="Bahnschrift SemiBold Condensed" panose="020B0502040204020203" pitchFamily="34" charset="0"/>
              </a:rPr>
              <a:t>  TOP 10 STATE FOR EACH METRICS</a:t>
            </a:r>
          </a:p>
        </p:txBody>
      </p:sp>
      <p:pic>
        <p:nvPicPr>
          <p:cNvPr id="3" name="Picture 2">
            <a:extLst>
              <a:ext uri="{FF2B5EF4-FFF2-40B4-BE49-F238E27FC236}">
                <a16:creationId xmlns:a16="http://schemas.microsoft.com/office/drawing/2014/main" id="{810B2029-A525-41A4-15DA-9AFCF108190B}"/>
              </a:ext>
            </a:extLst>
          </p:cNvPr>
          <p:cNvPicPr>
            <a:picLocks noChangeAspect="1"/>
          </p:cNvPicPr>
          <p:nvPr/>
        </p:nvPicPr>
        <p:blipFill rotWithShape="1">
          <a:blip r:embed="rId3"/>
          <a:srcRect l="3000" t="24838" r="27222" b="26716"/>
          <a:stretch/>
        </p:blipFill>
        <p:spPr>
          <a:xfrm>
            <a:off x="330200" y="1411675"/>
            <a:ext cx="8483600" cy="3313198"/>
          </a:xfrm>
          <a:prstGeom prst="rect">
            <a:avLst/>
          </a:prstGeom>
        </p:spPr>
      </p:pic>
      <p:graphicFrame>
        <p:nvGraphicFramePr>
          <p:cNvPr id="4" name="Diagram 3">
            <a:extLst>
              <a:ext uri="{FF2B5EF4-FFF2-40B4-BE49-F238E27FC236}">
                <a16:creationId xmlns:a16="http://schemas.microsoft.com/office/drawing/2014/main" id="{1CFA4C3C-3A73-5AE1-3054-CCEE58FE59DC}"/>
              </a:ext>
            </a:extLst>
          </p:cNvPr>
          <p:cNvGraphicFramePr/>
          <p:nvPr>
            <p:extLst>
              <p:ext uri="{D42A27DB-BD31-4B8C-83A1-F6EECF244321}">
                <p14:modId xmlns:p14="http://schemas.microsoft.com/office/powerpoint/2010/main" val="3090223780"/>
              </p:ext>
            </p:extLst>
          </p:nvPr>
        </p:nvGraphicFramePr>
        <p:xfrm>
          <a:off x="1188720" y="614067"/>
          <a:ext cx="843280" cy="54737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200303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5722"/>
        </a:solidFill>
        <a:effectLst/>
      </p:bgPr>
    </p:bg>
    <p:spTree>
      <p:nvGrpSpPr>
        <p:cNvPr id="1" name="Shape 397"/>
        <p:cNvGrpSpPr/>
        <p:nvPr/>
      </p:nvGrpSpPr>
      <p:grpSpPr>
        <a:xfrm>
          <a:off x="0" y="0"/>
          <a:ext cx="0" cy="0"/>
          <a:chOff x="0" y="0"/>
          <a:chExt cx="0" cy="0"/>
        </a:xfrm>
      </p:grpSpPr>
      <p:sp>
        <p:nvSpPr>
          <p:cNvPr id="398" name="Google Shape;398;p37"/>
          <p:cNvSpPr txBox="1">
            <a:spLocks noGrp="1"/>
          </p:cNvSpPr>
          <p:nvPr>
            <p:ph type="ctrTitle" idx="4294967295"/>
          </p:nvPr>
        </p:nvSpPr>
        <p:spPr>
          <a:xfrm>
            <a:off x="685800" y="1578270"/>
            <a:ext cx="45315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dirty="0">
                <a:solidFill>
                  <a:srgbClr val="FF5722"/>
                </a:solidFill>
              </a:rPr>
              <a:t>THANKS!</a:t>
            </a:r>
            <a:endParaRPr sz="3600" dirty="0">
              <a:solidFill>
                <a:srgbClr val="FF5722"/>
              </a:solidFill>
            </a:endParaRPr>
          </a:p>
        </p:txBody>
      </p:sp>
      <p:sp>
        <p:nvSpPr>
          <p:cNvPr id="399" name="Google Shape;399;p37"/>
          <p:cNvSpPr txBox="1">
            <a:spLocks noGrp="1"/>
          </p:cNvSpPr>
          <p:nvPr>
            <p:ph type="subTitle" idx="4294967295"/>
          </p:nvPr>
        </p:nvSpPr>
        <p:spPr>
          <a:xfrm>
            <a:off x="685800" y="2738070"/>
            <a:ext cx="4531500" cy="784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3600" dirty="0"/>
              <a:t>Any questions?</a:t>
            </a:r>
            <a:endParaRPr sz="3600" dirty="0"/>
          </a:p>
        </p:txBody>
      </p:sp>
      <p:sp>
        <p:nvSpPr>
          <p:cNvPr id="406" name="Google Shape;406;p3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12</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EB3B"/>
        </a:solidFill>
        <a:effectLst/>
      </p:bgPr>
    </p:bg>
    <p:spTree>
      <p:nvGrpSpPr>
        <p:cNvPr id="1" name="Shape 97"/>
        <p:cNvGrpSpPr/>
        <p:nvPr/>
      </p:nvGrpSpPr>
      <p:grpSpPr>
        <a:xfrm>
          <a:off x="0" y="0"/>
          <a:ext cx="0" cy="0"/>
          <a:chOff x="0" y="0"/>
          <a:chExt cx="0" cy="0"/>
        </a:xfrm>
      </p:grpSpPr>
      <p:sp>
        <p:nvSpPr>
          <p:cNvPr id="98" name="Google Shape;98;p16"/>
          <p:cNvSpPr txBox="1">
            <a:spLocks noGrp="1"/>
          </p:cNvSpPr>
          <p:nvPr>
            <p:ph type="ctrTitle" idx="4294967295"/>
          </p:nvPr>
        </p:nvSpPr>
        <p:spPr>
          <a:xfrm>
            <a:off x="1897310" y="341737"/>
            <a:ext cx="5349380" cy="1322815"/>
          </a:xfrm>
          <a:prstGeom prst="rect">
            <a:avLst/>
          </a:prstGeom>
        </p:spPr>
        <p:txBody>
          <a:bodyPr spcFirstLastPara="1" wrap="square" lIns="91425" tIns="91425" rIns="91425" bIns="91425" anchor="b" anchorCtr="0">
            <a:noAutofit/>
          </a:bodyPr>
          <a:lstStyle/>
          <a:p>
            <a:pPr algn="ctr"/>
            <a:r>
              <a:rPr lang="en-IN" sz="4800" b="1" dirty="0">
                <a:solidFill>
                  <a:schemeClr val="accent2"/>
                </a:solidFill>
                <a:effectLst>
                  <a:outerShdw blurRad="38100" dist="38100" dir="2700000" algn="tl">
                    <a:srgbClr val="000000">
                      <a:alpha val="43137"/>
                    </a:srgbClr>
                  </a:outerShdw>
                </a:effectLst>
                <a:latin typeface="Bahnschrift SemiBold Condensed" panose="020B0502040204020203" pitchFamily="34" charset="0"/>
              </a:rPr>
              <a:t>PROJECT TEAM MEMBERS</a:t>
            </a:r>
            <a:br>
              <a:rPr lang="en-IN" sz="3600" b="1" dirty="0">
                <a:solidFill>
                  <a:schemeClr val="bg2">
                    <a:lumMod val="20000"/>
                    <a:lumOff val="80000"/>
                  </a:schemeClr>
                </a:solidFill>
                <a:effectLst>
                  <a:outerShdw blurRad="38100" dist="38100" dir="2700000" algn="tl">
                    <a:srgbClr val="000000">
                      <a:alpha val="43137"/>
                    </a:srgbClr>
                  </a:outerShdw>
                </a:effectLst>
                <a:latin typeface="Bahnschrift SemiBold Condensed" panose="020B0502040204020203" pitchFamily="34" charset="0"/>
              </a:rPr>
            </a:br>
            <a:endParaRPr sz="3600" dirty="0">
              <a:solidFill>
                <a:srgbClr val="FFEB3B"/>
              </a:solidFill>
            </a:endParaRPr>
          </a:p>
        </p:txBody>
      </p:sp>
      <p:sp>
        <p:nvSpPr>
          <p:cNvPr id="99" name="Google Shape;99;p16"/>
          <p:cNvSpPr txBox="1">
            <a:spLocks noGrp="1"/>
          </p:cNvSpPr>
          <p:nvPr>
            <p:ph type="subTitle" idx="4294967295"/>
          </p:nvPr>
        </p:nvSpPr>
        <p:spPr>
          <a:xfrm>
            <a:off x="0" y="3013415"/>
            <a:ext cx="9772646" cy="2130085"/>
          </a:xfrm>
          <a:prstGeom prst="rect">
            <a:avLst/>
          </a:prstGeom>
        </p:spPr>
        <p:txBody>
          <a:bodyPr spcFirstLastPara="1" wrap="square" lIns="91425" tIns="91425" rIns="91425" bIns="91425" anchor="t" anchorCtr="0">
            <a:noAutofit/>
          </a:bodyPr>
          <a:lstStyle/>
          <a:p>
            <a:pPr marL="101600" indent="0">
              <a:buNone/>
            </a:pPr>
            <a:r>
              <a:rPr lang="en-IN" sz="2800" b="1" dirty="0">
                <a:solidFill>
                  <a:schemeClr val="tx1">
                    <a:lumMod val="50000"/>
                  </a:schemeClr>
                </a:solidFill>
                <a:latin typeface="Bahnschrift Condensed" panose="020B0502040204020203" pitchFamily="34" charset="0"/>
              </a:rPr>
              <a:t>    PIYUSH RAMGIRWAR 				 SUDARSHAN ATRE	</a:t>
            </a:r>
          </a:p>
          <a:p>
            <a:pPr marL="101600" indent="0">
              <a:buNone/>
            </a:pPr>
            <a:r>
              <a:rPr lang="en-IN" sz="2800" b="1" dirty="0">
                <a:solidFill>
                  <a:schemeClr val="tx1">
                    <a:lumMod val="50000"/>
                  </a:schemeClr>
                </a:solidFill>
                <a:latin typeface="Bahnschrift Condensed" panose="020B0502040204020203" pitchFamily="34" charset="0"/>
              </a:rPr>
              <a:t>	 </a:t>
            </a:r>
            <a:r>
              <a:rPr lang="en-IN" b="1" dirty="0">
                <a:solidFill>
                  <a:schemeClr val="tx1">
                    <a:lumMod val="50000"/>
                  </a:schemeClr>
                </a:solidFill>
                <a:latin typeface="Bahnschrift Condensed" panose="020B0502040204020203" pitchFamily="34" charset="0"/>
              </a:rPr>
              <a:t>( PD15_017 ) </a:t>
            </a:r>
            <a:r>
              <a:rPr lang="en-IN" sz="2800" b="1" dirty="0">
                <a:solidFill>
                  <a:schemeClr val="tx1">
                    <a:lumMod val="50000"/>
                  </a:schemeClr>
                </a:solidFill>
                <a:latin typeface="Bahnschrift Condensed" panose="020B0502040204020203" pitchFamily="34" charset="0"/>
              </a:rPr>
              <a:t>	         ANUSHA DUDDUKURU 	         </a:t>
            </a:r>
            <a:r>
              <a:rPr lang="en-IN" b="1" dirty="0">
                <a:solidFill>
                  <a:schemeClr val="tx1">
                    <a:lumMod val="50000"/>
                  </a:schemeClr>
                </a:solidFill>
                <a:latin typeface="Bahnschrift Condensed" panose="020B0502040204020203" pitchFamily="34" charset="0"/>
              </a:rPr>
              <a:t>( PD14_212 )</a:t>
            </a:r>
          </a:p>
          <a:p>
            <a:pPr marL="101600" indent="0">
              <a:buNone/>
            </a:pPr>
            <a:r>
              <a:rPr lang="en-IN" sz="2800" b="1" dirty="0">
                <a:solidFill>
                  <a:schemeClr val="tx1">
                    <a:lumMod val="50000"/>
                  </a:schemeClr>
                </a:solidFill>
                <a:latin typeface="Bahnschrift Condensed" panose="020B0502040204020203" pitchFamily="34" charset="0"/>
              </a:rPr>
              <a:t>				      </a:t>
            </a:r>
            <a:r>
              <a:rPr lang="en-IN" b="1" dirty="0">
                <a:solidFill>
                  <a:schemeClr val="tx1">
                    <a:lumMod val="50000"/>
                  </a:schemeClr>
                </a:solidFill>
                <a:latin typeface="Bahnschrift Condensed" panose="020B0502040204020203" pitchFamily="34" charset="0"/>
              </a:rPr>
              <a:t>( PD15_130 )</a:t>
            </a:r>
          </a:p>
          <a:p>
            <a:pPr marL="0" lvl="0" indent="0" algn="l" rtl="0">
              <a:spcBef>
                <a:spcPts val="600"/>
              </a:spcBef>
              <a:spcAft>
                <a:spcPts val="0"/>
              </a:spcAft>
              <a:buNone/>
            </a:pPr>
            <a:endParaRPr sz="3600" dirty="0"/>
          </a:p>
        </p:txBody>
      </p:sp>
      <p:sp>
        <p:nvSpPr>
          <p:cNvPr id="106" name="Google Shape;106;p16"/>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pic>
        <p:nvPicPr>
          <p:cNvPr id="2" name="Picture 1">
            <a:extLst>
              <a:ext uri="{FF2B5EF4-FFF2-40B4-BE49-F238E27FC236}">
                <a16:creationId xmlns:a16="http://schemas.microsoft.com/office/drawing/2014/main" id="{B65E5F21-F692-5592-4491-9622C2FFFE9E}"/>
              </a:ext>
            </a:extLst>
          </p:cNvPr>
          <p:cNvPicPr>
            <a:picLocks noChangeAspect="1"/>
          </p:cNvPicPr>
          <p:nvPr/>
        </p:nvPicPr>
        <p:blipFill rotWithShape="1">
          <a:blip r:embed="rId3">
            <a:extLst>
              <a:ext uri="{28A0092B-C50C-407E-A947-70E740481C1C}">
                <a14:useLocalDpi xmlns:a14="http://schemas.microsoft.com/office/drawing/2010/main" val="0"/>
              </a:ext>
            </a:extLst>
          </a:blip>
          <a:srcRect t="20438" r="68482" b="18688"/>
          <a:stretch/>
        </p:blipFill>
        <p:spPr>
          <a:xfrm>
            <a:off x="791651" y="1389887"/>
            <a:ext cx="1501062" cy="162352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3" name="Picture 2">
            <a:extLst>
              <a:ext uri="{FF2B5EF4-FFF2-40B4-BE49-F238E27FC236}">
                <a16:creationId xmlns:a16="http://schemas.microsoft.com/office/drawing/2014/main" id="{AA3EE2C5-CBB4-7CB2-CE91-792FAA34B334}"/>
              </a:ext>
            </a:extLst>
          </p:cNvPr>
          <p:cNvPicPr>
            <a:picLocks noChangeAspect="1"/>
          </p:cNvPicPr>
          <p:nvPr/>
        </p:nvPicPr>
        <p:blipFill rotWithShape="1">
          <a:blip r:embed="rId3">
            <a:extLst>
              <a:ext uri="{28A0092B-C50C-407E-A947-70E740481C1C}">
                <a14:useLocalDpi xmlns:a14="http://schemas.microsoft.com/office/drawing/2010/main" val="0"/>
              </a:ext>
            </a:extLst>
          </a:blip>
          <a:srcRect t="20438" r="68482" b="18688"/>
          <a:stretch/>
        </p:blipFill>
        <p:spPr>
          <a:xfrm>
            <a:off x="6851287" y="1389887"/>
            <a:ext cx="1501062" cy="162352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4" name="Picture 3">
            <a:extLst>
              <a:ext uri="{FF2B5EF4-FFF2-40B4-BE49-F238E27FC236}">
                <a16:creationId xmlns:a16="http://schemas.microsoft.com/office/drawing/2014/main" id="{9C96D99E-AD4C-AF32-E91B-AACE071BAC24}"/>
              </a:ext>
            </a:extLst>
          </p:cNvPr>
          <p:cNvPicPr>
            <a:picLocks noChangeAspect="1"/>
          </p:cNvPicPr>
          <p:nvPr/>
        </p:nvPicPr>
        <p:blipFill rotWithShape="1">
          <a:blip r:embed="rId4">
            <a:extLst>
              <a:ext uri="{28A0092B-C50C-407E-A947-70E740481C1C}">
                <a14:useLocalDpi xmlns:a14="http://schemas.microsoft.com/office/drawing/2010/main" val="0"/>
              </a:ext>
            </a:extLst>
          </a:blip>
          <a:srcRect l="7634" t="4218" r="6702" b="10872"/>
          <a:stretch/>
        </p:blipFill>
        <p:spPr>
          <a:xfrm>
            <a:off x="3929928" y="1814908"/>
            <a:ext cx="1501062" cy="166361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5722"/>
        </a:solidFill>
        <a:effectLst/>
      </p:bgPr>
    </p:bg>
    <p:spTree>
      <p:nvGrpSpPr>
        <p:cNvPr id="1" name="Shape 123"/>
        <p:cNvGrpSpPr/>
        <p:nvPr/>
      </p:nvGrpSpPr>
      <p:grpSpPr>
        <a:xfrm>
          <a:off x="0" y="0"/>
          <a:ext cx="0" cy="0"/>
          <a:chOff x="0" y="0"/>
          <a:chExt cx="0" cy="0"/>
        </a:xfrm>
      </p:grpSpPr>
      <p:sp>
        <p:nvSpPr>
          <p:cNvPr id="124" name="Google Shape;124;p19"/>
          <p:cNvSpPr txBox="1">
            <a:spLocks noGrp="1"/>
          </p:cNvSpPr>
          <p:nvPr>
            <p:ph type="title"/>
          </p:nvPr>
        </p:nvSpPr>
        <p:spPr>
          <a:xfrm>
            <a:off x="1102410" y="519979"/>
            <a:ext cx="6121350" cy="60704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200" dirty="0">
                <a:solidFill>
                  <a:schemeClr val="accent2"/>
                </a:solidFill>
                <a:latin typeface="Bahnschrift" panose="020B0502040204020203" pitchFamily="34" charset="0"/>
                <a:ea typeface="Cambria" panose="02040503050406030204" pitchFamily="18" charset="0"/>
              </a:rPr>
              <a:t>Metrics for Financial Analysis</a:t>
            </a:r>
            <a:endParaRPr sz="3200" dirty="0">
              <a:solidFill>
                <a:schemeClr val="accent2"/>
              </a:solidFill>
              <a:latin typeface="Bahnschrift" panose="020B0502040204020203" pitchFamily="34" charset="0"/>
              <a:ea typeface="Cambria" panose="02040503050406030204" pitchFamily="18" charset="0"/>
            </a:endParaRPr>
          </a:p>
        </p:txBody>
      </p:sp>
      <p:sp>
        <p:nvSpPr>
          <p:cNvPr id="125" name="Google Shape;125;p19"/>
          <p:cNvSpPr txBox="1">
            <a:spLocks noGrp="1"/>
          </p:cNvSpPr>
          <p:nvPr>
            <p:ph type="body" idx="1"/>
          </p:nvPr>
        </p:nvSpPr>
        <p:spPr>
          <a:xfrm>
            <a:off x="1021130" y="1144940"/>
            <a:ext cx="5324100" cy="3478581"/>
          </a:xfrm>
          <a:prstGeom prst="rect">
            <a:avLst/>
          </a:prstGeom>
        </p:spPr>
        <p:txBody>
          <a:bodyPr spcFirstLastPara="1" wrap="square" lIns="91425" tIns="91425" rIns="91425" bIns="91425" anchor="t" anchorCtr="0">
            <a:noAutofit/>
          </a:bodyPr>
          <a:lstStyle/>
          <a:p>
            <a:pPr>
              <a:buFont typeface="Wingdings" panose="05000000000000000000" pitchFamily="2" charset="2"/>
              <a:buChar char="v"/>
            </a:pPr>
            <a:r>
              <a:rPr lang="en-IN" sz="2100" dirty="0">
                <a:solidFill>
                  <a:schemeClr val="tx1"/>
                </a:solidFill>
                <a:latin typeface="Bahnschrift" panose="020B0502040204020203" pitchFamily="34" charset="0"/>
                <a:ea typeface="Cambria" panose="02040503050406030204" pitchFamily="18" charset="0"/>
              </a:rPr>
              <a:t>AGGREGATE EXPENDITURE</a:t>
            </a:r>
          </a:p>
          <a:p>
            <a:pPr>
              <a:buFont typeface="Wingdings" panose="05000000000000000000" pitchFamily="2" charset="2"/>
              <a:buChar char="v"/>
            </a:pPr>
            <a:r>
              <a:rPr lang="en-IN" sz="2100" dirty="0">
                <a:solidFill>
                  <a:schemeClr val="tx1"/>
                </a:solidFill>
                <a:latin typeface="Bahnschrift" panose="020B0502040204020203" pitchFamily="34" charset="0"/>
                <a:ea typeface="Cambria" panose="02040503050406030204" pitchFamily="18" charset="0"/>
              </a:rPr>
              <a:t>CAPITAL EXPENDITURE</a:t>
            </a:r>
          </a:p>
          <a:p>
            <a:pPr>
              <a:buFont typeface="Wingdings" panose="05000000000000000000" pitchFamily="2" charset="2"/>
              <a:buChar char="v"/>
            </a:pPr>
            <a:r>
              <a:rPr lang="en-IN" sz="2100" dirty="0">
                <a:solidFill>
                  <a:schemeClr val="tx1"/>
                </a:solidFill>
                <a:latin typeface="Bahnschrift" panose="020B0502040204020203" pitchFamily="34" charset="0"/>
                <a:ea typeface="Cambria" panose="02040503050406030204" pitchFamily="18" charset="0"/>
              </a:rPr>
              <a:t>GROSS FISCAL DEFICITS</a:t>
            </a:r>
          </a:p>
          <a:p>
            <a:pPr>
              <a:buFont typeface="Wingdings" panose="05000000000000000000" pitchFamily="2" charset="2"/>
              <a:buChar char="v"/>
            </a:pPr>
            <a:r>
              <a:rPr lang="en-IN" sz="2100" dirty="0">
                <a:solidFill>
                  <a:schemeClr val="tx1"/>
                </a:solidFill>
                <a:latin typeface="Bahnschrift" panose="020B0502040204020203" pitchFamily="34" charset="0"/>
                <a:ea typeface="Cambria" panose="02040503050406030204" pitchFamily="18" charset="0"/>
              </a:rPr>
              <a:t>NOMINAL GSDP SERIES</a:t>
            </a:r>
          </a:p>
          <a:p>
            <a:pPr>
              <a:buFont typeface="Wingdings" panose="05000000000000000000" pitchFamily="2" charset="2"/>
              <a:buChar char="v"/>
            </a:pPr>
            <a:r>
              <a:rPr lang="en-IN" sz="2100" dirty="0">
                <a:solidFill>
                  <a:schemeClr val="tx1"/>
                </a:solidFill>
                <a:latin typeface="Bahnschrift" panose="020B0502040204020203" pitchFamily="34" charset="0"/>
                <a:ea typeface="Cambria" panose="02040503050406030204" pitchFamily="18" charset="0"/>
              </a:rPr>
              <a:t>OWN TAX REVENUE</a:t>
            </a:r>
          </a:p>
          <a:p>
            <a:pPr>
              <a:buFont typeface="Wingdings" panose="05000000000000000000" pitchFamily="2" charset="2"/>
              <a:buChar char="v"/>
            </a:pPr>
            <a:r>
              <a:rPr lang="en-IN" sz="2100" dirty="0">
                <a:solidFill>
                  <a:schemeClr val="tx1"/>
                </a:solidFill>
                <a:latin typeface="Bahnschrift" panose="020B0502040204020203" pitchFamily="34" charset="0"/>
                <a:ea typeface="Cambria" panose="02040503050406030204" pitchFamily="18" charset="0"/>
              </a:rPr>
              <a:t>REVENUE EXPENDITURES</a:t>
            </a:r>
          </a:p>
          <a:p>
            <a:pPr>
              <a:buFont typeface="Wingdings" panose="05000000000000000000" pitchFamily="2" charset="2"/>
              <a:buChar char="v"/>
            </a:pPr>
            <a:r>
              <a:rPr lang="en-IN" sz="2100" dirty="0">
                <a:solidFill>
                  <a:schemeClr val="tx1"/>
                </a:solidFill>
                <a:latin typeface="Bahnschrift" panose="020B0502040204020203" pitchFamily="34" charset="0"/>
                <a:ea typeface="Cambria" panose="02040503050406030204" pitchFamily="18" charset="0"/>
              </a:rPr>
              <a:t>REVENUE DEFICITS</a:t>
            </a:r>
          </a:p>
          <a:p>
            <a:pPr>
              <a:buFont typeface="Wingdings" panose="05000000000000000000" pitchFamily="2" charset="2"/>
              <a:buChar char="v"/>
            </a:pPr>
            <a:r>
              <a:rPr lang="en-IN" sz="2100" dirty="0">
                <a:solidFill>
                  <a:schemeClr val="tx1"/>
                </a:solidFill>
                <a:latin typeface="Bahnschrift" panose="020B0502040204020203" pitchFamily="34" charset="0"/>
                <a:ea typeface="Cambria" panose="02040503050406030204" pitchFamily="18" charset="0"/>
              </a:rPr>
              <a:t>SOCIAL SECTOR EXPENDITURES</a:t>
            </a:r>
          </a:p>
          <a:p>
            <a:pPr marL="101600" lvl="0" indent="0" algn="l" rtl="0">
              <a:spcBef>
                <a:spcPts val="600"/>
              </a:spcBef>
              <a:spcAft>
                <a:spcPts val="0"/>
              </a:spcAft>
              <a:buSzPts val="2000"/>
              <a:buNone/>
            </a:pPr>
            <a:endParaRPr dirty="0"/>
          </a:p>
        </p:txBody>
      </p:sp>
      <p:sp>
        <p:nvSpPr>
          <p:cNvPr id="133" name="Google Shape;133;p19"/>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9C27B0"/>
        </a:solidFill>
        <a:effectLst/>
      </p:bgPr>
    </p:bg>
    <p:spTree>
      <p:nvGrpSpPr>
        <p:cNvPr id="1" name="Shape 162"/>
        <p:cNvGrpSpPr/>
        <p:nvPr/>
      </p:nvGrpSpPr>
      <p:grpSpPr>
        <a:xfrm>
          <a:off x="0" y="0"/>
          <a:ext cx="0" cy="0"/>
          <a:chOff x="0" y="0"/>
          <a:chExt cx="0" cy="0"/>
        </a:xfrm>
      </p:grpSpPr>
      <p:sp>
        <p:nvSpPr>
          <p:cNvPr id="164" name="Google Shape;164;p22"/>
          <p:cNvSpPr txBox="1">
            <a:spLocks noGrp="1"/>
          </p:cNvSpPr>
          <p:nvPr>
            <p:ph type="body" idx="1"/>
          </p:nvPr>
        </p:nvSpPr>
        <p:spPr>
          <a:xfrm>
            <a:off x="588397" y="1220025"/>
            <a:ext cx="2803821" cy="3001505"/>
          </a:xfrm>
          <a:prstGeom prst="rect">
            <a:avLst/>
          </a:prstGeom>
        </p:spPr>
        <p:txBody>
          <a:bodyPr spcFirstLastPara="1" wrap="square" lIns="91425" tIns="91425" rIns="91425" bIns="91425" anchor="t" anchorCtr="0">
            <a:noAutofit/>
          </a:bodyPr>
          <a:lstStyle/>
          <a:p>
            <a:pPr marL="342900" indent="-342900"/>
            <a:r>
              <a:rPr lang="en-US" sz="2000" b="1" dirty="0">
                <a:effectLst>
                  <a:outerShdw blurRad="38100" dist="38100" dir="2700000" algn="tl">
                    <a:srgbClr val="000000">
                      <a:alpha val="43137"/>
                    </a:srgbClr>
                  </a:outerShdw>
                </a:effectLst>
                <a:latin typeface="Bahnschrift SemiBold Condensed" panose="020B0502040204020203" pitchFamily="34" charset="0"/>
              </a:rPr>
              <a:t>AGGREGATE EXPENDITURE</a:t>
            </a:r>
          </a:p>
          <a:p>
            <a:pPr marL="0" lvl="0" indent="0" algn="l" rtl="0">
              <a:spcBef>
                <a:spcPts val="600"/>
              </a:spcBef>
              <a:spcAft>
                <a:spcPts val="0"/>
              </a:spcAft>
              <a:buNone/>
            </a:pPr>
            <a:endParaRPr b="1" dirty="0"/>
          </a:p>
          <a:p>
            <a:pPr marL="0" lvl="0" indent="0" algn="just" rtl="0">
              <a:spcBef>
                <a:spcPts val="600"/>
              </a:spcBef>
              <a:spcAft>
                <a:spcPts val="0"/>
              </a:spcAft>
              <a:buNone/>
            </a:pPr>
            <a:r>
              <a:rPr lang="en-US" i="0" dirty="0">
                <a:solidFill>
                  <a:srgbClr val="202124"/>
                </a:solidFill>
                <a:effectLst/>
                <a:latin typeface="arial" panose="020B0604020202020204" pitchFamily="34" charset="0"/>
              </a:rPr>
              <a:t>The aggregate expenditure is thus the sum total of all the expenditures undertaken in the economy by the factors during a given time period</a:t>
            </a:r>
            <a:r>
              <a:rPr lang="en-US" b="0" i="0" dirty="0">
                <a:solidFill>
                  <a:srgbClr val="202124"/>
                </a:solidFill>
                <a:effectLst/>
                <a:latin typeface="arial" panose="020B0604020202020204" pitchFamily="34" charset="0"/>
              </a:rPr>
              <a:t>.</a:t>
            </a:r>
            <a:endParaRPr dirty="0"/>
          </a:p>
        </p:txBody>
      </p:sp>
      <p:sp>
        <p:nvSpPr>
          <p:cNvPr id="174" name="Google Shape;174;p22"/>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a:p>
        </p:txBody>
      </p:sp>
      <p:sp>
        <p:nvSpPr>
          <p:cNvPr id="6" name="Google Shape;164;p22">
            <a:extLst>
              <a:ext uri="{FF2B5EF4-FFF2-40B4-BE49-F238E27FC236}">
                <a16:creationId xmlns:a16="http://schemas.microsoft.com/office/drawing/2014/main" id="{C2DF166D-8895-D6DA-2656-3D99812E158B}"/>
              </a:ext>
            </a:extLst>
          </p:cNvPr>
          <p:cNvSpPr txBox="1">
            <a:spLocks/>
          </p:cNvSpPr>
          <p:nvPr/>
        </p:nvSpPr>
        <p:spPr>
          <a:xfrm>
            <a:off x="3965068" y="1220025"/>
            <a:ext cx="3187351" cy="242545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600"/>
              </a:spcBef>
              <a:spcAft>
                <a:spcPts val="0"/>
              </a:spcAft>
              <a:buClr>
                <a:schemeClr val="dk1"/>
              </a:buClr>
              <a:buSzPts val="1600"/>
              <a:buFont typeface="Karla"/>
              <a:buChar char="▸"/>
              <a:defRPr sz="1600" b="0" i="0" u="none" strike="noStrike" cap="none">
                <a:solidFill>
                  <a:schemeClr val="dk1"/>
                </a:solidFill>
                <a:latin typeface="Karla"/>
                <a:ea typeface="Karla"/>
                <a:cs typeface="Karla"/>
                <a:sym typeface="Karla"/>
              </a:defRPr>
            </a:lvl1pPr>
            <a:lvl2pPr marL="914400" marR="0" lvl="1" indent="-330200" algn="l" rtl="0">
              <a:lnSpc>
                <a:spcPct val="100000"/>
              </a:lnSpc>
              <a:spcBef>
                <a:spcPts val="0"/>
              </a:spcBef>
              <a:spcAft>
                <a:spcPts val="0"/>
              </a:spcAft>
              <a:buClr>
                <a:schemeClr val="dk1"/>
              </a:buClr>
              <a:buSzPts val="1600"/>
              <a:buFont typeface="Karla"/>
              <a:buChar char="▹"/>
              <a:defRPr sz="1600" b="0" i="0" u="none" strike="noStrike" cap="none">
                <a:solidFill>
                  <a:schemeClr val="dk1"/>
                </a:solidFill>
                <a:latin typeface="Karla"/>
                <a:ea typeface="Karla"/>
                <a:cs typeface="Karla"/>
                <a:sym typeface="Karla"/>
              </a:defRPr>
            </a:lvl2pPr>
            <a:lvl3pPr marL="1371600" marR="0" lvl="2" indent="-330200" algn="l" rtl="0">
              <a:lnSpc>
                <a:spcPct val="100000"/>
              </a:lnSpc>
              <a:spcBef>
                <a:spcPts val="0"/>
              </a:spcBef>
              <a:spcAft>
                <a:spcPts val="0"/>
              </a:spcAft>
              <a:buClr>
                <a:schemeClr val="dk1"/>
              </a:buClr>
              <a:buSzPts val="1600"/>
              <a:buFont typeface="Karla"/>
              <a:buChar char="▹"/>
              <a:defRPr sz="1600" b="0" i="0" u="none" strike="noStrike" cap="none">
                <a:solidFill>
                  <a:schemeClr val="dk1"/>
                </a:solidFill>
                <a:latin typeface="Karla"/>
                <a:ea typeface="Karla"/>
                <a:cs typeface="Karla"/>
                <a:sym typeface="Karla"/>
              </a:defRPr>
            </a:lvl3pPr>
            <a:lvl4pPr marL="1828800" marR="0" lvl="3" indent="-330200" algn="l" rtl="0">
              <a:lnSpc>
                <a:spcPct val="100000"/>
              </a:lnSpc>
              <a:spcBef>
                <a:spcPts val="0"/>
              </a:spcBef>
              <a:spcAft>
                <a:spcPts val="0"/>
              </a:spcAft>
              <a:buClr>
                <a:schemeClr val="dk1"/>
              </a:buClr>
              <a:buSzPts val="1600"/>
              <a:buFont typeface="Karla"/>
              <a:buChar char="●"/>
              <a:defRPr sz="1600" b="0" i="0" u="none" strike="noStrike" cap="none">
                <a:solidFill>
                  <a:schemeClr val="dk1"/>
                </a:solidFill>
                <a:latin typeface="Karla"/>
                <a:ea typeface="Karla"/>
                <a:cs typeface="Karla"/>
                <a:sym typeface="Karla"/>
              </a:defRPr>
            </a:lvl4pPr>
            <a:lvl5pPr marL="2286000" marR="0" lvl="4" indent="-330200" algn="l" rtl="0">
              <a:lnSpc>
                <a:spcPct val="100000"/>
              </a:lnSpc>
              <a:spcBef>
                <a:spcPts val="0"/>
              </a:spcBef>
              <a:spcAft>
                <a:spcPts val="0"/>
              </a:spcAft>
              <a:buClr>
                <a:schemeClr val="dk1"/>
              </a:buClr>
              <a:buSzPts val="1600"/>
              <a:buFont typeface="Karla"/>
              <a:buChar char="○"/>
              <a:defRPr sz="1600" b="0" i="0" u="none" strike="noStrike" cap="none">
                <a:solidFill>
                  <a:schemeClr val="dk1"/>
                </a:solidFill>
                <a:latin typeface="Karla"/>
                <a:ea typeface="Karla"/>
                <a:cs typeface="Karla"/>
                <a:sym typeface="Karla"/>
              </a:defRPr>
            </a:lvl5pPr>
            <a:lvl6pPr marL="2743200" marR="0" lvl="5" indent="-330200" algn="l" rtl="0">
              <a:lnSpc>
                <a:spcPct val="100000"/>
              </a:lnSpc>
              <a:spcBef>
                <a:spcPts val="0"/>
              </a:spcBef>
              <a:spcAft>
                <a:spcPts val="0"/>
              </a:spcAft>
              <a:buClr>
                <a:schemeClr val="dk1"/>
              </a:buClr>
              <a:buSzPts val="1600"/>
              <a:buFont typeface="Karla"/>
              <a:buChar char="■"/>
              <a:defRPr sz="1600" b="0" i="0" u="none" strike="noStrike" cap="none">
                <a:solidFill>
                  <a:schemeClr val="dk1"/>
                </a:solidFill>
                <a:latin typeface="Karla"/>
                <a:ea typeface="Karla"/>
                <a:cs typeface="Karla"/>
                <a:sym typeface="Karla"/>
              </a:defRPr>
            </a:lvl6pPr>
            <a:lvl7pPr marL="3200400" marR="0" lvl="6" indent="-330200" algn="l" rtl="0">
              <a:lnSpc>
                <a:spcPct val="100000"/>
              </a:lnSpc>
              <a:spcBef>
                <a:spcPts val="0"/>
              </a:spcBef>
              <a:spcAft>
                <a:spcPts val="0"/>
              </a:spcAft>
              <a:buClr>
                <a:schemeClr val="dk1"/>
              </a:buClr>
              <a:buSzPts val="1600"/>
              <a:buFont typeface="Karla"/>
              <a:buChar char="●"/>
              <a:defRPr sz="1600" b="0" i="0" u="none" strike="noStrike" cap="none">
                <a:solidFill>
                  <a:schemeClr val="dk1"/>
                </a:solidFill>
                <a:latin typeface="Karla"/>
                <a:ea typeface="Karla"/>
                <a:cs typeface="Karla"/>
                <a:sym typeface="Karla"/>
              </a:defRPr>
            </a:lvl7pPr>
            <a:lvl8pPr marL="3657600" marR="0" lvl="7" indent="-330200" algn="l" rtl="0">
              <a:lnSpc>
                <a:spcPct val="100000"/>
              </a:lnSpc>
              <a:spcBef>
                <a:spcPts val="0"/>
              </a:spcBef>
              <a:spcAft>
                <a:spcPts val="0"/>
              </a:spcAft>
              <a:buClr>
                <a:schemeClr val="dk1"/>
              </a:buClr>
              <a:buSzPts val="1600"/>
              <a:buFont typeface="Karla"/>
              <a:buChar char="○"/>
              <a:defRPr sz="1600" b="0" i="0" u="none" strike="noStrike" cap="none">
                <a:solidFill>
                  <a:schemeClr val="dk1"/>
                </a:solidFill>
                <a:latin typeface="Karla"/>
                <a:ea typeface="Karla"/>
                <a:cs typeface="Karla"/>
                <a:sym typeface="Karla"/>
              </a:defRPr>
            </a:lvl8pPr>
            <a:lvl9pPr marL="4114800" marR="0" lvl="8" indent="-330200" algn="l" rtl="0">
              <a:lnSpc>
                <a:spcPct val="100000"/>
              </a:lnSpc>
              <a:spcBef>
                <a:spcPts val="0"/>
              </a:spcBef>
              <a:spcAft>
                <a:spcPts val="0"/>
              </a:spcAft>
              <a:buClr>
                <a:schemeClr val="dk1"/>
              </a:buClr>
              <a:buSzPts val="1600"/>
              <a:buFont typeface="Karla"/>
              <a:buChar char="■"/>
              <a:defRPr sz="1600" b="0" i="0" u="none" strike="noStrike" cap="none">
                <a:solidFill>
                  <a:schemeClr val="dk1"/>
                </a:solidFill>
                <a:latin typeface="Karla"/>
                <a:ea typeface="Karla"/>
                <a:cs typeface="Karla"/>
                <a:sym typeface="Karla"/>
              </a:defRPr>
            </a:lvl9pPr>
          </a:lstStyle>
          <a:p>
            <a:pPr marL="342900" indent="-342900"/>
            <a:r>
              <a:rPr lang="en-US" sz="2000" dirty="0">
                <a:effectLst>
                  <a:outerShdw blurRad="38100" dist="38100" dir="2700000" algn="tl">
                    <a:srgbClr val="000000">
                      <a:alpha val="43137"/>
                    </a:srgbClr>
                  </a:outerShdw>
                </a:effectLst>
                <a:latin typeface="Bahnschrift SemiBold Condensed" panose="020B0502040204020203" pitchFamily="34" charset="0"/>
              </a:rPr>
              <a:t>CAPITAL EXPENDITURE</a:t>
            </a:r>
          </a:p>
          <a:p>
            <a:pPr marL="0" indent="0">
              <a:buFont typeface="Karla"/>
              <a:buNone/>
            </a:pPr>
            <a:endParaRPr lang="en-US" b="1" dirty="0"/>
          </a:p>
          <a:p>
            <a:pPr marL="0" indent="0" algn="just">
              <a:buFont typeface="Karla"/>
              <a:buNone/>
            </a:pPr>
            <a:r>
              <a:rPr lang="en-US" i="0" dirty="0">
                <a:solidFill>
                  <a:srgbClr val="202124"/>
                </a:solidFill>
                <a:effectLst/>
                <a:latin typeface="arial" panose="020B0604020202020204" pitchFamily="34" charset="0"/>
              </a:rPr>
              <a:t>Capital expenditure is the money spent by the government on the development of machinery, equipment, building, health facilities, education, etc.</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4" name="Google Shape;164;p22"/>
          <p:cNvSpPr txBox="1">
            <a:spLocks noGrp="1"/>
          </p:cNvSpPr>
          <p:nvPr>
            <p:ph type="body" idx="1"/>
          </p:nvPr>
        </p:nvSpPr>
        <p:spPr>
          <a:xfrm>
            <a:off x="649357" y="1070997"/>
            <a:ext cx="2803821" cy="3001505"/>
          </a:xfrm>
          <a:prstGeom prst="rect">
            <a:avLst/>
          </a:prstGeom>
        </p:spPr>
        <p:txBody>
          <a:bodyPr spcFirstLastPara="1" wrap="square" lIns="91425" tIns="91425" rIns="91425" bIns="91425" anchor="t" anchorCtr="0">
            <a:noAutofit/>
          </a:bodyPr>
          <a:lstStyle/>
          <a:p>
            <a:pPr marL="342900" indent="-342900"/>
            <a:r>
              <a:rPr lang="en-US" sz="2000" b="1" dirty="0">
                <a:effectLst>
                  <a:outerShdw blurRad="38100" dist="38100" dir="2700000" algn="tl">
                    <a:srgbClr val="000000">
                      <a:alpha val="43137"/>
                    </a:srgbClr>
                  </a:outerShdw>
                </a:effectLst>
                <a:latin typeface="Bahnschrift Condensed" panose="020B0502040204020203" pitchFamily="34" charset="0"/>
              </a:rPr>
              <a:t>GROSS FISCAL DEFICIT</a:t>
            </a:r>
          </a:p>
          <a:p>
            <a:pPr marL="0" lvl="0" indent="0" algn="l" rtl="0">
              <a:spcBef>
                <a:spcPts val="600"/>
              </a:spcBef>
              <a:spcAft>
                <a:spcPts val="0"/>
              </a:spcAft>
              <a:buNone/>
            </a:pPr>
            <a:endParaRPr lang="en-IN" b="1" dirty="0"/>
          </a:p>
          <a:p>
            <a:pPr marL="0" lvl="0" indent="0" algn="just" rtl="0">
              <a:spcBef>
                <a:spcPts val="600"/>
              </a:spcBef>
              <a:spcAft>
                <a:spcPts val="0"/>
              </a:spcAft>
              <a:buNone/>
            </a:pPr>
            <a:r>
              <a:rPr lang="en-US" i="0" dirty="0">
                <a:solidFill>
                  <a:srgbClr val="202124"/>
                </a:solidFill>
                <a:effectLst/>
                <a:latin typeface="arial" panose="020B0604020202020204" pitchFamily="34" charset="0"/>
              </a:rPr>
              <a:t>The gross fiscal deficit (GFD) is the excess of total expenditure including loans net of recovery over revenue receipts (including external grants) and non-debt capital receipts.</a:t>
            </a:r>
            <a:endParaRPr lang="en-US" dirty="0"/>
          </a:p>
        </p:txBody>
      </p:sp>
      <p:sp>
        <p:nvSpPr>
          <p:cNvPr id="174" name="Google Shape;174;p22"/>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a:p>
        </p:txBody>
      </p:sp>
      <p:sp>
        <p:nvSpPr>
          <p:cNvPr id="6" name="Google Shape;164;p22">
            <a:extLst>
              <a:ext uri="{FF2B5EF4-FFF2-40B4-BE49-F238E27FC236}">
                <a16:creationId xmlns:a16="http://schemas.microsoft.com/office/drawing/2014/main" id="{C2DF166D-8895-D6DA-2656-3D99812E158B}"/>
              </a:ext>
            </a:extLst>
          </p:cNvPr>
          <p:cNvSpPr txBox="1">
            <a:spLocks/>
          </p:cNvSpPr>
          <p:nvPr/>
        </p:nvSpPr>
        <p:spPr>
          <a:xfrm>
            <a:off x="4097148" y="1070997"/>
            <a:ext cx="3187351" cy="242545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600"/>
              </a:spcBef>
              <a:spcAft>
                <a:spcPts val="0"/>
              </a:spcAft>
              <a:buClr>
                <a:schemeClr val="dk1"/>
              </a:buClr>
              <a:buSzPts val="1600"/>
              <a:buFont typeface="Karla"/>
              <a:buChar char="▸"/>
              <a:defRPr sz="1600" b="0" i="0" u="none" strike="noStrike" cap="none">
                <a:solidFill>
                  <a:schemeClr val="dk1"/>
                </a:solidFill>
                <a:latin typeface="Karla"/>
                <a:ea typeface="Karla"/>
                <a:cs typeface="Karla"/>
                <a:sym typeface="Karla"/>
              </a:defRPr>
            </a:lvl1pPr>
            <a:lvl2pPr marL="914400" marR="0" lvl="1" indent="-330200" algn="l" rtl="0">
              <a:lnSpc>
                <a:spcPct val="100000"/>
              </a:lnSpc>
              <a:spcBef>
                <a:spcPts val="0"/>
              </a:spcBef>
              <a:spcAft>
                <a:spcPts val="0"/>
              </a:spcAft>
              <a:buClr>
                <a:schemeClr val="dk1"/>
              </a:buClr>
              <a:buSzPts val="1600"/>
              <a:buFont typeface="Karla"/>
              <a:buChar char="▹"/>
              <a:defRPr sz="1600" b="0" i="0" u="none" strike="noStrike" cap="none">
                <a:solidFill>
                  <a:schemeClr val="dk1"/>
                </a:solidFill>
                <a:latin typeface="Karla"/>
                <a:ea typeface="Karla"/>
                <a:cs typeface="Karla"/>
                <a:sym typeface="Karla"/>
              </a:defRPr>
            </a:lvl2pPr>
            <a:lvl3pPr marL="1371600" marR="0" lvl="2" indent="-330200" algn="l" rtl="0">
              <a:lnSpc>
                <a:spcPct val="100000"/>
              </a:lnSpc>
              <a:spcBef>
                <a:spcPts val="0"/>
              </a:spcBef>
              <a:spcAft>
                <a:spcPts val="0"/>
              </a:spcAft>
              <a:buClr>
                <a:schemeClr val="dk1"/>
              </a:buClr>
              <a:buSzPts val="1600"/>
              <a:buFont typeface="Karla"/>
              <a:buChar char="▹"/>
              <a:defRPr sz="1600" b="0" i="0" u="none" strike="noStrike" cap="none">
                <a:solidFill>
                  <a:schemeClr val="dk1"/>
                </a:solidFill>
                <a:latin typeface="Karla"/>
                <a:ea typeface="Karla"/>
                <a:cs typeface="Karla"/>
                <a:sym typeface="Karla"/>
              </a:defRPr>
            </a:lvl3pPr>
            <a:lvl4pPr marL="1828800" marR="0" lvl="3" indent="-330200" algn="l" rtl="0">
              <a:lnSpc>
                <a:spcPct val="100000"/>
              </a:lnSpc>
              <a:spcBef>
                <a:spcPts val="0"/>
              </a:spcBef>
              <a:spcAft>
                <a:spcPts val="0"/>
              </a:spcAft>
              <a:buClr>
                <a:schemeClr val="dk1"/>
              </a:buClr>
              <a:buSzPts val="1600"/>
              <a:buFont typeface="Karla"/>
              <a:buChar char="●"/>
              <a:defRPr sz="1600" b="0" i="0" u="none" strike="noStrike" cap="none">
                <a:solidFill>
                  <a:schemeClr val="dk1"/>
                </a:solidFill>
                <a:latin typeface="Karla"/>
                <a:ea typeface="Karla"/>
                <a:cs typeface="Karla"/>
                <a:sym typeface="Karla"/>
              </a:defRPr>
            </a:lvl4pPr>
            <a:lvl5pPr marL="2286000" marR="0" lvl="4" indent="-330200" algn="l" rtl="0">
              <a:lnSpc>
                <a:spcPct val="100000"/>
              </a:lnSpc>
              <a:spcBef>
                <a:spcPts val="0"/>
              </a:spcBef>
              <a:spcAft>
                <a:spcPts val="0"/>
              </a:spcAft>
              <a:buClr>
                <a:schemeClr val="dk1"/>
              </a:buClr>
              <a:buSzPts val="1600"/>
              <a:buFont typeface="Karla"/>
              <a:buChar char="○"/>
              <a:defRPr sz="1600" b="0" i="0" u="none" strike="noStrike" cap="none">
                <a:solidFill>
                  <a:schemeClr val="dk1"/>
                </a:solidFill>
                <a:latin typeface="Karla"/>
                <a:ea typeface="Karla"/>
                <a:cs typeface="Karla"/>
                <a:sym typeface="Karla"/>
              </a:defRPr>
            </a:lvl5pPr>
            <a:lvl6pPr marL="2743200" marR="0" lvl="5" indent="-330200" algn="l" rtl="0">
              <a:lnSpc>
                <a:spcPct val="100000"/>
              </a:lnSpc>
              <a:spcBef>
                <a:spcPts val="0"/>
              </a:spcBef>
              <a:spcAft>
                <a:spcPts val="0"/>
              </a:spcAft>
              <a:buClr>
                <a:schemeClr val="dk1"/>
              </a:buClr>
              <a:buSzPts val="1600"/>
              <a:buFont typeface="Karla"/>
              <a:buChar char="■"/>
              <a:defRPr sz="1600" b="0" i="0" u="none" strike="noStrike" cap="none">
                <a:solidFill>
                  <a:schemeClr val="dk1"/>
                </a:solidFill>
                <a:latin typeface="Karla"/>
                <a:ea typeface="Karla"/>
                <a:cs typeface="Karla"/>
                <a:sym typeface="Karla"/>
              </a:defRPr>
            </a:lvl6pPr>
            <a:lvl7pPr marL="3200400" marR="0" lvl="6" indent="-330200" algn="l" rtl="0">
              <a:lnSpc>
                <a:spcPct val="100000"/>
              </a:lnSpc>
              <a:spcBef>
                <a:spcPts val="0"/>
              </a:spcBef>
              <a:spcAft>
                <a:spcPts val="0"/>
              </a:spcAft>
              <a:buClr>
                <a:schemeClr val="dk1"/>
              </a:buClr>
              <a:buSzPts val="1600"/>
              <a:buFont typeface="Karla"/>
              <a:buChar char="●"/>
              <a:defRPr sz="1600" b="0" i="0" u="none" strike="noStrike" cap="none">
                <a:solidFill>
                  <a:schemeClr val="dk1"/>
                </a:solidFill>
                <a:latin typeface="Karla"/>
                <a:ea typeface="Karla"/>
                <a:cs typeface="Karla"/>
                <a:sym typeface="Karla"/>
              </a:defRPr>
            </a:lvl7pPr>
            <a:lvl8pPr marL="3657600" marR="0" lvl="7" indent="-330200" algn="l" rtl="0">
              <a:lnSpc>
                <a:spcPct val="100000"/>
              </a:lnSpc>
              <a:spcBef>
                <a:spcPts val="0"/>
              </a:spcBef>
              <a:spcAft>
                <a:spcPts val="0"/>
              </a:spcAft>
              <a:buClr>
                <a:schemeClr val="dk1"/>
              </a:buClr>
              <a:buSzPts val="1600"/>
              <a:buFont typeface="Karla"/>
              <a:buChar char="○"/>
              <a:defRPr sz="1600" b="0" i="0" u="none" strike="noStrike" cap="none">
                <a:solidFill>
                  <a:schemeClr val="dk1"/>
                </a:solidFill>
                <a:latin typeface="Karla"/>
                <a:ea typeface="Karla"/>
                <a:cs typeface="Karla"/>
                <a:sym typeface="Karla"/>
              </a:defRPr>
            </a:lvl8pPr>
            <a:lvl9pPr marL="4114800" marR="0" lvl="8" indent="-330200" algn="l" rtl="0">
              <a:lnSpc>
                <a:spcPct val="100000"/>
              </a:lnSpc>
              <a:spcBef>
                <a:spcPts val="0"/>
              </a:spcBef>
              <a:spcAft>
                <a:spcPts val="0"/>
              </a:spcAft>
              <a:buClr>
                <a:schemeClr val="dk1"/>
              </a:buClr>
              <a:buSzPts val="1600"/>
              <a:buFont typeface="Karla"/>
              <a:buChar char="■"/>
              <a:defRPr sz="1600" b="0" i="0" u="none" strike="noStrike" cap="none">
                <a:solidFill>
                  <a:schemeClr val="dk1"/>
                </a:solidFill>
                <a:latin typeface="Karla"/>
                <a:ea typeface="Karla"/>
                <a:cs typeface="Karla"/>
                <a:sym typeface="Karla"/>
              </a:defRPr>
            </a:lvl9pPr>
          </a:lstStyle>
          <a:p>
            <a:pPr marL="342900" indent="-342900"/>
            <a:r>
              <a:rPr lang="en-US" sz="2000" b="1" dirty="0">
                <a:effectLst>
                  <a:outerShdw blurRad="38100" dist="38100" dir="2700000" algn="tl">
                    <a:srgbClr val="000000">
                      <a:alpha val="43137"/>
                    </a:srgbClr>
                  </a:outerShdw>
                </a:effectLst>
                <a:latin typeface="Bahnschrift Condensed" panose="020B0502040204020203" pitchFamily="34" charset="0"/>
              </a:rPr>
              <a:t>NOMINAL GSDP</a:t>
            </a:r>
          </a:p>
          <a:p>
            <a:pPr marL="0" indent="0">
              <a:buFont typeface="Karla"/>
              <a:buNone/>
            </a:pPr>
            <a:endParaRPr lang="en-US" b="1" dirty="0"/>
          </a:p>
          <a:p>
            <a:pPr marL="0" indent="0" algn="just">
              <a:buFont typeface="Karla"/>
              <a:buNone/>
            </a:pPr>
            <a:r>
              <a:rPr lang="en-US" i="0" dirty="0">
                <a:solidFill>
                  <a:srgbClr val="202124"/>
                </a:solidFill>
                <a:effectLst/>
                <a:latin typeface="arial" panose="020B0604020202020204" pitchFamily="34" charset="0"/>
              </a:rPr>
              <a:t>Nominal gross domestic product (GDP) is GDP given in current prices, without adjustment for inflation. Current price estimates of GDP are obtained by expressing values of all goods and services produced in the current reporting period.</a:t>
            </a:r>
            <a:endParaRPr lang="en-US" dirty="0"/>
          </a:p>
        </p:txBody>
      </p:sp>
    </p:spTree>
    <p:extLst>
      <p:ext uri="{BB962C8B-B14F-4D97-AF65-F5344CB8AC3E}">
        <p14:creationId xmlns:p14="http://schemas.microsoft.com/office/powerpoint/2010/main" val="1726374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4" name="Google Shape;164;p22"/>
          <p:cNvSpPr txBox="1">
            <a:spLocks noGrp="1"/>
          </p:cNvSpPr>
          <p:nvPr>
            <p:ph type="body" idx="1"/>
          </p:nvPr>
        </p:nvSpPr>
        <p:spPr>
          <a:xfrm>
            <a:off x="608717" y="1220025"/>
            <a:ext cx="2803821" cy="3001505"/>
          </a:xfrm>
          <a:prstGeom prst="rect">
            <a:avLst/>
          </a:prstGeom>
        </p:spPr>
        <p:txBody>
          <a:bodyPr spcFirstLastPara="1" wrap="square" lIns="91425" tIns="91425" rIns="91425" bIns="91425" anchor="t" anchorCtr="0">
            <a:noAutofit/>
          </a:bodyPr>
          <a:lstStyle/>
          <a:p>
            <a:pPr marL="342900" indent="-342900"/>
            <a:r>
              <a:rPr lang="en-US" sz="2000" dirty="0">
                <a:effectLst>
                  <a:outerShdw blurRad="38100" dist="38100" dir="2700000" algn="tl">
                    <a:srgbClr val="000000">
                      <a:alpha val="43137"/>
                    </a:srgbClr>
                  </a:outerShdw>
                </a:effectLst>
                <a:latin typeface="Bahnschrift Condensed" panose="020B0502040204020203" pitchFamily="34" charset="0"/>
              </a:rPr>
              <a:t>OWN TAX REVENUE </a:t>
            </a:r>
          </a:p>
          <a:p>
            <a:pPr marL="0" lvl="0" indent="0" algn="l" rtl="0">
              <a:spcBef>
                <a:spcPts val="600"/>
              </a:spcBef>
              <a:spcAft>
                <a:spcPts val="0"/>
              </a:spcAft>
              <a:buNone/>
            </a:pPr>
            <a:endParaRPr lang="en-US" sz="1600" dirty="0">
              <a:effectLst>
                <a:outerShdw blurRad="38100" dist="38100" dir="2700000" algn="tl">
                  <a:srgbClr val="000000">
                    <a:alpha val="43137"/>
                  </a:srgbClr>
                </a:outerShdw>
              </a:effectLst>
              <a:latin typeface="Bahnschrift Condensed" panose="020B0502040204020203" pitchFamily="34" charset="0"/>
            </a:endParaRPr>
          </a:p>
          <a:p>
            <a:pPr marL="0" lvl="0" indent="0" algn="l" rtl="0">
              <a:spcBef>
                <a:spcPts val="600"/>
              </a:spcBef>
              <a:spcAft>
                <a:spcPts val="0"/>
              </a:spcAft>
              <a:buNone/>
            </a:pPr>
            <a:r>
              <a:rPr lang="en-US" i="0" dirty="0">
                <a:solidFill>
                  <a:srgbClr val="202124"/>
                </a:solidFill>
                <a:effectLst/>
                <a:latin typeface="arial" panose="020B0604020202020204" pitchFamily="34" charset="0"/>
              </a:rPr>
              <a:t>SOTR includes revenues earned through – Sales Tax, State Excise duty, SGST, Land Revenue, Stamps &amp; Registrations etc. Few states have other taxes relevant to their own state.</a:t>
            </a:r>
            <a:endParaRPr dirty="0"/>
          </a:p>
        </p:txBody>
      </p:sp>
      <p:sp>
        <p:nvSpPr>
          <p:cNvPr id="174" name="Google Shape;174;p22"/>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a:p>
        </p:txBody>
      </p:sp>
      <p:sp>
        <p:nvSpPr>
          <p:cNvPr id="6" name="Google Shape;164;p22">
            <a:extLst>
              <a:ext uri="{FF2B5EF4-FFF2-40B4-BE49-F238E27FC236}">
                <a16:creationId xmlns:a16="http://schemas.microsoft.com/office/drawing/2014/main" id="{C2DF166D-8895-D6DA-2656-3D99812E158B}"/>
              </a:ext>
            </a:extLst>
          </p:cNvPr>
          <p:cNvSpPr txBox="1">
            <a:spLocks/>
          </p:cNvSpPr>
          <p:nvPr/>
        </p:nvSpPr>
        <p:spPr>
          <a:xfrm>
            <a:off x="4046569" y="1220025"/>
            <a:ext cx="3187351" cy="286429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600"/>
              </a:spcBef>
              <a:spcAft>
                <a:spcPts val="0"/>
              </a:spcAft>
              <a:buClr>
                <a:schemeClr val="dk1"/>
              </a:buClr>
              <a:buSzPts val="1600"/>
              <a:buFont typeface="Karla"/>
              <a:buChar char="▸"/>
              <a:defRPr sz="1600" b="0" i="0" u="none" strike="noStrike" cap="none">
                <a:solidFill>
                  <a:schemeClr val="dk1"/>
                </a:solidFill>
                <a:latin typeface="Karla"/>
                <a:ea typeface="Karla"/>
                <a:cs typeface="Karla"/>
                <a:sym typeface="Karla"/>
              </a:defRPr>
            </a:lvl1pPr>
            <a:lvl2pPr marL="914400" marR="0" lvl="1" indent="-330200" algn="l" rtl="0">
              <a:lnSpc>
                <a:spcPct val="100000"/>
              </a:lnSpc>
              <a:spcBef>
                <a:spcPts val="0"/>
              </a:spcBef>
              <a:spcAft>
                <a:spcPts val="0"/>
              </a:spcAft>
              <a:buClr>
                <a:schemeClr val="dk1"/>
              </a:buClr>
              <a:buSzPts val="1600"/>
              <a:buFont typeface="Karla"/>
              <a:buChar char="▹"/>
              <a:defRPr sz="1600" b="0" i="0" u="none" strike="noStrike" cap="none">
                <a:solidFill>
                  <a:schemeClr val="dk1"/>
                </a:solidFill>
                <a:latin typeface="Karla"/>
                <a:ea typeface="Karla"/>
                <a:cs typeface="Karla"/>
                <a:sym typeface="Karla"/>
              </a:defRPr>
            </a:lvl2pPr>
            <a:lvl3pPr marL="1371600" marR="0" lvl="2" indent="-330200" algn="l" rtl="0">
              <a:lnSpc>
                <a:spcPct val="100000"/>
              </a:lnSpc>
              <a:spcBef>
                <a:spcPts val="0"/>
              </a:spcBef>
              <a:spcAft>
                <a:spcPts val="0"/>
              </a:spcAft>
              <a:buClr>
                <a:schemeClr val="dk1"/>
              </a:buClr>
              <a:buSzPts val="1600"/>
              <a:buFont typeface="Karla"/>
              <a:buChar char="▹"/>
              <a:defRPr sz="1600" b="0" i="0" u="none" strike="noStrike" cap="none">
                <a:solidFill>
                  <a:schemeClr val="dk1"/>
                </a:solidFill>
                <a:latin typeface="Karla"/>
                <a:ea typeface="Karla"/>
                <a:cs typeface="Karla"/>
                <a:sym typeface="Karla"/>
              </a:defRPr>
            </a:lvl3pPr>
            <a:lvl4pPr marL="1828800" marR="0" lvl="3" indent="-330200" algn="l" rtl="0">
              <a:lnSpc>
                <a:spcPct val="100000"/>
              </a:lnSpc>
              <a:spcBef>
                <a:spcPts val="0"/>
              </a:spcBef>
              <a:spcAft>
                <a:spcPts val="0"/>
              </a:spcAft>
              <a:buClr>
                <a:schemeClr val="dk1"/>
              </a:buClr>
              <a:buSzPts val="1600"/>
              <a:buFont typeface="Karla"/>
              <a:buChar char="●"/>
              <a:defRPr sz="1600" b="0" i="0" u="none" strike="noStrike" cap="none">
                <a:solidFill>
                  <a:schemeClr val="dk1"/>
                </a:solidFill>
                <a:latin typeface="Karla"/>
                <a:ea typeface="Karla"/>
                <a:cs typeface="Karla"/>
                <a:sym typeface="Karla"/>
              </a:defRPr>
            </a:lvl4pPr>
            <a:lvl5pPr marL="2286000" marR="0" lvl="4" indent="-330200" algn="l" rtl="0">
              <a:lnSpc>
                <a:spcPct val="100000"/>
              </a:lnSpc>
              <a:spcBef>
                <a:spcPts val="0"/>
              </a:spcBef>
              <a:spcAft>
                <a:spcPts val="0"/>
              </a:spcAft>
              <a:buClr>
                <a:schemeClr val="dk1"/>
              </a:buClr>
              <a:buSzPts val="1600"/>
              <a:buFont typeface="Karla"/>
              <a:buChar char="○"/>
              <a:defRPr sz="1600" b="0" i="0" u="none" strike="noStrike" cap="none">
                <a:solidFill>
                  <a:schemeClr val="dk1"/>
                </a:solidFill>
                <a:latin typeface="Karla"/>
                <a:ea typeface="Karla"/>
                <a:cs typeface="Karla"/>
                <a:sym typeface="Karla"/>
              </a:defRPr>
            </a:lvl5pPr>
            <a:lvl6pPr marL="2743200" marR="0" lvl="5" indent="-330200" algn="l" rtl="0">
              <a:lnSpc>
                <a:spcPct val="100000"/>
              </a:lnSpc>
              <a:spcBef>
                <a:spcPts val="0"/>
              </a:spcBef>
              <a:spcAft>
                <a:spcPts val="0"/>
              </a:spcAft>
              <a:buClr>
                <a:schemeClr val="dk1"/>
              </a:buClr>
              <a:buSzPts val="1600"/>
              <a:buFont typeface="Karla"/>
              <a:buChar char="■"/>
              <a:defRPr sz="1600" b="0" i="0" u="none" strike="noStrike" cap="none">
                <a:solidFill>
                  <a:schemeClr val="dk1"/>
                </a:solidFill>
                <a:latin typeface="Karla"/>
                <a:ea typeface="Karla"/>
                <a:cs typeface="Karla"/>
                <a:sym typeface="Karla"/>
              </a:defRPr>
            </a:lvl6pPr>
            <a:lvl7pPr marL="3200400" marR="0" lvl="6" indent="-330200" algn="l" rtl="0">
              <a:lnSpc>
                <a:spcPct val="100000"/>
              </a:lnSpc>
              <a:spcBef>
                <a:spcPts val="0"/>
              </a:spcBef>
              <a:spcAft>
                <a:spcPts val="0"/>
              </a:spcAft>
              <a:buClr>
                <a:schemeClr val="dk1"/>
              </a:buClr>
              <a:buSzPts val="1600"/>
              <a:buFont typeface="Karla"/>
              <a:buChar char="●"/>
              <a:defRPr sz="1600" b="0" i="0" u="none" strike="noStrike" cap="none">
                <a:solidFill>
                  <a:schemeClr val="dk1"/>
                </a:solidFill>
                <a:latin typeface="Karla"/>
                <a:ea typeface="Karla"/>
                <a:cs typeface="Karla"/>
                <a:sym typeface="Karla"/>
              </a:defRPr>
            </a:lvl7pPr>
            <a:lvl8pPr marL="3657600" marR="0" lvl="7" indent="-330200" algn="l" rtl="0">
              <a:lnSpc>
                <a:spcPct val="100000"/>
              </a:lnSpc>
              <a:spcBef>
                <a:spcPts val="0"/>
              </a:spcBef>
              <a:spcAft>
                <a:spcPts val="0"/>
              </a:spcAft>
              <a:buClr>
                <a:schemeClr val="dk1"/>
              </a:buClr>
              <a:buSzPts val="1600"/>
              <a:buFont typeface="Karla"/>
              <a:buChar char="○"/>
              <a:defRPr sz="1600" b="0" i="0" u="none" strike="noStrike" cap="none">
                <a:solidFill>
                  <a:schemeClr val="dk1"/>
                </a:solidFill>
                <a:latin typeface="Karla"/>
                <a:ea typeface="Karla"/>
                <a:cs typeface="Karla"/>
                <a:sym typeface="Karla"/>
              </a:defRPr>
            </a:lvl8pPr>
            <a:lvl9pPr marL="4114800" marR="0" lvl="8" indent="-330200" algn="l" rtl="0">
              <a:lnSpc>
                <a:spcPct val="100000"/>
              </a:lnSpc>
              <a:spcBef>
                <a:spcPts val="0"/>
              </a:spcBef>
              <a:spcAft>
                <a:spcPts val="0"/>
              </a:spcAft>
              <a:buClr>
                <a:schemeClr val="dk1"/>
              </a:buClr>
              <a:buSzPts val="1600"/>
              <a:buFont typeface="Karla"/>
              <a:buChar char="■"/>
              <a:defRPr sz="1600" b="0" i="0" u="none" strike="noStrike" cap="none">
                <a:solidFill>
                  <a:schemeClr val="dk1"/>
                </a:solidFill>
                <a:latin typeface="Karla"/>
                <a:ea typeface="Karla"/>
                <a:cs typeface="Karla"/>
                <a:sym typeface="Karla"/>
              </a:defRPr>
            </a:lvl9pPr>
          </a:lstStyle>
          <a:p>
            <a:pPr marL="342900" indent="-342900"/>
            <a:r>
              <a:rPr lang="en-US" sz="2000" dirty="0">
                <a:effectLst>
                  <a:outerShdw blurRad="38100" dist="38100" dir="2700000" algn="tl">
                    <a:srgbClr val="000000">
                      <a:alpha val="43137"/>
                    </a:srgbClr>
                  </a:outerShdw>
                </a:effectLst>
                <a:latin typeface="Bahnschrift Condensed" panose="020B0502040204020203" pitchFamily="34" charset="0"/>
              </a:rPr>
              <a:t>REVENUE DEFICITS </a:t>
            </a:r>
          </a:p>
          <a:p>
            <a:pPr marL="0" indent="0">
              <a:buFont typeface="Karla"/>
              <a:buNone/>
            </a:pPr>
            <a:endParaRPr lang="en-US" i="0" dirty="0">
              <a:solidFill>
                <a:srgbClr val="202124"/>
              </a:solidFill>
              <a:effectLst>
                <a:outerShdw blurRad="38100" dist="38100" dir="2700000" algn="tl">
                  <a:srgbClr val="000000">
                    <a:alpha val="43137"/>
                  </a:srgbClr>
                </a:outerShdw>
              </a:effectLst>
              <a:latin typeface="Bahnschrift Condensed" panose="020B0502040204020203" pitchFamily="34" charset="0"/>
            </a:endParaRPr>
          </a:p>
          <a:p>
            <a:pPr marL="0" indent="0">
              <a:buFont typeface="Karla"/>
              <a:buNone/>
            </a:pPr>
            <a:r>
              <a:rPr lang="en-US" i="0" dirty="0">
                <a:solidFill>
                  <a:srgbClr val="202124"/>
                </a:solidFill>
                <a:effectLst/>
                <a:latin typeface="arial" panose="020B0604020202020204" pitchFamily="34" charset="0"/>
              </a:rPr>
              <a:t>A revenue deficit occurs when realized net income is less than the projected net income. This happens when the actual amount of revenue and/or the actual amount of expenditures do not correspond with budgeted revenue and expenditures.</a:t>
            </a:r>
            <a:endParaRPr lang="en-US" dirty="0"/>
          </a:p>
        </p:txBody>
      </p:sp>
    </p:spTree>
    <p:extLst>
      <p:ext uri="{BB962C8B-B14F-4D97-AF65-F5344CB8AC3E}">
        <p14:creationId xmlns:p14="http://schemas.microsoft.com/office/powerpoint/2010/main" val="23626467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4" name="Google Shape;164;p22"/>
          <p:cNvSpPr txBox="1">
            <a:spLocks noGrp="1"/>
          </p:cNvSpPr>
          <p:nvPr>
            <p:ph type="body" idx="1"/>
          </p:nvPr>
        </p:nvSpPr>
        <p:spPr>
          <a:xfrm>
            <a:off x="559731" y="812790"/>
            <a:ext cx="2925149" cy="3517920"/>
          </a:xfrm>
          <a:prstGeom prst="rect">
            <a:avLst/>
          </a:prstGeom>
        </p:spPr>
        <p:txBody>
          <a:bodyPr spcFirstLastPara="1" wrap="square" lIns="91425" tIns="91425" rIns="91425" bIns="91425" anchor="t" anchorCtr="0">
            <a:noAutofit/>
          </a:bodyPr>
          <a:lstStyle/>
          <a:p>
            <a:pPr marL="342900" indent="-342900" algn="just"/>
            <a:r>
              <a:rPr lang="en-US" sz="2000" b="1" dirty="0">
                <a:effectLst>
                  <a:outerShdw blurRad="38100" dist="38100" dir="2700000" algn="tl">
                    <a:srgbClr val="000000">
                      <a:alpha val="43137"/>
                    </a:srgbClr>
                  </a:outerShdw>
                </a:effectLst>
                <a:latin typeface="Bahnschrift Condensed" panose="020B0502040204020203" pitchFamily="34" charset="0"/>
              </a:rPr>
              <a:t>REVENUE  EXPENDITURE</a:t>
            </a:r>
          </a:p>
          <a:p>
            <a:pPr marL="0" lvl="0" indent="0" algn="just" rtl="0">
              <a:spcBef>
                <a:spcPts val="600"/>
              </a:spcBef>
              <a:spcAft>
                <a:spcPts val="0"/>
              </a:spcAft>
              <a:buNone/>
            </a:pPr>
            <a:endParaRPr lang="en-US" sz="1600" dirty="0">
              <a:effectLst>
                <a:outerShdw blurRad="38100" dist="38100" dir="2700000" algn="tl">
                  <a:srgbClr val="000000">
                    <a:alpha val="43137"/>
                  </a:srgbClr>
                </a:outerShdw>
              </a:effectLst>
              <a:latin typeface="Bahnschrift Condensed" panose="020B0502040204020203" pitchFamily="34" charset="0"/>
            </a:endParaRPr>
          </a:p>
          <a:p>
            <a:pPr marL="0" lvl="0" indent="0" algn="just" rtl="0">
              <a:spcBef>
                <a:spcPts val="600"/>
              </a:spcBef>
              <a:spcAft>
                <a:spcPts val="0"/>
              </a:spcAft>
              <a:buNone/>
            </a:pPr>
            <a:r>
              <a:rPr lang="en-US" i="0" dirty="0">
                <a:solidFill>
                  <a:srgbClr val="202124"/>
                </a:solidFill>
                <a:effectLst/>
                <a:latin typeface="arial" panose="020B0604020202020204" pitchFamily="34" charset="0"/>
              </a:rPr>
              <a:t>are short-term expenses used in the current period or typically within one year. Revenue expenditures include the expenses required to meet the ongoing operational costs of running a business, and thus are essentially the same as operating expenses (OPEX).</a:t>
            </a:r>
            <a:endParaRPr dirty="0"/>
          </a:p>
        </p:txBody>
      </p:sp>
      <p:sp>
        <p:nvSpPr>
          <p:cNvPr id="174" name="Google Shape;174;p22"/>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a:p>
        </p:txBody>
      </p:sp>
      <p:sp>
        <p:nvSpPr>
          <p:cNvPr id="6" name="Google Shape;164;p22">
            <a:extLst>
              <a:ext uri="{FF2B5EF4-FFF2-40B4-BE49-F238E27FC236}">
                <a16:creationId xmlns:a16="http://schemas.microsoft.com/office/drawing/2014/main" id="{C2DF166D-8895-D6DA-2656-3D99812E158B}"/>
              </a:ext>
            </a:extLst>
          </p:cNvPr>
          <p:cNvSpPr txBox="1">
            <a:spLocks/>
          </p:cNvSpPr>
          <p:nvPr/>
        </p:nvSpPr>
        <p:spPr>
          <a:xfrm>
            <a:off x="4065446" y="812790"/>
            <a:ext cx="3187351" cy="286429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600"/>
              </a:spcBef>
              <a:spcAft>
                <a:spcPts val="0"/>
              </a:spcAft>
              <a:buClr>
                <a:schemeClr val="dk1"/>
              </a:buClr>
              <a:buSzPts val="1600"/>
              <a:buFont typeface="Karla"/>
              <a:buChar char="▸"/>
              <a:defRPr sz="1600" b="0" i="0" u="none" strike="noStrike" cap="none">
                <a:solidFill>
                  <a:schemeClr val="dk1"/>
                </a:solidFill>
                <a:latin typeface="Karla"/>
                <a:ea typeface="Karla"/>
                <a:cs typeface="Karla"/>
                <a:sym typeface="Karla"/>
              </a:defRPr>
            </a:lvl1pPr>
            <a:lvl2pPr marL="914400" marR="0" lvl="1" indent="-330200" algn="l" rtl="0">
              <a:lnSpc>
                <a:spcPct val="100000"/>
              </a:lnSpc>
              <a:spcBef>
                <a:spcPts val="0"/>
              </a:spcBef>
              <a:spcAft>
                <a:spcPts val="0"/>
              </a:spcAft>
              <a:buClr>
                <a:schemeClr val="dk1"/>
              </a:buClr>
              <a:buSzPts val="1600"/>
              <a:buFont typeface="Karla"/>
              <a:buChar char="▹"/>
              <a:defRPr sz="1600" b="0" i="0" u="none" strike="noStrike" cap="none">
                <a:solidFill>
                  <a:schemeClr val="dk1"/>
                </a:solidFill>
                <a:latin typeface="Karla"/>
                <a:ea typeface="Karla"/>
                <a:cs typeface="Karla"/>
                <a:sym typeface="Karla"/>
              </a:defRPr>
            </a:lvl2pPr>
            <a:lvl3pPr marL="1371600" marR="0" lvl="2" indent="-330200" algn="l" rtl="0">
              <a:lnSpc>
                <a:spcPct val="100000"/>
              </a:lnSpc>
              <a:spcBef>
                <a:spcPts val="0"/>
              </a:spcBef>
              <a:spcAft>
                <a:spcPts val="0"/>
              </a:spcAft>
              <a:buClr>
                <a:schemeClr val="dk1"/>
              </a:buClr>
              <a:buSzPts val="1600"/>
              <a:buFont typeface="Karla"/>
              <a:buChar char="▹"/>
              <a:defRPr sz="1600" b="0" i="0" u="none" strike="noStrike" cap="none">
                <a:solidFill>
                  <a:schemeClr val="dk1"/>
                </a:solidFill>
                <a:latin typeface="Karla"/>
                <a:ea typeface="Karla"/>
                <a:cs typeface="Karla"/>
                <a:sym typeface="Karla"/>
              </a:defRPr>
            </a:lvl3pPr>
            <a:lvl4pPr marL="1828800" marR="0" lvl="3" indent="-330200" algn="l" rtl="0">
              <a:lnSpc>
                <a:spcPct val="100000"/>
              </a:lnSpc>
              <a:spcBef>
                <a:spcPts val="0"/>
              </a:spcBef>
              <a:spcAft>
                <a:spcPts val="0"/>
              </a:spcAft>
              <a:buClr>
                <a:schemeClr val="dk1"/>
              </a:buClr>
              <a:buSzPts val="1600"/>
              <a:buFont typeface="Karla"/>
              <a:buChar char="●"/>
              <a:defRPr sz="1600" b="0" i="0" u="none" strike="noStrike" cap="none">
                <a:solidFill>
                  <a:schemeClr val="dk1"/>
                </a:solidFill>
                <a:latin typeface="Karla"/>
                <a:ea typeface="Karla"/>
                <a:cs typeface="Karla"/>
                <a:sym typeface="Karla"/>
              </a:defRPr>
            </a:lvl4pPr>
            <a:lvl5pPr marL="2286000" marR="0" lvl="4" indent="-330200" algn="l" rtl="0">
              <a:lnSpc>
                <a:spcPct val="100000"/>
              </a:lnSpc>
              <a:spcBef>
                <a:spcPts val="0"/>
              </a:spcBef>
              <a:spcAft>
                <a:spcPts val="0"/>
              </a:spcAft>
              <a:buClr>
                <a:schemeClr val="dk1"/>
              </a:buClr>
              <a:buSzPts val="1600"/>
              <a:buFont typeface="Karla"/>
              <a:buChar char="○"/>
              <a:defRPr sz="1600" b="0" i="0" u="none" strike="noStrike" cap="none">
                <a:solidFill>
                  <a:schemeClr val="dk1"/>
                </a:solidFill>
                <a:latin typeface="Karla"/>
                <a:ea typeface="Karla"/>
                <a:cs typeface="Karla"/>
                <a:sym typeface="Karla"/>
              </a:defRPr>
            </a:lvl5pPr>
            <a:lvl6pPr marL="2743200" marR="0" lvl="5" indent="-330200" algn="l" rtl="0">
              <a:lnSpc>
                <a:spcPct val="100000"/>
              </a:lnSpc>
              <a:spcBef>
                <a:spcPts val="0"/>
              </a:spcBef>
              <a:spcAft>
                <a:spcPts val="0"/>
              </a:spcAft>
              <a:buClr>
                <a:schemeClr val="dk1"/>
              </a:buClr>
              <a:buSzPts val="1600"/>
              <a:buFont typeface="Karla"/>
              <a:buChar char="■"/>
              <a:defRPr sz="1600" b="0" i="0" u="none" strike="noStrike" cap="none">
                <a:solidFill>
                  <a:schemeClr val="dk1"/>
                </a:solidFill>
                <a:latin typeface="Karla"/>
                <a:ea typeface="Karla"/>
                <a:cs typeface="Karla"/>
                <a:sym typeface="Karla"/>
              </a:defRPr>
            </a:lvl6pPr>
            <a:lvl7pPr marL="3200400" marR="0" lvl="6" indent="-330200" algn="l" rtl="0">
              <a:lnSpc>
                <a:spcPct val="100000"/>
              </a:lnSpc>
              <a:spcBef>
                <a:spcPts val="0"/>
              </a:spcBef>
              <a:spcAft>
                <a:spcPts val="0"/>
              </a:spcAft>
              <a:buClr>
                <a:schemeClr val="dk1"/>
              </a:buClr>
              <a:buSzPts val="1600"/>
              <a:buFont typeface="Karla"/>
              <a:buChar char="●"/>
              <a:defRPr sz="1600" b="0" i="0" u="none" strike="noStrike" cap="none">
                <a:solidFill>
                  <a:schemeClr val="dk1"/>
                </a:solidFill>
                <a:latin typeface="Karla"/>
                <a:ea typeface="Karla"/>
                <a:cs typeface="Karla"/>
                <a:sym typeface="Karla"/>
              </a:defRPr>
            </a:lvl7pPr>
            <a:lvl8pPr marL="3657600" marR="0" lvl="7" indent="-330200" algn="l" rtl="0">
              <a:lnSpc>
                <a:spcPct val="100000"/>
              </a:lnSpc>
              <a:spcBef>
                <a:spcPts val="0"/>
              </a:spcBef>
              <a:spcAft>
                <a:spcPts val="0"/>
              </a:spcAft>
              <a:buClr>
                <a:schemeClr val="dk1"/>
              </a:buClr>
              <a:buSzPts val="1600"/>
              <a:buFont typeface="Karla"/>
              <a:buChar char="○"/>
              <a:defRPr sz="1600" b="0" i="0" u="none" strike="noStrike" cap="none">
                <a:solidFill>
                  <a:schemeClr val="dk1"/>
                </a:solidFill>
                <a:latin typeface="Karla"/>
                <a:ea typeface="Karla"/>
                <a:cs typeface="Karla"/>
                <a:sym typeface="Karla"/>
              </a:defRPr>
            </a:lvl8pPr>
            <a:lvl9pPr marL="4114800" marR="0" lvl="8" indent="-330200" algn="l" rtl="0">
              <a:lnSpc>
                <a:spcPct val="100000"/>
              </a:lnSpc>
              <a:spcBef>
                <a:spcPts val="0"/>
              </a:spcBef>
              <a:spcAft>
                <a:spcPts val="0"/>
              </a:spcAft>
              <a:buClr>
                <a:schemeClr val="dk1"/>
              </a:buClr>
              <a:buSzPts val="1600"/>
              <a:buFont typeface="Karla"/>
              <a:buChar char="■"/>
              <a:defRPr sz="1600" b="0" i="0" u="none" strike="noStrike" cap="none">
                <a:solidFill>
                  <a:schemeClr val="dk1"/>
                </a:solidFill>
                <a:latin typeface="Karla"/>
                <a:ea typeface="Karla"/>
                <a:cs typeface="Karla"/>
                <a:sym typeface="Karla"/>
              </a:defRPr>
            </a:lvl9pPr>
          </a:lstStyle>
          <a:p>
            <a:pPr marL="342900" indent="-342900"/>
            <a:r>
              <a:rPr lang="en-US" sz="2000" dirty="0">
                <a:effectLst>
                  <a:outerShdw blurRad="38100" dist="38100" dir="2700000" algn="tl">
                    <a:srgbClr val="000000">
                      <a:alpha val="43137"/>
                    </a:srgbClr>
                  </a:outerShdw>
                </a:effectLst>
                <a:latin typeface="Bahnschrift SemiBold Condensed" panose="020B0502040204020203" pitchFamily="34" charset="0"/>
              </a:rPr>
              <a:t>SOCIAL SECTOR EXPENDITURE</a:t>
            </a:r>
          </a:p>
          <a:p>
            <a:pPr marL="0" indent="0">
              <a:buFont typeface="Karla"/>
              <a:buNone/>
            </a:pPr>
            <a:endParaRPr lang="en-US" i="0" dirty="0">
              <a:solidFill>
                <a:srgbClr val="202124"/>
              </a:solidFill>
              <a:effectLst>
                <a:outerShdw blurRad="38100" dist="38100" dir="2700000" algn="tl">
                  <a:srgbClr val="000000">
                    <a:alpha val="43137"/>
                  </a:srgbClr>
                </a:outerShdw>
              </a:effectLst>
              <a:latin typeface="Bahnschrift Condensed" panose="020B0502040204020203" pitchFamily="34" charset="0"/>
            </a:endParaRPr>
          </a:p>
          <a:p>
            <a:pPr marL="0" indent="0">
              <a:buFont typeface="Karla"/>
              <a:buNone/>
            </a:pPr>
            <a:r>
              <a:rPr lang="en-US" sz="1600" dirty="0">
                <a:solidFill>
                  <a:schemeClr val="tx1">
                    <a:lumMod val="50000"/>
                  </a:schemeClr>
                </a:solidFill>
                <a:latin typeface="+mj-lt"/>
              </a:rPr>
              <a:t>It includes expenditure on social services like rural development, food storage, warehouses, education, </a:t>
            </a:r>
            <a:r>
              <a:rPr lang="en-IN" i="0" dirty="0">
                <a:solidFill>
                  <a:schemeClr val="tx1">
                    <a:lumMod val="50000"/>
                  </a:schemeClr>
                </a:solidFill>
                <a:effectLst/>
                <a:latin typeface="+mj-lt"/>
                <a:cs typeface="Arial" panose="020B0604020202020204" pitchFamily="34" charset="0"/>
              </a:rPr>
              <a:t>health and family welfar</a:t>
            </a:r>
            <a:r>
              <a:rPr lang="en-IN" i="0" dirty="0">
                <a:solidFill>
                  <a:schemeClr val="tx1">
                    <a:lumMod val="50000"/>
                  </a:schemeClr>
                </a:solidFill>
                <a:effectLst/>
                <a:latin typeface="+mj-lt"/>
              </a:rPr>
              <a:t>e</a:t>
            </a:r>
            <a:r>
              <a:rPr lang="en-US" i="0" dirty="0">
                <a:solidFill>
                  <a:schemeClr val="tx1">
                    <a:lumMod val="50000"/>
                  </a:schemeClr>
                </a:solidFill>
                <a:effectLst/>
                <a:latin typeface="arial" panose="020B0604020202020204" pitchFamily="34" charset="0"/>
              </a:rPr>
              <a:t>.</a:t>
            </a:r>
            <a:endParaRPr lang="en-US" dirty="0">
              <a:solidFill>
                <a:schemeClr val="tx1">
                  <a:lumMod val="50000"/>
                </a:schemeClr>
              </a:solidFill>
            </a:endParaRPr>
          </a:p>
        </p:txBody>
      </p:sp>
    </p:spTree>
    <p:extLst>
      <p:ext uri="{BB962C8B-B14F-4D97-AF65-F5344CB8AC3E}">
        <p14:creationId xmlns:p14="http://schemas.microsoft.com/office/powerpoint/2010/main" val="4803618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3A9F4"/>
        </a:solidFill>
        <a:effectLst/>
      </p:bgPr>
    </p:bg>
    <p:spTree>
      <p:nvGrpSpPr>
        <p:cNvPr id="1" name="Shape 269"/>
        <p:cNvGrpSpPr/>
        <p:nvPr/>
      </p:nvGrpSpPr>
      <p:grpSpPr>
        <a:xfrm>
          <a:off x="0" y="0"/>
          <a:ext cx="0" cy="0"/>
          <a:chOff x="0" y="0"/>
          <a:chExt cx="0" cy="0"/>
        </a:xfrm>
      </p:grpSpPr>
      <p:sp>
        <p:nvSpPr>
          <p:cNvPr id="271" name="Google Shape;271;p29"/>
          <p:cNvSpPr txBox="1">
            <a:spLocks noGrp="1"/>
          </p:cNvSpPr>
          <p:nvPr>
            <p:ph type="subTitle" idx="4294967295"/>
          </p:nvPr>
        </p:nvSpPr>
        <p:spPr>
          <a:xfrm>
            <a:off x="673959" y="1593995"/>
            <a:ext cx="6220391" cy="3799649"/>
          </a:xfrm>
          <a:prstGeom prst="rect">
            <a:avLst/>
          </a:prstGeom>
        </p:spPr>
        <p:txBody>
          <a:bodyPr spcFirstLastPara="1" wrap="square" lIns="91425" tIns="91425" rIns="91425" bIns="91425" anchor="t" anchorCtr="0">
            <a:noAutofit/>
          </a:bodyPr>
          <a:lstStyle/>
          <a:p>
            <a:r>
              <a:rPr lang="en-IN" dirty="0"/>
              <a:t>TOP STATES ACCORDING TO EACH FINANCIAL METRICS</a:t>
            </a:r>
          </a:p>
          <a:p>
            <a:r>
              <a:rPr lang="en-IN" dirty="0"/>
              <a:t>CORELATION BETWEEN CAPITALEXPENDITURE AND GROSS FISCAL DEFICITS</a:t>
            </a:r>
          </a:p>
          <a:p>
            <a:r>
              <a:rPr lang="en-IN" dirty="0"/>
              <a:t>CORELATION BETWEEN SOCIAL SECTOR EXPENDITURES AND TAX REVENUE</a:t>
            </a:r>
          </a:p>
          <a:p>
            <a:r>
              <a:rPr lang="en-IN" dirty="0"/>
              <a:t>TOP10 STATES WITH HIGHEST GROSS </a:t>
            </a:r>
          </a:p>
          <a:p>
            <a:pPr marL="0" indent="0">
              <a:buNone/>
            </a:pPr>
            <a:r>
              <a:rPr lang="en-IN" dirty="0"/>
              <a:t>       FISCAL DEFISITS</a:t>
            </a:r>
            <a:endParaRPr dirty="0"/>
          </a:p>
        </p:txBody>
      </p:sp>
      <p:grpSp>
        <p:nvGrpSpPr>
          <p:cNvPr id="272" name="Google Shape;272;p29"/>
          <p:cNvGrpSpPr/>
          <p:nvPr/>
        </p:nvGrpSpPr>
        <p:grpSpPr>
          <a:xfrm>
            <a:off x="830649" y="249151"/>
            <a:ext cx="920352" cy="865869"/>
            <a:chOff x="5972700" y="2330200"/>
            <a:chExt cx="411625" cy="387275"/>
          </a:xfrm>
        </p:grpSpPr>
        <p:sp>
          <p:nvSpPr>
            <p:cNvPr id="273" name="Google Shape;273;p29"/>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28575" cap="rnd" cmpd="sng">
              <a:solidFill>
                <a:srgbClr val="03A9F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9"/>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28575" cap="rnd" cmpd="sng">
              <a:solidFill>
                <a:srgbClr val="03A9F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75" name="Google Shape;275;p29"/>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a:p>
        </p:txBody>
      </p:sp>
      <p:sp>
        <p:nvSpPr>
          <p:cNvPr id="2" name="Title 1">
            <a:extLst>
              <a:ext uri="{FF2B5EF4-FFF2-40B4-BE49-F238E27FC236}">
                <a16:creationId xmlns:a16="http://schemas.microsoft.com/office/drawing/2014/main" id="{133B7E99-6979-45AA-AE14-6DD7B88BDCE1}"/>
              </a:ext>
            </a:extLst>
          </p:cNvPr>
          <p:cNvSpPr txBox="1">
            <a:spLocks/>
          </p:cNvSpPr>
          <p:nvPr/>
        </p:nvSpPr>
        <p:spPr>
          <a:xfrm>
            <a:off x="-934682" y="274782"/>
            <a:ext cx="9404723" cy="140053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IN" sz="5400" dirty="0">
                <a:effectLst>
                  <a:outerShdw blurRad="38100" dist="38100" dir="2700000" algn="tl">
                    <a:srgbClr val="000000">
                      <a:alpha val="43137"/>
                    </a:srgbClr>
                  </a:outerShdw>
                </a:effectLst>
                <a:latin typeface="Bahnschrift SemiBold Condensed" panose="020B0502040204020203" pitchFamily="34" charset="0"/>
              </a:rPr>
              <a:t>INSIGHTS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1" name="Google Shape;271;p29"/>
          <p:cNvSpPr txBox="1">
            <a:spLocks noGrp="1"/>
          </p:cNvSpPr>
          <p:nvPr>
            <p:ph type="subTitle" idx="4294967295"/>
          </p:nvPr>
        </p:nvSpPr>
        <p:spPr>
          <a:xfrm>
            <a:off x="673959" y="1700943"/>
            <a:ext cx="6220391" cy="3799649"/>
          </a:xfrm>
          <a:prstGeom prst="rect">
            <a:avLst/>
          </a:prstGeom>
        </p:spPr>
        <p:txBody>
          <a:bodyPr spcFirstLastPara="1" wrap="square" lIns="91425" tIns="91425" rIns="91425" bIns="91425" anchor="t" anchorCtr="0">
            <a:noAutofit/>
          </a:bodyPr>
          <a:lstStyle/>
          <a:p>
            <a:r>
              <a:rPr lang="en-IN" dirty="0"/>
              <a:t>GROSS FISCAL DEFICITS TREND FOR</a:t>
            </a:r>
          </a:p>
          <a:p>
            <a:pPr marL="0" indent="0">
              <a:buNone/>
            </a:pPr>
            <a:r>
              <a:rPr lang="en-IN" dirty="0"/>
              <a:t>        EACH STATES.</a:t>
            </a:r>
          </a:p>
          <a:p>
            <a:r>
              <a:rPr lang="en-IN" dirty="0"/>
              <a:t>TOP 2 STATES AS PER UPWARD AND DOWNWARD TRENDS FOR GROSS FISCAL DEFICITS.</a:t>
            </a:r>
          </a:p>
          <a:p>
            <a:r>
              <a:rPr lang="en-IN" dirty="0"/>
              <a:t>NOMINAL GSDP TREND FOR EACH STATES.</a:t>
            </a:r>
          </a:p>
          <a:p>
            <a:r>
              <a:rPr lang="en-IN" dirty="0"/>
              <a:t>TOP 2 STATES AS PER UPWARD AND DOWNWARD TREND FORNOMINAL GSDP SERIES</a:t>
            </a:r>
            <a:endParaRPr dirty="0"/>
          </a:p>
        </p:txBody>
      </p:sp>
      <p:grpSp>
        <p:nvGrpSpPr>
          <p:cNvPr id="272" name="Google Shape;272;p29"/>
          <p:cNvGrpSpPr/>
          <p:nvPr/>
        </p:nvGrpSpPr>
        <p:grpSpPr>
          <a:xfrm>
            <a:off x="830649" y="249151"/>
            <a:ext cx="920352" cy="865869"/>
            <a:chOff x="5972700" y="2330200"/>
            <a:chExt cx="411625" cy="387275"/>
          </a:xfrm>
        </p:grpSpPr>
        <p:sp>
          <p:nvSpPr>
            <p:cNvPr id="273" name="Google Shape;273;p29"/>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28575" cap="rnd" cmpd="sng">
              <a:solidFill>
                <a:srgbClr val="03A9F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9"/>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28575" cap="rnd" cmpd="sng">
              <a:solidFill>
                <a:srgbClr val="03A9F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75" name="Google Shape;275;p29"/>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a:p>
        </p:txBody>
      </p:sp>
      <p:sp>
        <p:nvSpPr>
          <p:cNvPr id="2" name="Title 1">
            <a:extLst>
              <a:ext uri="{FF2B5EF4-FFF2-40B4-BE49-F238E27FC236}">
                <a16:creationId xmlns:a16="http://schemas.microsoft.com/office/drawing/2014/main" id="{133B7E99-6979-45AA-AE14-6DD7B88BDCE1}"/>
              </a:ext>
            </a:extLst>
          </p:cNvPr>
          <p:cNvSpPr txBox="1">
            <a:spLocks/>
          </p:cNvSpPr>
          <p:nvPr/>
        </p:nvSpPr>
        <p:spPr>
          <a:xfrm>
            <a:off x="-934682" y="274782"/>
            <a:ext cx="9404723" cy="140053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IN" sz="5400" dirty="0">
                <a:effectLst>
                  <a:outerShdw blurRad="38100" dist="38100" dir="2700000" algn="tl">
                    <a:srgbClr val="000000">
                      <a:alpha val="43137"/>
                    </a:srgbClr>
                  </a:outerShdw>
                </a:effectLst>
                <a:latin typeface="Bahnschrift SemiBold Condensed" panose="020B0502040204020203" pitchFamily="34" charset="0"/>
              </a:rPr>
              <a:t>INSIGHTS</a:t>
            </a:r>
          </a:p>
        </p:txBody>
      </p:sp>
    </p:spTree>
    <p:extLst>
      <p:ext uri="{BB962C8B-B14F-4D97-AF65-F5344CB8AC3E}">
        <p14:creationId xmlns:p14="http://schemas.microsoft.com/office/powerpoint/2010/main" val="1237669009"/>
      </p:ext>
    </p:extLst>
  </p:cSld>
  <p:clrMapOvr>
    <a:masterClrMapping/>
  </p:clrMapOvr>
</p:sld>
</file>

<file path=ppt/theme/theme1.xml><?xml version="1.0" encoding="utf-8"?>
<a:theme xmlns:a="http://schemas.openxmlformats.org/drawingml/2006/main" name="Arviragus template">
  <a:themeElements>
    <a:clrScheme name="Custom 347">
      <a:dk1>
        <a:srgbClr val="666666"/>
      </a:dk1>
      <a:lt1>
        <a:srgbClr val="FFFFFF"/>
      </a:lt1>
      <a:dk2>
        <a:srgbClr val="999999"/>
      </a:dk2>
      <a:lt2>
        <a:srgbClr val="DCE2E7"/>
      </a:lt2>
      <a:accent1>
        <a:srgbClr val="8BC34A"/>
      </a:accent1>
      <a:accent2>
        <a:srgbClr val="00BCD4"/>
      </a:accent2>
      <a:accent3>
        <a:srgbClr val="9C27B0"/>
      </a:accent3>
      <a:accent4>
        <a:srgbClr val="E91E63"/>
      </a:accent4>
      <a:accent5>
        <a:srgbClr val="FF9800"/>
      </a:accent5>
      <a:accent6>
        <a:srgbClr val="FFEB3B"/>
      </a:accent6>
      <a:hlink>
        <a:srgbClr val="2196F3"/>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TotalTime>
  <Words>455</Words>
  <Application>Microsoft Office PowerPoint</Application>
  <PresentationFormat>On-screen Show (16:9)</PresentationFormat>
  <Paragraphs>71</Paragraphs>
  <Slides>12</Slides>
  <Notes>12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Karla</vt:lpstr>
      <vt:lpstr>Bahnschrift SemiBold Condensed</vt:lpstr>
      <vt:lpstr>arial</vt:lpstr>
      <vt:lpstr>Montserrat</vt:lpstr>
      <vt:lpstr>Bahnschrift</vt:lpstr>
      <vt:lpstr>arial</vt:lpstr>
      <vt:lpstr>Wingdings</vt:lpstr>
      <vt:lpstr>Bahnschrift Condensed</vt:lpstr>
      <vt:lpstr>Arviragus template</vt:lpstr>
      <vt:lpstr>STATEWISE   FINANCIAL    ANALYSIS</vt:lpstr>
      <vt:lpstr>PROJECT TEAM MEMBERS </vt:lpstr>
      <vt:lpstr>Metrics for Financial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STATEWISE   FINANCIAL    ANALYSIS</dc:title>
  <dc:creator>piyush ramgirwar</dc:creator>
  <cp:lastModifiedBy>piyush ramgirwar</cp:lastModifiedBy>
  <cp:revision>2</cp:revision>
  <dcterms:modified xsi:type="dcterms:W3CDTF">2022-12-18T09:42:49Z</dcterms:modified>
</cp:coreProperties>
</file>