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6cf1f236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06cf1f236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84c73fe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84c73fe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484c73f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484c73f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484c73f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484c73f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484c73f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484c73f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84c73f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84c73f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484c73f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484c73f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484c73f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484c73f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06cf1f2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06cf1f2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6cf1f2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6cf1f2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6cf1f2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6cf1f2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06cf1f2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06cf1f2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84c73f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84c73f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484c73f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484c73f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484c73fe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484c73fe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484c73f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484c73f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VERTEX PROGRAMMING LANGUAGE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357825" y="2834125"/>
            <a:ext cx="3474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Team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1]   Amulya Bodla (abodla)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2]   Niharika Pothana (npothana)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3]   Piyush Mudireddy (prmudire)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4]   Ritesh Reddy(ranugu)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Additional </a:t>
            </a:r>
            <a:r>
              <a:rPr lang="en-GB" sz="1800"/>
              <a:t>Features implemented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66100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Print variations (display, displayln , expression evaluation)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Increment and Decrement operators (++, --)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String operations: Concatenation &amp; Reverse functions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5815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Interpreter	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5" y="3502400"/>
            <a:ext cx="8839199" cy="113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50" y="1426275"/>
            <a:ext cx="8839202" cy="18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Interpreter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0" y="1458425"/>
            <a:ext cx="8839199" cy="73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4">
            <a:alphaModFix/>
          </a:blip>
          <a:srcRect b="0" l="0" r="10482" t="0"/>
          <a:stretch/>
        </p:blipFill>
        <p:spPr>
          <a:xfrm>
            <a:off x="0" y="2818200"/>
            <a:ext cx="9143999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5815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Interpreter	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5" y="1180426"/>
            <a:ext cx="8753476" cy="38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975" y="500925"/>
            <a:ext cx="4300000" cy="42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25" y="500925"/>
            <a:ext cx="6932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Intermediate Code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25" y="1384700"/>
            <a:ext cx="7384199" cy="33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247425" y="436625"/>
            <a:ext cx="48960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Output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25" y="1159700"/>
            <a:ext cx="7337826" cy="37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2600400" y="2153850"/>
            <a:ext cx="3943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3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5432800" y="3429000"/>
            <a:ext cx="347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Amulya Bodla (1219477220)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Niharika Pothana (1219596937)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Ritesh Reddy (1220005293)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Piyush Reddy (1219456537)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664375" y="675100"/>
            <a:ext cx="75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LINK: https://github.com/Prmudire/SER502-Spring2021-Team2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Glossary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232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Overview &amp; Tools Used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• Features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• Workflow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• Lexer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• Grammar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• Compiler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• Intermediate Code Translation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• Sample Code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• Runtime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• Additional Functionalities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Overview &amp; </a:t>
            </a:r>
            <a:r>
              <a:rPr lang="en-GB" sz="1800"/>
              <a:t>Tools Used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• Lexical Analysis and parsing: Prolog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• Intermediate code generation: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FileName: Intermediate code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Extension: .intc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• Runtime environment: Prolog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• Language extension: .vtex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Features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192875"/>
            <a:ext cx="4292100" cy="4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Arithmetic Operators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Primitive Data Types i.e. integer, Boolean, String.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Boolean operations (AND, OR, NOT)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Assignment Operator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Relation operations (&gt;, &lt;, &gt;=, &lt;=, ==, ~)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Conditional Statements (if-then, if-then-else, ternary)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Display &amp; Displayln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Iterative Statements (for, while, for in range)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Low Level Intermediate Language (.intc files)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Block Structured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000"/>
            <a:ext cx="8468890" cy="384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Lexer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38" y="1084650"/>
            <a:ext cx="7980926" cy="37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Lexer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50" y="1202550"/>
            <a:ext cx="7777300" cy="34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Grammar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5" y="1245375"/>
            <a:ext cx="7841577" cy="36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 Tree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50" y="1116800"/>
            <a:ext cx="8109499" cy="38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