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89" r:id="rId3"/>
  </p:sldMasterIdLst>
  <p:sldIdLst>
    <p:sldId id="257" r:id="rId4"/>
    <p:sldId id="258" r:id="rId5"/>
    <p:sldId id="259" r:id="rId6"/>
    <p:sldId id="261" r:id="rId7"/>
    <p:sldId id="263" r:id="rId8"/>
    <p:sldId id="264" r:id="rId9"/>
    <p:sldId id="268" r:id="rId10"/>
    <p:sldId id="262" r:id="rId11"/>
    <p:sldId id="265"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2.svg"/><Relationship Id="rId4" Type="http://schemas.openxmlformats.org/officeDocument/2006/relationships/image" Target="../media/image28.svg"/><Relationship Id="rId9" Type="http://schemas.openxmlformats.org/officeDocument/2006/relationships/image" Target="../media/image31.pn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37.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27.png"/><Relationship Id="rId10" Type="http://schemas.openxmlformats.org/officeDocument/2006/relationships/image" Target="../media/image39.svg"/><Relationship Id="rId4" Type="http://schemas.openxmlformats.org/officeDocument/2006/relationships/image" Target="../media/image35.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2.svg"/><Relationship Id="rId4" Type="http://schemas.openxmlformats.org/officeDocument/2006/relationships/image" Target="../media/image28.svg"/><Relationship Id="rId9" Type="http://schemas.openxmlformats.org/officeDocument/2006/relationships/image" Target="../media/image3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37.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27.png"/><Relationship Id="rId10" Type="http://schemas.openxmlformats.org/officeDocument/2006/relationships/image" Target="../media/image39.svg"/><Relationship Id="rId4" Type="http://schemas.openxmlformats.org/officeDocument/2006/relationships/image" Target="../media/image35.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B32EFA-923D-4E91-B763-3E037CB7DD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B7F2C4A-9BA7-4E22-9423-41F781EE8AAD}">
      <dgm:prSet/>
      <dgm:spPr/>
      <dgm:t>
        <a:bodyPr/>
        <a:lstStyle/>
        <a:p>
          <a:pPr>
            <a:lnSpc>
              <a:spcPct val="100000"/>
            </a:lnSpc>
          </a:pPr>
          <a:r>
            <a:rPr lang="en-US"/>
            <a:t>This Technique is chosen, because this system includes not only imperceptibility but also un- delectability by any steganalysis tool.</a:t>
          </a:r>
        </a:p>
      </dgm:t>
    </dgm:pt>
    <dgm:pt modelId="{59222C93-B5B7-4801-9EB2-3105993AE7EE}" type="parTrans" cxnId="{C0045EA3-0D5E-4495-AD13-7E2A465341B4}">
      <dgm:prSet/>
      <dgm:spPr/>
      <dgm:t>
        <a:bodyPr/>
        <a:lstStyle/>
        <a:p>
          <a:endParaRPr lang="en-US"/>
        </a:p>
      </dgm:t>
    </dgm:pt>
    <dgm:pt modelId="{F9C6BB67-A703-4846-A22B-79AEAFD35245}" type="sibTrans" cxnId="{C0045EA3-0D5E-4495-AD13-7E2A465341B4}">
      <dgm:prSet/>
      <dgm:spPr/>
      <dgm:t>
        <a:bodyPr/>
        <a:lstStyle/>
        <a:p>
          <a:endParaRPr lang="en-US"/>
        </a:p>
      </dgm:t>
    </dgm:pt>
    <dgm:pt modelId="{AA72EB6B-5AE1-47BC-AD0E-C99E76FB38B8}">
      <dgm:prSet/>
      <dgm:spPr/>
      <dgm:t>
        <a:bodyPr/>
        <a:lstStyle/>
        <a:p>
          <a:pPr>
            <a:lnSpc>
              <a:spcPct val="100000"/>
            </a:lnSpc>
          </a:pPr>
          <a:r>
            <a:rPr lang="en-US"/>
            <a:t>STEGANOGRAPHY IS THE TECHNIQUE OF HIDING SECRET DATA WITHIN AN ORDINARY, NON-SECRET, FILE OR MESSAGE IN ORDER TO AVOID DETECTION</a:t>
          </a:r>
        </a:p>
      </dgm:t>
    </dgm:pt>
    <dgm:pt modelId="{549A0F32-8EFF-4AFB-B18B-979192953EA3}" type="parTrans" cxnId="{8EA8ECAD-62B9-4A52-9096-DE5C24EE6AAE}">
      <dgm:prSet/>
      <dgm:spPr/>
      <dgm:t>
        <a:bodyPr/>
        <a:lstStyle/>
        <a:p>
          <a:endParaRPr lang="en-US"/>
        </a:p>
      </dgm:t>
    </dgm:pt>
    <dgm:pt modelId="{A49AD0C4-AD0A-468E-9B19-6BA33840B674}" type="sibTrans" cxnId="{8EA8ECAD-62B9-4A52-9096-DE5C24EE6AAE}">
      <dgm:prSet/>
      <dgm:spPr/>
      <dgm:t>
        <a:bodyPr/>
        <a:lstStyle/>
        <a:p>
          <a:endParaRPr lang="en-US"/>
        </a:p>
      </dgm:t>
    </dgm:pt>
    <dgm:pt modelId="{098DCF7E-AC61-4974-A0F2-D53ED7974B6D}">
      <dgm:prSet/>
      <dgm:spPr/>
      <dgm:t>
        <a:bodyPr/>
        <a:lstStyle/>
        <a:p>
          <a:pPr>
            <a:lnSpc>
              <a:spcPct val="100000"/>
            </a:lnSpc>
          </a:pPr>
          <a:r>
            <a:rPr lang="en-US"/>
            <a:t>The process of hiding text into an image typically involves manipulating the least significant bits of the image pixels, ensuring minimal impact on the overall visual appearance</a:t>
          </a:r>
        </a:p>
      </dgm:t>
    </dgm:pt>
    <dgm:pt modelId="{AD2C204F-0FF5-42DE-AFFB-6ED2C73B4FC5}" type="parTrans" cxnId="{5297ECE5-6DA8-4C64-85A7-4A7F204022B8}">
      <dgm:prSet/>
      <dgm:spPr/>
      <dgm:t>
        <a:bodyPr/>
        <a:lstStyle/>
        <a:p>
          <a:endParaRPr lang="en-US"/>
        </a:p>
      </dgm:t>
    </dgm:pt>
    <dgm:pt modelId="{2EC84611-9FFF-4130-929D-ECFF42F86FC7}" type="sibTrans" cxnId="{5297ECE5-6DA8-4C64-85A7-4A7F204022B8}">
      <dgm:prSet/>
      <dgm:spPr/>
      <dgm:t>
        <a:bodyPr/>
        <a:lstStyle/>
        <a:p>
          <a:endParaRPr lang="en-US"/>
        </a:p>
      </dgm:t>
    </dgm:pt>
    <dgm:pt modelId="{20F14CA7-EF88-4F79-A72F-EC4342F74B44}" type="pres">
      <dgm:prSet presAssocID="{C1B32EFA-923D-4E91-B763-3E037CB7DD4E}" presName="root" presStyleCnt="0">
        <dgm:presLayoutVars>
          <dgm:dir/>
          <dgm:resizeHandles val="exact"/>
        </dgm:presLayoutVars>
      </dgm:prSet>
      <dgm:spPr/>
    </dgm:pt>
    <dgm:pt modelId="{B85D3D9C-0A9E-4B79-B549-47B78752C21A}" type="pres">
      <dgm:prSet presAssocID="{9B7F2C4A-9BA7-4E22-9423-41F781EE8AAD}" presName="compNode" presStyleCnt="0"/>
      <dgm:spPr/>
    </dgm:pt>
    <dgm:pt modelId="{055928A2-311A-424E-90F3-8E680B1B3743}" type="pres">
      <dgm:prSet presAssocID="{9B7F2C4A-9BA7-4E22-9423-41F781EE8AAD}" presName="bgRect" presStyleLbl="bgShp" presStyleIdx="0" presStyleCnt="3"/>
      <dgm:spPr/>
    </dgm:pt>
    <dgm:pt modelId="{D09441CF-7C8E-4BE6-9F81-D6C45C64F683}" type="pres">
      <dgm:prSet presAssocID="{9B7F2C4A-9BA7-4E22-9423-41F781EE8A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aw blade"/>
        </a:ext>
      </dgm:extLst>
    </dgm:pt>
    <dgm:pt modelId="{CA1E245F-C6CD-4A20-87A8-1B41EA32A128}" type="pres">
      <dgm:prSet presAssocID="{9B7F2C4A-9BA7-4E22-9423-41F781EE8AAD}" presName="spaceRect" presStyleCnt="0"/>
      <dgm:spPr/>
    </dgm:pt>
    <dgm:pt modelId="{804C86F6-B9CF-4AEE-A49F-A6BA0472E443}" type="pres">
      <dgm:prSet presAssocID="{9B7F2C4A-9BA7-4E22-9423-41F781EE8AAD}" presName="parTx" presStyleLbl="revTx" presStyleIdx="0" presStyleCnt="3">
        <dgm:presLayoutVars>
          <dgm:chMax val="0"/>
          <dgm:chPref val="0"/>
        </dgm:presLayoutVars>
      </dgm:prSet>
      <dgm:spPr/>
    </dgm:pt>
    <dgm:pt modelId="{B11FC8B9-EE43-46F4-BA68-679E5B28C22E}" type="pres">
      <dgm:prSet presAssocID="{F9C6BB67-A703-4846-A22B-79AEAFD35245}" presName="sibTrans" presStyleCnt="0"/>
      <dgm:spPr/>
    </dgm:pt>
    <dgm:pt modelId="{1229A626-188E-4ADE-9F28-42B55919F674}" type="pres">
      <dgm:prSet presAssocID="{AA72EB6B-5AE1-47BC-AD0E-C99E76FB38B8}" presName="compNode" presStyleCnt="0"/>
      <dgm:spPr/>
    </dgm:pt>
    <dgm:pt modelId="{831A22CB-BC2D-455C-945D-2A2482A380EC}" type="pres">
      <dgm:prSet presAssocID="{AA72EB6B-5AE1-47BC-AD0E-C99E76FB38B8}" presName="bgRect" presStyleLbl="bgShp" presStyleIdx="1" presStyleCnt="3"/>
      <dgm:spPr/>
    </dgm:pt>
    <dgm:pt modelId="{1C186C0F-ABD5-492F-B798-1F5D92FFE49F}" type="pres">
      <dgm:prSet presAssocID="{AA72EB6B-5AE1-47BC-AD0E-C99E76FB3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ose"/>
        </a:ext>
      </dgm:extLst>
    </dgm:pt>
    <dgm:pt modelId="{6920D3F1-6903-4CE7-89D3-AE02E731F020}" type="pres">
      <dgm:prSet presAssocID="{AA72EB6B-5AE1-47BC-AD0E-C99E76FB38B8}" presName="spaceRect" presStyleCnt="0"/>
      <dgm:spPr/>
    </dgm:pt>
    <dgm:pt modelId="{EC957182-3087-4D90-9AC8-DF44B361E725}" type="pres">
      <dgm:prSet presAssocID="{AA72EB6B-5AE1-47BC-AD0E-C99E76FB38B8}" presName="parTx" presStyleLbl="revTx" presStyleIdx="1" presStyleCnt="3">
        <dgm:presLayoutVars>
          <dgm:chMax val="0"/>
          <dgm:chPref val="0"/>
        </dgm:presLayoutVars>
      </dgm:prSet>
      <dgm:spPr/>
    </dgm:pt>
    <dgm:pt modelId="{9ADA6647-CA78-4F95-9134-51191723DBB3}" type="pres">
      <dgm:prSet presAssocID="{A49AD0C4-AD0A-468E-9B19-6BA33840B674}" presName="sibTrans" presStyleCnt="0"/>
      <dgm:spPr/>
    </dgm:pt>
    <dgm:pt modelId="{6A3B4DC8-4B00-4462-BDE4-095A728379A9}" type="pres">
      <dgm:prSet presAssocID="{098DCF7E-AC61-4974-A0F2-D53ED7974B6D}" presName="compNode" presStyleCnt="0"/>
      <dgm:spPr/>
    </dgm:pt>
    <dgm:pt modelId="{303B07AB-FE9E-43AD-8F12-7E66B2AFC7AE}" type="pres">
      <dgm:prSet presAssocID="{098DCF7E-AC61-4974-A0F2-D53ED7974B6D}" presName="bgRect" presStyleLbl="bgShp" presStyleIdx="2" presStyleCnt="3"/>
      <dgm:spPr/>
    </dgm:pt>
    <dgm:pt modelId="{EF80AB20-4243-4722-B8E4-B0BE7F283C94}" type="pres">
      <dgm:prSet presAssocID="{098DCF7E-AC61-4974-A0F2-D53ED7974B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mage"/>
        </a:ext>
      </dgm:extLst>
    </dgm:pt>
    <dgm:pt modelId="{45B4F085-0FF1-426F-B9AB-B7064433C66B}" type="pres">
      <dgm:prSet presAssocID="{098DCF7E-AC61-4974-A0F2-D53ED7974B6D}" presName="spaceRect" presStyleCnt="0"/>
      <dgm:spPr/>
    </dgm:pt>
    <dgm:pt modelId="{E2F3F53C-8C46-4344-85A4-F3CDB0320A57}" type="pres">
      <dgm:prSet presAssocID="{098DCF7E-AC61-4974-A0F2-D53ED7974B6D}" presName="parTx" presStyleLbl="revTx" presStyleIdx="2" presStyleCnt="3">
        <dgm:presLayoutVars>
          <dgm:chMax val="0"/>
          <dgm:chPref val="0"/>
        </dgm:presLayoutVars>
      </dgm:prSet>
      <dgm:spPr/>
    </dgm:pt>
  </dgm:ptLst>
  <dgm:cxnLst>
    <dgm:cxn modelId="{35C9C61F-F150-40C1-9EB3-4330DB458DB9}" type="presOf" srcId="{098DCF7E-AC61-4974-A0F2-D53ED7974B6D}" destId="{E2F3F53C-8C46-4344-85A4-F3CDB0320A57}" srcOrd="0" destOrd="0" presId="urn:microsoft.com/office/officeart/2018/2/layout/IconVerticalSolidList"/>
    <dgm:cxn modelId="{A1C88677-E005-4EEE-8398-EACC22B6EF37}" type="presOf" srcId="{C1B32EFA-923D-4E91-B763-3E037CB7DD4E}" destId="{20F14CA7-EF88-4F79-A72F-EC4342F74B44}" srcOrd="0" destOrd="0" presId="urn:microsoft.com/office/officeart/2018/2/layout/IconVerticalSolidList"/>
    <dgm:cxn modelId="{C0045EA3-0D5E-4495-AD13-7E2A465341B4}" srcId="{C1B32EFA-923D-4E91-B763-3E037CB7DD4E}" destId="{9B7F2C4A-9BA7-4E22-9423-41F781EE8AAD}" srcOrd="0" destOrd="0" parTransId="{59222C93-B5B7-4801-9EB2-3105993AE7EE}" sibTransId="{F9C6BB67-A703-4846-A22B-79AEAFD35245}"/>
    <dgm:cxn modelId="{8EA8ECAD-62B9-4A52-9096-DE5C24EE6AAE}" srcId="{C1B32EFA-923D-4E91-B763-3E037CB7DD4E}" destId="{AA72EB6B-5AE1-47BC-AD0E-C99E76FB38B8}" srcOrd="1" destOrd="0" parTransId="{549A0F32-8EFF-4AFB-B18B-979192953EA3}" sibTransId="{A49AD0C4-AD0A-468E-9B19-6BA33840B674}"/>
    <dgm:cxn modelId="{CD7C88C7-BE97-4AA6-BFA1-BBF447A0D89F}" type="presOf" srcId="{9B7F2C4A-9BA7-4E22-9423-41F781EE8AAD}" destId="{804C86F6-B9CF-4AEE-A49F-A6BA0472E443}" srcOrd="0" destOrd="0" presId="urn:microsoft.com/office/officeart/2018/2/layout/IconVerticalSolidList"/>
    <dgm:cxn modelId="{C1BBF6E3-E751-4A22-ACA5-FC2440C67BBE}" type="presOf" srcId="{AA72EB6B-5AE1-47BC-AD0E-C99E76FB38B8}" destId="{EC957182-3087-4D90-9AC8-DF44B361E725}" srcOrd="0" destOrd="0" presId="urn:microsoft.com/office/officeart/2018/2/layout/IconVerticalSolidList"/>
    <dgm:cxn modelId="{5297ECE5-6DA8-4C64-85A7-4A7F204022B8}" srcId="{C1B32EFA-923D-4E91-B763-3E037CB7DD4E}" destId="{098DCF7E-AC61-4974-A0F2-D53ED7974B6D}" srcOrd="2" destOrd="0" parTransId="{AD2C204F-0FF5-42DE-AFFB-6ED2C73B4FC5}" sibTransId="{2EC84611-9FFF-4130-929D-ECFF42F86FC7}"/>
    <dgm:cxn modelId="{E347C3CE-B2C9-43A4-BA98-B6706279A04F}" type="presParOf" srcId="{20F14CA7-EF88-4F79-A72F-EC4342F74B44}" destId="{B85D3D9C-0A9E-4B79-B549-47B78752C21A}" srcOrd="0" destOrd="0" presId="urn:microsoft.com/office/officeart/2018/2/layout/IconVerticalSolidList"/>
    <dgm:cxn modelId="{42C2C234-7A48-45BC-A0A0-517C9738E5E1}" type="presParOf" srcId="{B85D3D9C-0A9E-4B79-B549-47B78752C21A}" destId="{055928A2-311A-424E-90F3-8E680B1B3743}" srcOrd="0" destOrd="0" presId="urn:microsoft.com/office/officeart/2018/2/layout/IconVerticalSolidList"/>
    <dgm:cxn modelId="{F659E113-1AF0-4F9F-99BE-6A703EF27559}" type="presParOf" srcId="{B85D3D9C-0A9E-4B79-B549-47B78752C21A}" destId="{D09441CF-7C8E-4BE6-9F81-D6C45C64F683}" srcOrd="1" destOrd="0" presId="urn:microsoft.com/office/officeart/2018/2/layout/IconVerticalSolidList"/>
    <dgm:cxn modelId="{2A61403E-478F-4C02-8031-9910AD944AEA}" type="presParOf" srcId="{B85D3D9C-0A9E-4B79-B549-47B78752C21A}" destId="{CA1E245F-C6CD-4A20-87A8-1B41EA32A128}" srcOrd="2" destOrd="0" presId="urn:microsoft.com/office/officeart/2018/2/layout/IconVerticalSolidList"/>
    <dgm:cxn modelId="{BB04E521-8DE0-4785-80D1-D3CC61108FAE}" type="presParOf" srcId="{B85D3D9C-0A9E-4B79-B549-47B78752C21A}" destId="{804C86F6-B9CF-4AEE-A49F-A6BA0472E443}" srcOrd="3" destOrd="0" presId="urn:microsoft.com/office/officeart/2018/2/layout/IconVerticalSolidList"/>
    <dgm:cxn modelId="{A43836FC-8DE9-4127-ACD4-48EB7454C869}" type="presParOf" srcId="{20F14CA7-EF88-4F79-A72F-EC4342F74B44}" destId="{B11FC8B9-EE43-46F4-BA68-679E5B28C22E}" srcOrd="1" destOrd="0" presId="urn:microsoft.com/office/officeart/2018/2/layout/IconVerticalSolidList"/>
    <dgm:cxn modelId="{39785C48-6F41-4BF1-BED5-736B16F0C939}" type="presParOf" srcId="{20F14CA7-EF88-4F79-A72F-EC4342F74B44}" destId="{1229A626-188E-4ADE-9F28-42B55919F674}" srcOrd="2" destOrd="0" presId="urn:microsoft.com/office/officeart/2018/2/layout/IconVerticalSolidList"/>
    <dgm:cxn modelId="{CCAA729A-734E-4466-B9AE-C12ED143DC4C}" type="presParOf" srcId="{1229A626-188E-4ADE-9F28-42B55919F674}" destId="{831A22CB-BC2D-455C-945D-2A2482A380EC}" srcOrd="0" destOrd="0" presId="urn:microsoft.com/office/officeart/2018/2/layout/IconVerticalSolidList"/>
    <dgm:cxn modelId="{7791E99A-48EB-41F1-9DD5-FD547E19C890}" type="presParOf" srcId="{1229A626-188E-4ADE-9F28-42B55919F674}" destId="{1C186C0F-ABD5-492F-B798-1F5D92FFE49F}" srcOrd="1" destOrd="0" presId="urn:microsoft.com/office/officeart/2018/2/layout/IconVerticalSolidList"/>
    <dgm:cxn modelId="{C49CD76D-1288-4566-9D5D-3EC4606249BC}" type="presParOf" srcId="{1229A626-188E-4ADE-9F28-42B55919F674}" destId="{6920D3F1-6903-4CE7-89D3-AE02E731F020}" srcOrd="2" destOrd="0" presId="urn:microsoft.com/office/officeart/2018/2/layout/IconVerticalSolidList"/>
    <dgm:cxn modelId="{DD4CAA27-4100-4B74-B274-B38BB6690FA1}" type="presParOf" srcId="{1229A626-188E-4ADE-9F28-42B55919F674}" destId="{EC957182-3087-4D90-9AC8-DF44B361E725}" srcOrd="3" destOrd="0" presId="urn:microsoft.com/office/officeart/2018/2/layout/IconVerticalSolidList"/>
    <dgm:cxn modelId="{A89AC86A-8CE3-463C-B930-141B435F74CF}" type="presParOf" srcId="{20F14CA7-EF88-4F79-A72F-EC4342F74B44}" destId="{9ADA6647-CA78-4F95-9134-51191723DBB3}" srcOrd="3" destOrd="0" presId="urn:microsoft.com/office/officeart/2018/2/layout/IconVerticalSolidList"/>
    <dgm:cxn modelId="{90344A5F-864B-4F6F-956F-131F03C9ABE2}" type="presParOf" srcId="{20F14CA7-EF88-4F79-A72F-EC4342F74B44}" destId="{6A3B4DC8-4B00-4462-BDE4-095A728379A9}" srcOrd="4" destOrd="0" presId="urn:microsoft.com/office/officeart/2018/2/layout/IconVerticalSolidList"/>
    <dgm:cxn modelId="{9B486052-8CF8-4CE6-971B-6593046C0DE9}" type="presParOf" srcId="{6A3B4DC8-4B00-4462-BDE4-095A728379A9}" destId="{303B07AB-FE9E-43AD-8F12-7E66B2AFC7AE}" srcOrd="0" destOrd="0" presId="urn:microsoft.com/office/officeart/2018/2/layout/IconVerticalSolidList"/>
    <dgm:cxn modelId="{A3E42E9C-06D1-4853-9DB4-AC8CBEF1AD81}" type="presParOf" srcId="{6A3B4DC8-4B00-4462-BDE4-095A728379A9}" destId="{EF80AB20-4243-4722-B8E4-B0BE7F283C94}" srcOrd="1" destOrd="0" presId="urn:microsoft.com/office/officeart/2018/2/layout/IconVerticalSolidList"/>
    <dgm:cxn modelId="{44C1FE93-6B32-410F-A0F7-BB0BD3070298}" type="presParOf" srcId="{6A3B4DC8-4B00-4462-BDE4-095A728379A9}" destId="{45B4F085-0FF1-426F-B9AB-B7064433C66B}" srcOrd="2" destOrd="0" presId="urn:microsoft.com/office/officeart/2018/2/layout/IconVerticalSolidList"/>
    <dgm:cxn modelId="{F49BDA80-9117-415B-95FE-A497D13BF4B0}" type="presParOf" srcId="{6A3B4DC8-4B00-4462-BDE4-095A728379A9}" destId="{E2F3F53C-8C46-4344-85A4-F3CDB0320A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6A9415-F174-433F-A12E-B505CF7D42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FABB7FC-231D-41FB-8FFA-4CC592E7B769}">
      <dgm:prSet/>
      <dgm:spPr/>
      <dgm:t>
        <a:bodyPr/>
        <a:lstStyle/>
        <a:p>
          <a:r>
            <a:rPr lang="en-US" b="1" i="0"/>
            <a:t>Data Security Professionals:</a:t>
          </a:r>
          <a:r>
            <a:rPr lang="en-US"/>
            <a:t> </a:t>
          </a:r>
          <a:r>
            <a:rPr lang="en-US" b="0" i="0"/>
            <a:t>Data security professionals and cybersecurity experts are primary end users of projects involving hiding text into an image. </a:t>
          </a:r>
          <a:endParaRPr lang="en-US"/>
        </a:p>
      </dgm:t>
    </dgm:pt>
    <dgm:pt modelId="{781A11A6-3B43-47F4-9DCD-9535037F6C5A}" type="parTrans" cxnId="{019F0E4C-B8A3-4EB2-AF83-BB9A11F103DE}">
      <dgm:prSet/>
      <dgm:spPr/>
      <dgm:t>
        <a:bodyPr/>
        <a:lstStyle/>
        <a:p>
          <a:endParaRPr lang="en-US"/>
        </a:p>
      </dgm:t>
    </dgm:pt>
    <dgm:pt modelId="{92089D09-4D31-4138-9EB9-F6D9A34C923B}" type="sibTrans" cxnId="{019F0E4C-B8A3-4EB2-AF83-BB9A11F103DE}">
      <dgm:prSet/>
      <dgm:spPr/>
      <dgm:t>
        <a:bodyPr/>
        <a:lstStyle/>
        <a:p>
          <a:endParaRPr lang="en-US"/>
        </a:p>
      </dgm:t>
    </dgm:pt>
    <dgm:pt modelId="{3C053508-C101-4EB5-BBDE-A359FE4FB4E6}">
      <dgm:prSet/>
      <dgm:spPr/>
      <dgm:t>
        <a:bodyPr/>
        <a:lstStyle/>
        <a:p>
          <a:r>
            <a:rPr lang="en-US" b="1" i="0"/>
            <a:t>Law Enforcement and Intelligence Agencies:</a:t>
          </a:r>
          <a:r>
            <a:rPr lang="en-US"/>
            <a:t> </a:t>
          </a:r>
          <a:r>
            <a:rPr lang="en-US" b="0" i="0"/>
            <a:t>Government entities, law enforcement agencies, and intelligence organizations may use this technology to discreetly exchange confidential messages or hide information during covert operations. </a:t>
          </a:r>
          <a:endParaRPr lang="en-US"/>
        </a:p>
      </dgm:t>
    </dgm:pt>
    <dgm:pt modelId="{7946004B-89A0-45AB-9474-16D378EEF920}" type="parTrans" cxnId="{C6D7B385-5E46-4902-8629-F0DCA696E9A1}">
      <dgm:prSet/>
      <dgm:spPr/>
      <dgm:t>
        <a:bodyPr/>
        <a:lstStyle/>
        <a:p>
          <a:endParaRPr lang="en-US"/>
        </a:p>
      </dgm:t>
    </dgm:pt>
    <dgm:pt modelId="{3251765F-6D2A-47F4-BB3E-E193745102D3}" type="sibTrans" cxnId="{C6D7B385-5E46-4902-8629-F0DCA696E9A1}">
      <dgm:prSet/>
      <dgm:spPr/>
      <dgm:t>
        <a:bodyPr/>
        <a:lstStyle/>
        <a:p>
          <a:endParaRPr lang="en-US"/>
        </a:p>
      </dgm:t>
    </dgm:pt>
    <dgm:pt modelId="{9E858F5A-02E3-44B4-8690-4D90682BA4B3}">
      <dgm:prSet/>
      <dgm:spPr/>
      <dgm:t>
        <a:bodyPr/>
        <a:lstStyle/>
        <a:p>
          <a:r>
            <a:rPr lang="en-US" b="1" i="0"/>
            <a:t>Corporate and Organizational Security Teams:</a:t>
          </a:r>
          <a:r>
            <a:rPr lang="en-US"/>
            <a:t> </a:t>
          </a:r>
          <a:r>
            <a:rPr lang="en-US" b="0" i="0"/>
            <a:t>Security teams within corporations and organizations may utilize hiding text in images to safeguard proprietary information, trade secrets, or other confidential business data.</a:t>
          </a:r>
          <a:endParaRPr lang="en-US"/>
        </a:p>
      </dgm:t>
    </dgm:pt>
    <dgm:pt modelId="{E6F53C6D-F101-4588-9158-B7B803DA7DB3}" type="parTrans" cxnId="{3CBE386A-4FAF-4F4A-99C3-909EE5D6CE5B}">
      <dgm:prSet/>
      <dgm:spPr/>
      <dgm:t>
        <a:bodyPr/>
        <a:lstStyle/>
        <a:p>
          <a:endParaRPr lang="en-US"/>
        </a:p>
      </dgm:t>
    </dgm:pt>
    <dgm:pt modelId="{A4EA7283-448D-4C13-A719-4ED9EE3A1994}" type="sibTrans" cxnId="{3CBE386A-4FAF-4F4A-99C3-909EE5D6CE5B}">
      <dgm:prSet/>
      <dgm:spPr/>
      <dgm:t>
        <a:bodyPr/>
        <a:lstStyle/>
        <a:p>
          <a:endParaRPr lang="en-US"/>
        </a:p>
      </dgm:t>
    </dgm:pt>
    <dgm:pt modelId="{C5767932-EC66-4889-BFE3-8658B58E4FC2}">
      <dgm:prSet/>
      <dgm:spPr/>
      <dgm:t>
        <a:bodyPr/>
        <a:lstStyle/>
        <a:p>
          <a:r>
            <a:rPr lang="en-US" b="1" i="0"/>
            <a:t>Journalists and Whistleblowers:</a:t>
          </a:r>
          <a:r>
            <a:rPr lang="en-US"/>
            <a:t> </a:t>
          </a:r>
          <a:r>
            <a:rPr lang="en-US" b="0" i="0"/>
            <a:t>Individuals involved in investigative journalism or whistleblowing activities may find hiding text in images to securely transmit sensitive information without attracting unwanted attention. .</a:t>
          </a:r>
          <a:endParaRPr lang="en-US"/>
        </a:p>
      </dgm:t>
    </dgm:pt>
    <dgm:pt modelId="{E4C37497-09D0-46E0-BFF9-51798F003C51}" type="parTrans" cxnId="{63607075-C571-44E4-920A-7200758D099D}">
      <dgm:prSet/>
      <dgm:spPr/>
      <dgm:t>
        <a:bodyPr/>
        <a:lstStyle/>
        <a:p>
          <a:endParaRPr lang="en-US"/>
        </a:p>
      </dgm:t>
    </dgm:pt>
    <dgm:pt modelId="{453C8071-B035-41B9-A0B3-83D4B98D2141}" type="sibTrans" cxnId="{63607075-C571-44E4-920A-7200758D099D}">
      <dgm:prSet/>
      <dgm:spPr/>
      <dgm:t>
        <a:bodyPr/>
        <a:lstStyle/>
        <a:p>
          <a:endParaRPr lang="en-US"/>
        </a:p>
      </dgm:t>
    </dgm:pt>
    <dgm:pt modelId="{073C35F2-7342-4226-A5FB-37EB2EFD84EB}">
      <dgm:prSet/>
      <dgm:spPr/>
      <dgm:t>
        <a:bodyPr/>
        <a:lstStyle/>
        <a:p>
          <a:r>
            <a:rPr lang="en-US" b="1" i="0"/>
            <a:t>Privacy-Conscious Individuals:</a:t>
          </a:r>
          <a:r>
            <a:rPr lang="en-US"/>
            <a:t> </a:t>
          </a:r>
          <a:r>
            <a:rPr lang="en-US" b="0" i="0"/>
            <a:t>Privacy-conscious individuals, such as activists, researchers, or anyone concerned about personal information security, might explore projects related to hiding text in images.</a:t>
          </a:r>
          <a:endParaRPr lang="en-US"/>
        </a:p>
      </dgm:t>
    </dgm:pt>
    <dgm:pt modelId="{5E79576F-ECA3-4F7F-9B27-0E885C1799B2}" type="parTrans" cxnId="{1CA9C0D2-9915-4299-8A4F-BC831278EBE3}">
      <dgm:prSet/>
      <dgm:spPr/>
      <dgm:t>
        <a:bodyPr/>
        <a:lstStyle/>
        <a:p>
          <a:endParaRPr lang="en-US"/>
        </a:p>
      </dgm:t>
    </dgm:pt>
    <dgm:pt modelId="{50FEAEE0-5231-4626-A309-B15B79F59D1B}" type="sibTrans" cxnId="{1CA9C0D2-9915-4299-8A4F-BC831278EBE3}">
      <dgm:prSet/>
      <dgm:spPr/>
      <dgm:t>
        <a:bodyPr/>
        <a:lstStyle/>
        <a:p>
          <a:endParaRPr lang="en-US"/>
        </a:p>
      </dgm:t>
    </dgm:pt>
    <dgm:pt modelId="{95F51EC4-8971-4496-A73F-C8E3DD5EF648}" type="pres">
      <dgm:prSet presAssocID="{AF6A9415-F174-433F-A12E-B505CF7D422F}" presName="linear" presStyleCnt="0">
        <dgm:presLayoutVars>
          <dgm:animLvl val="lvl"/>
          <dgm:resizeHandles val="exact"/>
        </dgm:presLayoutVars>
      </dgm:prSet>
      <dgm:spPr/>
    </dgm:pt>
    <dgm:pt modelId="{43662946-D87E-4787-8A4C-8188C893FD37}" type="pres">
      <dgm:prSet presAssocID="{2FABB7FC-231D-41FB-8FFA-4CC592E7B769}" presName="parentText" presStyleLbl="node1" presStyleIdx="0" presStyleCnt="5">
        <dgm:presLayoutVars>
          <dgm:chMax val="0"/>
          <dgm:bulletEnabled val="1"/>
        </dgm:presLayoutVars>
      </dgm:prSet>
      <dgm:spPr/>
    </dgm:pt>
    <dgm:pt modelId="{AE10E6F4-E22E-4971-A57D-5A397C33C5C3}" type="pres">
      <dgm:prSet presAssocID="{92089D09-4D31-4138-9EB9-F6D9A34C923B}" presName="spacer" presStyleCnt="0"/>
      <dgm:spPr/>
    </dgm:pt>
    <dgm:pt modelId="{7E520E3E-3439-4452-BEFA-4246061CED27}" type="pres">
      <dgm:prSet presAssocID="{3C053508-C101-4EB5-BBDE-A359FE4FB4E6}" presName="parentText" presStyleLbl="node1" presStyleIdx="1" presStyleCnt="5">
        <dgm:presLayoutVars>
          <dgm:chMax val="0"/>
          <dgm:bulletEnabled val="1"/>
        </dgm:presLayoutVars>
      </dgm:prSet>
      <dgm:spPr/>
    </dgm:pt>
    <dgm:pt modelId="{4D94DEEB-2BD5-4224-B51A-DCD8666FB887}" type="pres">
      <dgm:prSet presAssocID="{3251765F-6D2A-47F4-BB3E-E193745102D3}" presName="spacer" presStyleCnt="0"/>
      <dgm:spPr/>
    </dgm:pt>
    <dgm:pt modelId="{415C9A1E-8223-42B9-B880-C4505545CFA1}" type="pres">
      <dgm:prSet presAssocID="{9E858F5A-02E3-44B4-8690-4D90682BA4B3}" presName="parentText" presStyleLbl="node1" presStyleIdx="2" presStyleCnt="5">
        <dgm:presLayoutVars>
          <dgm:chMax val="0"/>
          <dgm:bulletEnabled val="1"/>
        </dgm:presLayoutVars>
      </dgm:prSet>
      <dgm:spPr/>
    </dgm:pt>
    <dgm:pt modelId="{D7DDC205-40B3-4BF9-9B6F-375A47CB01FF}" type="pres">
      <dgm:prSet presAssocID="{A4EA7283-448D-4C13-A719-4ED9EE3A1994}" presName="spacer" presStyleCnt="0"/>
      <dgm:spPr/>
    </dgm:pt>
    <dgm:pt modelId="{2F70D916-5AD8-4487-9125-0C3EEB9B4C5C}" type="pres">
      <dgm:prSet presAssocID="{C5767932-EC66-4889-BFE3-8658B58E4FC2}" presName="parentText" presStyleLbl="node1" presStyleIdx="3" presStyleCnt="5">
        <dgm:presLayoutVars>
          <dgm:chMax val="0"/>
          <dgm:bulletEnabled val="1"/>
        </dgm:presLayoutVars>
      </dgm:prSet>
      <dgm:spPr/>
    </dgm:pt>
    <dgm:pt modelId="{756FD54F-D65E-4683-845E-4ACB181CC18C}" type="pres">
      <dgm:prSet presAssocID="{453C8071-B035-41B9-A0B3-83D4B98D2141}" presName="spacer" presStyleCnt="0"/>
      <dgm:spPr/>
    </dgm:pt>
    <dgm:pt modelId="{B9ABC834-3338-4790-A34D-1F323DD9959E}" type="pres">
      <dgm:prSet presAssocID="{073C35F2-7342-4226-A5FB-37EB2EFD84EB}" presName="parentText" presStyleLbl="node1" presStyleIdx="4" presStyleCnt="5">
        <dgm:presLayoutVars>
          <dgm:chMax val="0"/>
          <dgm:bulletEnabled val="1"/>
        </dgm:presLayoutVars>
      </dgm:prSet>
      <dgm:spPr/>
    </dgm:pt>
  </dgm:ptLst>
  <dgm:cxnLst>
    <dgm:cxn modelId="{5D27791E-BF0A-4399-BE35-804B44C0CC9E}" type="presOf" srcId="{2FABB7FC-231D-41FB-8FFA-4CC592E7B769}" destId="{43662946-D87E-4787-8A4C-8188C893FD37}" srcOrd="0" destOrd="0" presId="urn:microsoft.com/office/officeart/2005/8/layout/vList2"/>
    <dgm:cxn modelId="{2DB04760-2133-45FE-A6E8-1033C1519099}" type="presOf" srcId="{AF6A9415-F174-433F-A12E-B505CF7D422F}" destId="{95F51EC4-8971-4496-A73F-C8E3DD5EF648}" srcOrd="0" destOrd="0" presId="urn:microsoft.com/office/officeart/2005/8/layout/vList2"/>
    <dgm:cxn modelId="{3CBE386A-4FAF-4F4A-99C3-909EE5D6CE5B}" srcId="{AF6A9415-F174-433F-A12E-B505CF7D422F}" destId="{9E858F5A-02E3-44B4-8690-4D90682BA4B3}" srcOrd="2" destOrd="0" parTransId="{E6F53C6D-F101-4588-9158-B7B803DA7DB3}" sibTransId="{A4EA7283-448D-4C13-A719-4ED9EE3A1994}"/>
    <dgm:cxn modelId="{019F0E4C-B8A3-4EB2-AF83-BB9A11F103DE}" srcId="{AF6A9415-F174-433F-A12E-B505CF7D422F}" destId="{2FABB7FC-231D-41FB-8FFA-4CC592E7B769}" srcOrd="0" destOrd="0" parTransId="{781A11A6-3B43-47F4-9DCD-9535037F6C5A}" sibTransId="{92089D09-4D31-4138-9EB9-F6D9A34C923B}"/>
    <dgm:cxn modelId="{63607075-C571-44E4-920A-7200758D099D}" srcId="{AF6A9415-F174-433F-A12E-B505CF7D422F}" destId="{C5767932-EC66-4889-BFE3-8658B58E4FC2}" srcOrd="3" destOrd="0" parTransId="{E4C37497-09D0-46E0-BFF9-51798F003C51}" sibTransId="{453C8071-B035-41B9-A0B3-83D4B98D2141}"/>
    <dgm:cxn modelId="{A1C92E7A-3B55-42BC-814F-0BAC2884E184}" type="presOf" srcId="{3C053508-C101-4EB5-BBDE-A359FE4FB4E6}" destId="{7E520E3E-3439-4452-BEFA-4246061CED27}" srcOrd="0" destOrd="0" presId="urn:microsoft.com/office/officeart/2005/8/layout/vList2"/>
    <dgm:cxn modelId="{C6D7B385-5E46-4902-8629-F0DCA696E9A1}" srcId="{AF6A9415-F174-433F-A12E-B505CF7D422F}" destId="{3C053508-C101-4EB5-BBDE-A359FE4FB4E6}" srcOrd="1" destOrd="0" parTransId="{7946004B-89A0-45AB-9474-16D378EEF920}" sibTransId="{3251765F-6D2A-47F4-BB3E-E193745102D3}"/>
    <dgm:cxn modelId="{70CBD586-03EB-4632-8B54-6E166C8CCF78}" type="presOf" srcId="{9E858F5A-02E3-44B4-8690-4D90682BA4B3}" destId="{415C9A1E-8223-42B9-B880-C4505545CFA1}" srcOrd="0" destOrd="0" presId="urn:microsoft.com/office/officeart/2005/8/layout/vList2"/>
    <dgm:cxn modelId="{541FFAC6-7C85-48D1-95BE-D4C2D8BD10AA}" type="presOf" srcId="{C5767932-EC66-4889-BFE3-8658B58E4FC2}" destId="{2F70D916-5AD8-4487-9125-0C3EEB9B4C5C}" srcOrd="0" destOrd="0" presId="urn:microsoft.com/office/officeart/2005/8/layout/vList2"/>
    <dgm:cxn modelId="{1CA9C0D2-9915-4299-8A4F-BC831278EBE3}" srcId="{AF6A9415-F174-433F-A12E-B505CF7D422F}" destId="{073C35F2-7342-4226-A5FB-37EB2EFD84EB}" srcOrd="4" destOrd="0" parTransId="{5E79576F-ECA3-4F7F-9B27-0E885C1799B2}" sibTransId="{50FEAEE0-5231-4626-A309-B15B79F59D1B}"/>
    <dgm:cxn modelId="{DC67E8F7-903D-4A88-8845-FCF68CC7DCDB}" type="presOf" srcId="{073C35F2-7342-4226-A5FB-37EB2EFD84EB}" destId="{B9ABC834-3338-4790-A34D-1F323DD9959E}" srcOrd="0" destOrd="0" presId="urn:microsoft.com/office/officeart/2005/8/layout/vList2"/>
    <dgm:cxn modelId="{82471DF9-97B3-474E-A708-366691D60AFF}" type="presParOf" srcId="{95F51EC4-8971-4496-A73F-C8E3DD5EF648}" destId="{43662946-D87E-4787-8A4C-8188C893FD37}" srcOrd="0" destOrd="0" presId="urn:microsoft.com/office/officeart/2005/8/layout/vList2"/>
    <dgm:cxn modelId="{EA8579BB-63CB-499A-A2EB-F261B26327B2}" type="presParOf" srcId="{95F51EC4-8971-4496-A73F-C8E3DD5EF648}" destId="{AE10E6F4-E22E-4971-A57D-5A397C33C5C3}" srcOrd="1" destOrd="0" presId="urn:microsoft.com/office/officeart/2005/8/layout/vList2"/>
    <dgm:cxn modelId="{B617F48B-F504-4F70-8BA1-16DB17BC0F2E}" type="presParOf" srcId="{95F51EC4-8971-4496-A73F-C8E3DD5EF648}" destId="{7E520E3E-3439-4452-BEFA-4246061CED27}" srcOrd="2" destOrd="0" presId="urn:microsoft.com/office/officeart/2005/8/layout/vList2"/>
    <dgm:cxn modelId="{86F2B30D-99D6-431A-82C6-CB57D846BDCA}" type="presParOf" srcId="{95F51EC4-8971-4496-A73F-C8E3DD5EF648}" destId="{4D94DEEB-2BD5-4224-B51A-DCD8666FB887}" srcOrd="3" destOrd="0" presId="urn:microsoft.com/office/officeart/2005/8/layout/vList2"/>
    <dgm:cxn modelId="{CEDE81E3-A17F-411C-B483-6783C9BE2050}" type="presParOf" srcId="{95F51EC4-8971-4496-A73F-C8E3DD5EF648}" destId="{415C9A1E-8223-42B9-B880-C4505545CFA1}" srcOrd="4" destOrd="0" presId="urn:microsoft.com/office/officeart/2005/8/layout/vList2"/>
    <dgm:cxn modelId="{09FFE205-8106-4F8F-8EDE-2E00957E0339}" type="presParOf" srcId="{95F51EC4-8971-4496-A73F-C8E3DD5EF648}" destId="{D7DDC205-40B3-4BF9-9B6F-375A47CB01FF}" srcOrd="5" destOrd="0" presId="urn:microsoft.com/office/officeart/2005/8/layout/vList2"/>
    <dgm:cxn modelId="{31E3427B-18A3-4032-9A02-F98F0BC08B10}" type="presParOf" srcId="{95F51EC4-8971-4496-A73F-C8E3DD5EF648}" destId="{2F70D916-5AD8-4487-9125-0C3EEB9B4C5C}" srcOrd="6" destOrd="0" presId="urn:microsoft.com/office/officeart/2005/8/layout/vList2"/>
    <dgm:cxn modelId="{51773A5F-2163-431B-A6A3-AA9B2672AEC2}" type="presParOf" srcId="{95F51EC4-8971-4496-A73F-C8E3DD5EF648}" destId="{756FD54F-D65E-4683-845E-4ACB181CC18C}" srcOrd="7" destOrd="0" presId="urn:microsoft.com/office/officeart/2005/8/layout/vList2"/>
    <dgm:cxn modelId="{6E7DD8E3-AAF0-4D58-BA92-109817D88A15}" type="presParOf" srcId="{95F51EC4-8971-4496-A73F-C8E3DD5EF648}" destId="{B9ABC834-3338-4790-A34D-1F323DD9959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F8BA98-2A41-48AB-9480-E6327B01758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2CBDDDC-11F2-4F15-AEF7-EEBAF058753B}">
      <dgm:prSet/>
      <dgm:spPr/>
      <dgm:t>
        <a:bodyPr/>
        <a:lstStyle/>
        <a:p>
          <a:pPr>
            <a:lnSpc>
              <a:spcPct val="100000"/>
            </a:lnSpc>
          </a:pPr>
          <a:r>
            <a:rPr lang="en-US" b="1" i="0"/>
            <a:t>Enhanced Data Confidentiality:</a:t>
          </a:r>
          <a:r>
            <a:rPr lang="en-US"/>
            <a:t> </a:t>
          </a:r>
          <a:r>
            <a:rPr lang="en-US" b="0" i="0"/>
            <a:t>The solution offers an advanced method of hiding text in images, providing a robust layer of security for sensitive information.</a:t>
          </a:r>
          <a:endParaRPr lang="en-US"/>
        </a:p>
      </dgm:t>
    </dgm:pt>
    <dgm:pt modelId="{CFBECE91-1853-4409-B40E-CE9038EB40FA}" type="parTrans" cxnId="{3FDBDA01-EC15-4CE4-8F4C-623CF6C717BE}">
      <dgm:prSet/>
      <dgm:spPr/>
      <dgm:t>
        <a:bodyPr/>
        <a:lstStyle/>
        <a:p>
          <a:endParaRPr lang="en-US"/>
        </a:p>
      </dgm:t>
    </dgm:pt>
    <dgm:pt modelId="{CC884A34-28F0-43FA-81E4-3E0BC5DF3D0D}" type="sibTrans" cxnId="{3FDBDA01-EC15-4CE4-8F4C-623CF6C717BE}">
      <dgm:prSet/>
      <dgm:spPr/>
      <dgm:t>
        <a:bodyPr/>
        <a:lstStyle/>
        <a:p>
          <a:endParaRPr lang="en-US"/>
        </a:p>
      </dgm:t>
    </dgm:pt>
    <dgm:pt modelId="{924F29A6-8CAA-4CA0-926C-3FAE12078E41}">
      <dgm:prSet/>
      <dgm:spPr/>
      <dgm:t>
        <a:bodyPr/>
        <a:lstStyle/>
        <a:p>
          <a:pPr>
            <a:lnSpc>
              <a:spcPct val="100000"/>
            </a:lnSpc>
          </a:pPr>
          <a:r>
            <a:rPr lang="en-US" b="1" i="0"/>
            <a:t>Covert Communication Capabilities:</a:t>
          </a:r>
          <a:r>
            <a:rPr lang="en-US"/>
            <a:t> </a:t>
          </a:r>
          <a:r>
            <a:rPr lang="en-US" b="0" i="0"/>
            <a:t>The project enables covert communication by seamlessly embedding text into images, allowing users to exchange information discreetly.</a:t>
          </a:r>
          <a:endParaRPr lang="en-US"/>
        </a:p>
      </dgm:t>
    </dgm:pt>
    <dgm:pt modelId="{2F396A80-10CE-4DDB-B2C6-1DA886056974}" type="parTrans" cxnId="{FACDC337-2B90-430B-B14D-D7D7EAEF8AC1}">
      <dgm:prSet/>
      <dgm:spPr/>
      <dgm:t>
        <a:bodyPr/>
        <a:lstStyle/>
        <a:p>
          <a:endParaRPr lang="en-US"/>
        </a:p>
      </dgm:t>
    </dgm:pt>
    <dgm:pt modelId="{D88A3F3C-36CA-44D7-A7FA-C7FC7988D8FD}" type="sibTrans" cxnId="{FACDC337-2B90-430B-B14D-D7D7EAEF8AC1}">
      <dgm:prSet/>
      <dgm:spPr/>
      <dgm:t>
        <a:bodyPr/>
        <a:lstStyle/>
        <a:p>
          <a:endParaRPr lang="en-US"/>
        </a:p>
      </dgm:t>
    </dgm:pt>
    <dgm:pt modelId="{3BDCEA17-47EC-42BC-ADF0-57E5B9250C76}">
      <dgm:prSet/>
      <dgm:spPr/>
      <dgm:t>
        <a:bodyPr/>
        <a:lstStyle/>
        <a:p>
          <a:pPr>
            <a:lnSpc>
              <a:spcPct val="100000"/>
            </a:lnSpc>
          </a:pPr>
          <a:r>
            <a:rPr lang="en-US" b="1" i="0"/>
            <a:t>Bypassing Text-Based Detection:</a:t>
          </a:r>
          <a:r>
            <a:rPr lang="en-US"/>
            <a:t> </a:t>
          </a:r>
          <a:r>
            <a:rPr lang="en-US" b="0" i="0"/>
            <a:t>By utilizing steganography techniques, the solution evades traditional text-based detection methods.</a:t>
          </a:r>
          <a:endParaRPr lang="en-US"/>
        </a:p>
      </dgm:t>
    </dgm:pt>
    <dgm:pt modelId="{6C694BAC-C192-455E-AE5E-7F9B948882EE}" type="parTrans" cxnId="{28AE5A14-830B-41CD-ABF1-FB711DA8BD9E}">
      <dgm:prSet/>
      <dgm:spPr/>
      <dgm:t>
        <a:bodyPr/>
        <a:lstStyle/>
        <a:p>
          <a:endParaRPr lang="en-US"/>
        </a:p>
      </dgm:t>
    </dgm:pt>
    <dgm:pt modelId="{8FF3CC5B-6C02-4BA9-BB85-5453EF73E33B}" type="sibTrans" cxnId="{28AE5A14-830B-41CD-ABF1-FB711DA8BD9E}">
      <dgm:prSet/>
      <dgm:spPr/>
      <dgm:t>
        <a:bodyPr/>
        <a:lstStyle/>
        <a:p>
          <a:endParaRPr lang="en-US"/>
        </a:p>
      </dgm:t>
    </dgm:pt>
    <dgm:pt modelId="{0E59EC4C-5DF4-4018-8A0F-BEC59A04A14B}">
      <dgm:prSet/>
      <dgm:spPr/>
      <dgm:t>
        <a:bodyPr/>
        <a:lstStyle/>
        <a:p>
          <a:pPr>
            <a:lnSpc>
              <a:spcPct val="100000"/>
            </a:lnSpc>
          </a:pPr>
          <a:r>
            <a:rPr lang="en-US" b="1" i="0"/>
            <a:t>Versatile Applications Across Industries:</a:t>
          </a:r>
          <a:r>
            <a:rPr lang="en-US"/>
            <a:t> </a:t>
          </a:r>
          <a:r>
            <a:rPr lang="en-US" b="0" i="0"/>
            <a:t>The solution's versatility makes it applicable across various industries, including cybersecurity, law enforcement, corporate security, and journalism.</a:t>
          </a:r>
          <a:endParaRPr lang="en-US"/>
        </a:p>
      </dgm:t>
    </dgm:pt>
    <dgm:pt modelId="{16B10944-96E1-4C14-9FE6-6237C635210A}" type="parTrans" cxnId="{A864F05C-437D-44D9-AC77-0C57BEDDEDDE}">
      <dgm:prSet/>
      <dgm:spPr/>
      <dgm:t>
        <a:bodyPr/>
        <a:lstStyle/>
        <a:p>
          <a:endParaRPr lang="en-US"/>
        </a:p>
      </dgm:t>
    </dgm:pt>
    <dgm:pt modelId="{5E4BFCDA-AAB0-4644-92D2-3EEC9E02B648}" type="sibTrans" cxnId="{A864F05C-437D-44D9-AC77-0C57BEDDEDDE}">
      <dgm:prSet/>
      <dgm:spPr/>
      <dgm:t>
        <a:bodyPr/>
        <a:lstStyle/>
        <a:p>
          <a:endParaRPr lang="en-US"/>
        </a:p>
      </dgm:t>
    </dgm:pt>
    <dgm:pt modelId="{3EF33355-1073-4287-840D-19521D995241}">
      <dgm:prSet/>
      <dgm:spPr/>
      <dgm:t>
        <a:bodyPr/>
        <a:lstStyle/>
        <a:p>
          <a:pPr>
            <a:lnSpc>
              <a:spcPct val="100000"/>
            </a:lnSpc>
          </a:pPr>
          <a:r>
            <a:rPr lang="en-US" b="1" i="0"/>
            <a:t>Ethical Information Protection:</a:t>
          </a:r>
          <a:r>
            <a:rPr lang="en-US"/>
            <a:t> </a:t>
          </a:r>
          <a:r>
            <a:rPr lang="en-US" b="0" i="0"/>
            <a:t>While providing enhanced security, the solution emphasizes ethical use, balancing the need for information protection with responsible and legal practices.</a:t>
          </a:r>
          <a:endParaRPr lang="en-US"/>
        </a:p>
      </dgm:t>
    </dgm:pt>
    <dgm:pt modelId="{A4EBC3EE-FAC8-4448-B6C1-8CE537B46D5F}" type="parTrans" cxnId="{E9C602AE-7E3F-418D-9CC7-9027E5DD9EE3}">
      <dgm:prSet/>
      <dgm:spPr/>
      <dgm:t>
        <a:bodyPr/>
        <a:lstStyle/>
        <a:p>
          <a:endParaRPr lang="en-US"/>
        </a:p>
      </dgm:t>
    </dgm:pt>
    <dgm:pt modelId="{57451B3F-8C33-4168-82FE-83C40DDDA490}" type="sibTrans" cxnId="{E9C602AE-7E3F-418D-9CC7-9027E5DD9EE3}">
      <dgm:prSet/>
      <dgm:spPr/>
      <dgm:t>
        <a:bodyPr/>
        <a:lstStyle/>
        <a:p>
          <a:endParaRPr lang="en-US"/>
        </a:p>
      </dgm:t>
    </dgm:pt>
    <dgm:pt modelId="{2A037796-E90B-4703-AB13-32C1F88E07CF}" type="pres">
      <dgm:prSet presAssocID="{DAF8BA98-2A41-48AB-9480-E6327B017589}" presName="root" presStyleCnt="0">
        <dgm:presLayoutVars>
          <dgm:dir/>
          <dgm:resizeHandles val="exact"/>
        </dgm:presLayoutVars>
      </dgm:prSet>
      <dgm:spPr/>
    </dgm:pt>
    <dgm:pt modelId="{C3738B80-ADAC-4CB9-A3B8-8C9DB763612A}" type="pres">
      <dgm:prSet presAssocID="{92CBDDDC-11F2-4F15-AEF7-EEBAF058753B}" presName="compNode" presStyleCnt="0"/>
      <dgm:spPr/>
    </dgm:pt>
    <dgm:pt modelId="{C1DE88F8-B9F1-469B-9132-6E59141C70D8}" type="pres">
      <dgm:prSet presAssocID="{92CBDDDC-11F2-4F15-AEF7-EEBAF05875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F7CF0ECE-40BF-4EA2-9F3B-32FB52D8C844}" type="pres">
      <dgm:prSet presAssocID="{92CBDDDC-11F2-4F15-AEF7-EEBAF058753B}" presName="spaceRect" presStyleCnt="0"/>
      <dgm:spPr/>
    </dgm:pt>
    <dgm:pt modelId="{F9910776-58C0-4750-AA05-CA934609DBE5}" type="pres">
      <dgm:prSet presAssocID="{92CBDDDC-11F2-4F15-AEF7-EEBAF058753B}" presName="textRect" presStyleLbl="revTx" presStyleIdx="0" presStyleCnt="5">
        <dgm:presLayoutVars>
          <dgm:chMax val="1"/>
          <dgm:chPref val="1"/>
        </dgm:presLayoutVars>
      </dgm:prSet>
      <dgm:spPr/>
    </dgm:pt>
    <dgm:pt modelId="{A947A9D1-BD34-40ED-B985-E7D078B88245}" type="pres">
      <dgm:prSet presAssocID="{CC884A34-28F0-43FA-81E4-3E0BC5DF3D0D}" presName="sibTrans" presStyleCnt="0"/>
      <dgm:spPr/>
    </dgm:pt>
    <dgm:pt modelId="{65D8AC43-0B0D-4288-93E8-FEC2DA3CF46C}" type="pres">
      <dgm:prSet presAssocID="{924F29A6-8CAA-4CA0-926C-3FAE12078E41}" presName="compNode" presStyleCnt="0"/>
      <dgm:spPr/>
    </dgm:pt>
    <dgm:pt modelId="{C56396FE-8C8C-42FE-B1ED-237EFA7D25EA}" type="pres">
      <dgm:prSet presAssocID="{924F29A6-8CAA-4CA0-926C-3FAE12078E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D311C4CC-A529-4D68-A12C-A67F39F9C61B}" type="pres">
      <dgm:prSet presAssocID="{924F29A6-8CAA-4CA0-926C-3FAE12078E41}" presName="spaceRect" presStyleCnt="0"/>
      <dgm:spPr/>
    </dgm:pt>
    <dgm:pt modelId="{57DAF406-3DD1-41EC-A182-7083BC3EE242}" type="pres">
      <dgm:prSet presAssocID="{924F29A6-8CAA-4CA0-926C-3FAE12078E41}" presName="textRect" presStyleLbl="revTx" presStyleIdx="1" presStyleCnt="5">
        <dgm:presLayoutVars>
          <dgm:chMax val="1"/>
          <dgm:chPref val="1"/>
        </dgm:presLayoutVars>
      </dgm:prSet>
      <dgm:spPr/>
    </dgm:pt>
    <dgm:pt modelId="{FC29A2AF-60D2-41E0-BD3F-8A5790FEA9EE}" type="pres">
      <dgm:prSet presAssocID="{D88A3F3C-36CA-44D7-A7FA-C7FC7988D8FD}" presName="sibTrans" presStyleCnt="0"/>
      <dgm:spPr/>
    </dgm:pt>
    <dgm:pt modelId="{E7E9B960-C18E-4BCB-A0F2-798B5E0C391B}" type="pres">
      <dgm:prSet presAssocID="{3BDCEA17-47EC-42BC-ADF0-57E5B9250C76}" presName="compNode" presStyleCnt="0"/>
      <dgm:spPr/>
    </dgm:pt>
    <dgm:pt modelId="{26DD0BB3-8FAD-4B25-A4B3-84F9A3264906}" type="pres">
      <dgm:prSet presAssocID="{3BDCEA17-47EC-42BC-ADF0-57E5B9250C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ngue"/>
        </a:ext>
      </dgm:extLst>
    </dgm:pt>
    <dgm:pt modelId="{11A828A9-8CBC-4688-BD6A-B364020BC09F}" type="pres">
      <dgm:prSet presAssocID="{3BDCEA17-47EC-42BC-ADF0-57E5B9250C76}" presName="spaceRect" presStyleCnt="0"/>
      <dgm:spPr/>
    </dgm:pt>
    <dgm:pt modelId="{448486AA-14B1-4583-A0D0-780118921436}" type="pres">
      <dgm:prSet presAssocID="{3BDCEA17-47EC-42BC-ADF0-57E5B9250C76}" presName="textRect" presStyleLbl="revTx" presStyleIdx="2" presStyleCnt="5">
        <dgm:presLayoutVars>
          <dgm:chMax val="1"/>
          <dgm:chPref val="1"/>
        </dgm:presLayoutVars>
      </dgm:prSet>
      <dgm:spPr/>
    </dgm:pt>
    <dgm:pt modelId="{DF461FA1-D48C-4517-B10B-15DED5916299}" type="pres">
      <dgm:prSet presAssocID="{8FF3CC5B-6C02-4BA9-BB85-5453EF73E33B}" presName="sibTrans" presStyleCnt="0"/>
      <dgm:spPr/>
    </dgm:pt>
    <dgm:pt modelId="{4C9536F3-1B63-40B7-8AE8-76B5DB651B8B}" type="pres">
      <dgm:prSet presAssocID="{0E59EC4C-5DF4-4018-8A0F-BEC59A04A14B}" presName="compNode" presStyleCnt="0"/>
      <dgm:spPr/>
    </dgm:pt>
    <dgm:pt modelId="{96945073-C216-42C7-A90D-64997BCF1AA0}" type="pres">
      <dgm:prSet presAssocID="{0E59EC4C-5DF4-4018-8A0F-BEC59A04A1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63489286-4AFB-4D4C-9CDD-2C6337126478}" type="pres">
      <dgm:prSet presAssocID="{0E59EC4C-5DF4-4018-8A0F-BEC59A04A14B}" presName="spaceRect" presStyleCnt="0"/>
      <dgm:spPr/>
    </dgm:pt>
    <dgm:pt modelId="{82A5EFAB-A7B0-4ABA-9E0A-477D40619571}" type="pres">
      <dgm:prSet presAssocID="{0E59EC4C-5DF4-4018-8A0F-BEC59A04A14B}" presName="textRect" presStyleLbl="revTx" presStyleIdx="3" presStyleCnt="5">
        <dgm:presLayoutVars>
          <dgm:chMax val="1"/>
          <dgm:chPref val="1"/>
        </dgm:presLayoutVars>
      </dgm:prSet>
      <dgm:spPr/>
    </dgm:pt>
    <dgm:pt modelId="{0F1D1917-ADA0-4BE5-B615-923AFB97E953}" type="pres">
      <dgm:prSet presAssocID="{5E4BFCDA-AAB0-4644-92D2-3EEC9E02B648}" presName="sibTrans" presStyleCnt="0"/>
      <dgm:spPr/>
    </dgm:pt>
    <dgm:pt modelId="{22205F83-46EF-4F4B-9D75-1D8A7FA84A03}" type="pres">
      <dgm:prSet presAssocID="{3EF33355-1073-4287-840D-19521D995241}" presName="compNode" presStyleCnt="0"/>
      <dgm:spPr/>
    </dgm:pt>
    <dgm:pt modelId="{9E7899FD-E4EA-4544-9DAB-F9058396A6DE}" type="pres">
      <dgm:prSet presAssocID="{3EF33355-1073-4287-840D-19521D99524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ales of Justice"/>
        </a:ext>
      </dgm:extLst>
    </dgm:pt>
    <dgm:pt modelId="{C0091607-CE94-4341-937F-818121FCF05E}" type="pres">
      <dgm:prSet presAssocID="{3EF33355-1073-4287-840D-19521D995241}" presName="spaceRect" presStyleCnt="0"/>
      <dgm:spPr/>
    </dgm:pt>
    <dgm:pt modelId="{01758FD5-4EC0-4478-A469-762015B41457}" type="pres">
      <dgm:prSet presAssocID="{3EF33355-1073-4287-840D-19521D995241}" presName="textRect" presStyleLbl="revTx" presStyleIdx="4" presStyleCnt="5">
        <dgm:presLayoutVars>
          <dgm:chMax val="1"/>
          <dgm:chPref val="1"/>
        </dgm:presLayoutVars>
      </dgm:prSet>
      <dgm:spPr/>
    </dgm:pt>
  </dgm:ptLst>
  <dgm:cxnLst>
    <dgm:cxn modelId="{3FDBDA01-EC15-4CE4-8F4C-623CF6C717BE}" srcId="{DAF8BA98-2A41-48AB-9480-E6327B017589}" destId="{92CBDDDC-11F2-4F15-AEF7-EEBAF058753B}" srcOrd="0" destOrd="0" parTransId="{CFBECE91-1853-4409-B40E-CE9038EB40FA}" sibTransId="{CC884A34-28F0-43FA-81E4-3E0BC5DF3D0D}"/>
    <dgm:cxn modelId="{28AE5A14-830B-41CD-ABF1-FB711DA8BD9E}" srcId="{DAF8BA98-2A41-48AB-9480-E6327B017589}" destId="{3BDCEA17-47EC-42BC-ADF0-57E5B9250C76}" srcOrd="2" destOrd="0" parTransId="{6C694BAC-C192-455E-AE5E-7F9B948882EE}" sibTransId="{8FF3CC5B-6C02-4BA9-BB85-5453EF73E33B}"/>
    <dgm:cxn modelId="{00EA4F2B-C6E9-47FA-AAA1-CD1FFE7EA6FB}" type="presOf" srcId="{0E59EC4C-5DF4-4018-8A0F-BEC59A04A14B}" destId="{82A5EFAB-A7B0-4ABA-9E0A-477D40619571}" srcOrd="0" destOrd="0" presId="urn:microsoft.com/office/officeart/2018/2/layout/IconLabelList"/>
    <dgm:cxn modelId="{FACDC337-2B90-430B-B14D-D7D7EAEF8AC1}" srcId="{DAF8BA98-2A41-48AB-9480-E6327B017589}" destId="{924F29A6-8CAA-4CA0-926C-3FAE12078E41}" srcOrd="1" destOrd="0" parTransId="{2F396A80-10CE-4DDB-B2C6-1DA886056974}" sibTransId="{D88A3F3C-36CA-44D7-A7FA-C7FC7988D8FD}"/>
    <dgm:cxn modelId="{A864F05C-437D-44D9-AC77-0C57BEDDEDDE}" srcId="{DAF8BA98-2A41-48AB-9480-E6327B017589}" destId="{0E59EC4C-5DF4-4018-8A0F-BEC59A04A14B}" srcOrd="3" destOrd="0" parTransId="{16B10944-96E1-4C14-9FE6-6237C635210A}" sibTransId="{5E4BFCDA-AAB0-4644-92D2-3EEC9E02B648}"/>
    <dgm:cxn modelId="{589ED250-4E2A-4742-A183-6165A37987A1}" type="presOf" srcId="{DAF8BA98-2A41-48AB-9480-E6327B017589}" destId="{2A037796-E90B-4703-AB13-32C1F88E07CF}" srcOrd="0" destOrd="0" presId="urn:microsoft.com/office/officeart/2018/2/layout/IconLabelList"/>
    <dgm:cxn modelId="{E9C602AE-7E3F-418D-9CC7-9027E5DD9EE3}" srcId="{DAF8BA98-2A41-48AB-9480-E6327B017589}" destId="{3EF33355-1073-4287-840D-19521D995241}" srcOrd="4" destOrd="0" parTransId="{A4EBC3EE-FAC8-4448-B6C1-8CE537B46D5F}" sibTransId="{57451B3F-8C33-4168-82FE-83C40DDDA490}"/>
    <dgm:cxn modelId="{F1A4ABD1-1BD8-437E-8801-B2C15FDA8A47}" type="presOf" srcId="{3EF33355-1073-4287-840D-19521D995241}" destId="{01758FD5-4EC0-4478-A469-762015B41457}" srcOrd="0" destOrd="0" presId="urn:microsoft.com/office/officeart/2018/2/layout/IconLabelList"/>
    <dgm:cxn modelId="{40612FD7-79AA-4F2B-B899-4C13AD1B2203}" type="presOf" srcId="{3BDCEA17-47EC-42BC-ADF0-57E5B9250C76}" destId="{448486AA-14B1-4583-A0D0-780118921436}" srcOrd="0" destOrd="0" presId="urn:microsoft.com/office/officeart/2018/2/layout/IconLabelList"/>
    <dgm:cxn modelId="{A93A42E8-96FC-4BB2-A240-C6D75780366E}" type="presOf" srcId="{924F29A6-8CAA-4CA0-926C-3FAE12078E41}" destId="{57DAF406-3DD1-41EC-A182-7083BC3EE242}" srcOrd="0" destOrd="0" presId="urn:microsoft.com/office/officeart/2018/2/layout/IconLabelList"/>
    <dgm:cxn modelId="{8436E9FB-2B0D-4718-BBD2-CF7A0691CA39}" type="presOf" srcId="{92CBDDDC-11F2-4F15-AEF7-EEBAF058753B}" destId="{F9910776-58C0-4750-AA05-CA934609DBE5}" srcOrd="0" destOrd="0" presId="urn:microsoft.com/office/officeart/2018/2/layout/IconLabelList"/>
    <dgm:cxn modelId="{C3B23E4B-9257-4685-AE52-7BA7879FF2FF}" type="presParOf" srcId="{2A037796-E90B-4703-AB13-32C1F88E07CF}" destId="{C3738B80-ADAC-4CB9-A3B8-8C9DB763612A}" srcOrd="0" destOrd="0" presId="urn:microsoft.com/office/officeart/2018/2/layout/IconLabelList"/>
    <dgm:cxn modelId="{E3C35B20-D25D-4BA9-8EDC-6DECF48C3F6A}" type="presParOf" srcId="{C3738B80-ADAC-4CB9-A3B8-8C9DB763612A}" destId="{C1DE88F8-B9F1-469B-9132-6E59141C70D8}" srcOrd="0" destOrd="0" presId="urn:microsoft.com/office/officeart/2018/2/layout/IconLabelList"/>
    <dgm:cxn modelId="{3F429E68-7FEB-4B93-A60A-3D184F6F6AAB}" type="presParOf" srcId="{C3738B80-ADAC-4CB9-A3B8-8C9DB763612A}" destId="{F7CF0ECE-40BF-4EA2-9F3B-32FB52D8C844}" srcOrd="1" destOrd="0" presId="urn:microsoft.com/office/officeart/2018/2/layout/IconLabelList"/>
    <dgm:cxn modelId="{DFC077E0-B2C2-471B-B96F-19493D717D04}" type="presParOf" srcId="{C3738B80-ADAC-4CB9-A3B8-8C9DB763612A}" destId="{F9910776-58C0-4750-AA05-CA934609DBE5}" srcOrd="2" destOrd="0" presId="urn:microsoft.com/office/officeart/2018/2/layout/IconLabelList"/>
    <dgm:cxn modelId="{921B7083-EC6C-4199-95F8-5C29FB0D4F02}" type="presParOf" srcId="{2A037796-E90B-4703-AB13-32C1F88E07CF}" destId="{A947A9D1-BD34-40ED-B985-E7D078B88245}" srcOrd="1" destOrd="0" presId="urn:microsoft.com/office/officeart/2018/2/layout/IconLabelList"/>
    <dgm:cxn modelId="{2A1D089B-3C64-4D7D-805A-F31EC59CF8B4}" type="presParOf" srcId="{2A037796-E90B-4703-AB13-32C1F88E07CF}" destId="{65D8AC43-0B0D-4288-93E8-FEC2DA3CF46C}" srcOrd="2" destOrd="0" presId="urn:microsoft.com/office/officeart/2018/2/layout/IconLabelList"/>
    <dgm:cxn modelId="{ADB286C0-8CB5-4A69-9232-C39543A76ABC}" type="presParOf" srcId="{65D8AC43-0B0D-4288-93E8-FEC2DA3CF46C}" destId="{C56396FE-8C8C-42FE-B1ED-237EFA7D25EA}" srcOrd="0" destOrd="0" presId="urn:microsoft.com/office/officeart/2018/2/layout/IconLabelList"/>
    <dgm:cxn modelId="{6FC9D6C6-E9F7-4B7D-B735-38C8BF201F58}" type="presParOf" srcId="{65D8AC43-0B0D-4288-93E8-FEC2DA3CF46C}" destId="{D311C4CC-A529-4D68-A12C-A67F39F9C61B}" srcOrd="1" destOrd="0" presId="urn:microsoft.com/office/officeart/2018/2/layout/IconLabelList"/>
    <dgm:cxn modelId="{47761FCD-431B-4292-BB15-839A69D4397D}" type="presParOf" srcId="{65D8AC43-0B0D-4288-93E8-FEC2DA3CF46C}" destId="{57DAF406-3DD1-41EC-A182-7083BC3EE242}" srcOrd="2" destOrd="0" presId="urn:microsoft.com/office/officeart/2018/2/layout/IconLabelList"/>
    <dgm:cxn modelId="{CAF6B948-2B05-443F-8C86-C53B2AE098E0}" type="presParOf" srcId="{2A037796-E90B-4703-AB13-32C1F88E07CF}" destId="{FC29A2AF-60D2-41E0-BD3F-8A5790FEA9EE}" srcOrd="3" destOrd="0" presId="urn:microsoft.com/office/officeart/2018/2/layout/IconLabelList"/>
    <dgm:cxn modelId="{A964833F-B432-4DC2-B983-81DEEBCA6D91}" type="presParOf" srcId="{2A037796-E90B-4703-AB13-32C1F88E07CF}" destId="{E7E9B960-C18E-4BCB-A0F2-798B5E0C391B}" srcOrd="4" destOrd="0" presId="urn:microsoft.com/office/officeart/2018/2/layout/IconLabelList"/>
    <dgm:cxn modelId="{7BC1AB3F-17D9-485C-A2A5-DFAB3F564A6F}" type="presParOf" srcId="{E7E9B960-C18E-4BCB-A0F2-798B5E0C391B}" destId="{26DD0BB3-8FAD-4B25-A4B3-84F9A3264906}" srcOrd="0" destOrd="0" presId="urn:microsoft.com/office/officeart/2018/2/layout/IconLabelList"/>
    <dgm:cxn modelId="{B9A7FF89-D1D5-47DE-9241-2EC736133292}" type="presParOf" srcId="{E7E9B960-C18E-4BCB-A0F2-798B5E0C391B}" destId="{11A828A9-8CBC-4688-BD6A-B364020BC09F}" srcOrd="1" destOrd="0" presId="urn:microsoft.com/office/officeart/2018/2/layout/IconLabelList"/>
    <dgm:cxn modelId="{6590A4C1-91D9-416A-B1BC-5058D022B69E}" type="presParOf" srcId="{E7E9B960-C18E-4BCB-A0F2-798B5E0C391B}" destId="{448486AA-14B1-4583-A0D0-780118921436}" srcOrd="2" destOrd="0" presId="urn:microsoft.com/office/officeart/2018/2/layout/IconLabelList"/>
    <dgm:cxn modelId="{7DC46E55-6B11-4A1D-991F-06E68D516726}" type="presParOf" srcId="{2A037796-E90B-4703-AB13-32C1F88E07CF}" destId="{DF461FA1-D48C-4517-B10B-15DED5916299}" srcOrd="5" destOrd="0" presId="urn:microsoft.com/office/officeart/2018/2/layout/IconLabelList"/>
    <dgm:cxn modelId="{21502F38-9EB2-4230-AC32-E8AA96AF1B81}" type="presParOf" srcId="{2A037796-E90B-4703-AB13-32C1F88E07CF}" destId="{4C9536F3-1B63-40B7-8AE8-76B5DB651B8B}" srcOrd="6" destOrd="0" presId="urn:microsoft.com/office/officeart/2018/2/layout/IconLabelList"/>
    <dgm:cxn modelId="{40A48186-52D0-46BE-8323-0C36B3452867}" type="presParOf" srcId="{4C9536F3-1B63-40B7-8AE8-76B5DB651B8B}" destId="{96945073-C216-42C7-A90D-64997BCF1AA0}" srcOrd="0" destOrd="0" presId="urn:microsoft.com/office/officeart/2018/2/layout/IconLabelList"/>
    <dgm:cxn modelId="{680BE69F-AB80-40FA-8B7E-F0197ED5B41D}" type="presParOf" srcId="{4C9536F3-1B63-40B7-8AE8-76B5DB651B8B}" destId="{63489286-4AFB-4D4C-9CDD-2C6337126478}" srcOrd="1" destOrd="0" presId="urn:microsoft.com/office/officeart/2018/2/layout/IconLabelList"/>
    <dgm:cxn modelId="{12CCB885-67DA-4BEF-9C78-E97007F80A50}" type="presParOf" srcId="{4C9536F3-1B63-40B7-8AE8-76B5DB651B8B}" destId="{82A5EFAB-A7B0-4ABA-9E0A-477D40619571}" srcOrd="2" destOrd="0" presId="urn:microsoft.com/office/officeart/2018/2/layout/IconLabelList"/>
    <dgm:cxn modelId="{11570A79-E34A-4350-9135-FBF8B41DDC6B}" type="presParOf" srcId="{2A037796-E90B-4703-AB13-32C1F88E07CF}" destId="{0F1D1917-ADA0-4BE5-B615-923AFB97E953}" srcOrd="7" destOrd="0" presId="urn:microsoft.com/office/officeart/2018/2/layout/IconLabelList"/>
    <dgm:cxn modelId="{BC3C1F1F-648A-41A3-A3A4-5572F312AFA5}" type="presParOf" srcId="{2A037796-E90B-4703-AB13-32C1F88E07CF}" destId="{22205F83-46EF-4F4B-9D75-1D8A7FA84A03}" srcOrd="8" destOrd="0" presId="urn:microsoft.com/office/officeart/2018/2/layout/IconLabelList"/>
    <dgm:cxn modelId="{DF4311FF-DF79-4E9A-86BA-0AF38A395A3E}" type="presParOf" srcId="{22205F83-46EF-4F4B-9D75-1D8A7FA84A03}" destId="{9E7899FD-E4EA-4544-9DAB-F9058396A6DE}" srcOrd="0" destOrd="0" presId="urn:microsoft.com/office/officeart/2018/2/layout/IconLabelList"/>
    <dgm:cxn modelId="{A29AA136-841C-4AD0-A4B7-70224A013DDF}" type="presParOf" srcId="{22205F83-46EF-4F4B-9D75-1D8A7FA84A03}" destId="{C0091607-CE94-4341-937F-818121FCF05E}" srcOrd="1" destOrd="0" presId="urn:microsoft.com/office/officeart/2018/2/layout/IconLabelList"/>
    <dgm:cxn modelId="{44AF9BA5-3DBB-49A2-B9D7-887352C02121}" type="presParOf" srcId="{22205F83-46EF-4F4B-9D75-1D8A7FA84A03}" destId="{01758FD5-4EC0-4478-A469-762015B4145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F726B0-C392-43BE-84B7-5BB9C33EAC4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6D41F70-3EE3-4570-A377-C39945080B1C}">
      <dgm:prSet/>
      <dgm:spPr/>
      <dgm:t>
        <a:bodyPr/>
        <a:lstStyle/>
        <a:p>
          <a:pPr>
            <a:lnSpc>
              <a:spcPct val="100000"/>
            </a:lnSpc>
          </a:pPr>
          <a:r>
            <a:rPr lang="en-US" b="1" i="0"/>
            <a:t>Tailored Algorithm Implementation:</a:t>
          </a:r>
          <a:r>
            <a:rPr lang="en-US"/>
            <a:t> </a:t>
          </a:r>
          <a:r>
            <a:rPr lang="en-US" b="0" i="0"/>
            <a:t>Customized the steganography algorithm to suit specific project requirements, optimizing the process of hiding text within images for enhanced efficiency and effectiveness.</a:t>
          </a:r>
          <a:endParaRPr lang="en-US"/>
        </a:p>
      </dgm:t>
    </dgm:pt>
    <dgm:pt modelId="{4B7EA95A-41A0-4453-8103-6D645D95BF62}" type="parTrans" cxnId="{0D9E8AA6-B245-4498-9F6C-395E24EE4406}">
      <dgm:prSet/>
      <dgm:spPr/>
      <dgm:t>
        <a:bodyPr/>
        <a:lstStyle/>
        <a:p>
          <a:endParaRPr lang="en-US"/>
        </a:p>
      </dgm:t>
    </dgm:pt>
    <dgm:pt modelId="{A1E239A1-E101-4C62-B97A-0E75111600BF}" type="sibTrans" cxnId="{0D9E8AA6-B245-4498-9F6C-395E24EE4406}">
      <dgm:prSet/>
      <dgm:spPr/>
      <dgm:t>
        <a:bodyPr/>
        <a:lstStyle/>
        <a:p>
          <a:endParaRPr lang="en-US"/>
        </a:p>
      </dgm:t>
    </dgm:pt>
    <dgm:pt modelId="{31728A6D-AA73-4B63-9831-BCAC06EF065A}">
      <dgm:prSet/>
      <dgm:spPr/>
      <dgm:t>
        <a:bodyPr/>
        <a:lstStyle/>
        <a:p>
          <a:pPr>
            <a:lnSpc>
              <a:spcPct val="100000"/>
            </a:lnSpc>
          </a:pPr>
          <a:r>
            <a:rPr lang="en-US" b="1" i="0"/>
            <a:t>User-Friendly Interface Design:</a:t>
          </a:r>
          <a:r>
            <a:rPr lang="en-US"/>
            <a:t> </a:t>
          </a:r>
          <a:r>
            <a:rPr lang="en-US" b="0" i="0"/>
            <a:t>Developed an intuitive and user-friendly interface, focusing on simplicity and accessibility. </a:t>
          </a:r>
          <a:endParaRPr lang="en-US"/>
        </a:p>
      </dgm:t>
    </dgm:pt>
    <dgm:pt modelId="{22760D44-19ED-487D-A234-1BB19D4A9F9F}" type="parTrans" cxnId="{59D1B3E9-2659-4507-822E-F1512154C0FE}">
      <dgm:prSet/>
      <dgm:spPr/>
      <dgm:t>
        <a:bodyPr/>
        <a:lstStyle/>
        <a:p>
          <a:endParaRPr lang="en-US"/>
        </a:p>
      </dgm:t>
    </dgm:pt>
    <dgm:pt modelId="{1C4D89FF-67E9-42AA-9D86-5AA33A4EE072}" type="sibTrans" cxnId="{59D1B3E9-2659-4507-822E-F1512154C0FE}">
      <dgm:prSet/>
      <dgm:spPr/>
      <dgm:t>
        <a:bodyPr/>
        <a:lstStyle/>
        <a:p>
          <a:endParaRPr lang="en-US"/>
        </a:p>
      </dgm:t>
    </dgm:pt>
    <dgm:pt modelId="{A9FFA3A7-80FB-4D0A-B5A4-E2683F153420}">
      <dgm:prSet/>
      <dgm:spPr/>
      <dgm:t>
        <a:bodyPr/>
        <a:lstStyle/>
        <a:p>
          <a:pPr>
            <a:lnSpc>
              <a:spcPct val="100000"/>
            </a:lnSpc>
          </a:pPr>
          <a:r>
            <a:rPr lang="en-US" b="1" i="0"/>
            <a:t>Integration of Advanced Encryption:</a:t>
          </a:r>
          <a:r>
            <a:rPr lang="en-US"/>
            <a:t> </a:t>
          </a:r>
          <a:r>
            <a:rPr lang="en-US" b="0" i="0"/>
            <a:t>Incorporated state-of-the-art encryption techniques to fortify the security of the hidden text, ensuring that the information remains safeguarded against potential decryption attempts or unauthorized access.</a:t>
          </a:r>
          <a:endParaRPr lang="en-US"/>
        </a:p>
      </dgm:t>
    </dgm:pt>
    <dgm:pt modelId="{90F64BDC-CD08-45AD-A9B3-752D8FDCD446}" type="parTrans" cxnId="{735861FC-FCD6-410F-8822-C6F5002D1843}">
      <dgm:prSet/>
      <dgm:spPr/>
      <dgm:t>
        <a:bodyPr/>
        <a:lstStyle/>
        <a:p>
          <a:endParaRPr lang="en-US"/>
        </a:p>
      </dgm:t>
    </dgm:pt>
    <dgm:pt modelId="{BDA8F733-8332-46FB-916F-F39EDFB9BA49}" type="sibTrans" cxnId="{735861FC-FCD6-410F-8822-C6F5002D1843}">
      <dgm:prSet/>
      <dgm:spPr/>
      <dgm:t>
        <a:bodyPr/>
        <a:lstStyle/>
        <a:p>
          <a:endParaRPr lang="en-US"/>
        </a:p>
      </dgm:t>
    </dgm:pt>
    <dgm:pt modelId="{31E7B583-B050-42B9-A06E-3930E60E303F}">
      <dgm:prSet/>
      <dgm:spPr/>
      <dgm:t>
        <a:bodyPr/>
        <a:lstStyle/>
        <a:p>
          <a:pPr>
            <a:lnSpc>
              <a:spcPct val="100000"/>
            </a:lnSpc>
          </a:pPr>
          <a:r>
            <a:rPr lang="en-US" b="1" i="0"/>
            <a:t>Scalability for Various Platforms:</a:t>
          </a:r>
          <a:r>
            <a:rPr lang="en-US"/>
            <a:t> </a:t>
          </a:r>
          <a:r>
            <a:rPr lang="en-US" b="0" i="0"/>
            <a:t>Designed the project to be scalable across different platforms and environments, allowing users to seamlessly integrate the solution into their specific systems, whether it be desktop applications, web services, or mobile platforms.</a:t>
          </a:r>
          <a:endParaRPr lang="en-US"/>
        </a:p>
      </dgm:t>
    </dgm:pt>
    <dgm:pt modelId="{C98CB868-7804-4090-8672-8722ABE2CA76}" type="parTrans" cxnId="{16926B8D-6A4F-487C-B687-9182295938A6}">
      <dgm:prSet/>
      <dgm:spPr/>
      <dgm:t>
        <a:bodyPr/>
        <a:lstStyle/>
        <a:p>
          <a:endParaRPr lang="en-US"/>
        </a:p>
      </dgm:t>
    </dgm:pt>
    <dgm:pt modelId="{E41292B2-F2C1-4D8B-841F-EDCD12260F0F}" type="sibTrans" cxnId="{16926B8D-6A4F-487C-B687-9182295938A6}">
      <dgm:prSet/>
      <dgm:spPr/>
      <dgm:t>
        <a:bodyPr/>
        <a:lstStyle/>
        <a:p>
          <a:endParaRPr lang="en-US"/>
        </a:p>
      </dgm:t>
    </dgm:pt>
    <dgm:pt modelId="{8132993B-A0AE-4882-A1E2-5BAC5133B687}">
      <dgm:prSet/>
      <dgm:spPr/>
      <dgm:t>
        <a:bodyPr/>
        <a:lstStyle/>
        <a:p>
          <a:pPr>
            <a:lnSpc>
              <a:spcPct val="100000"/>
            </a:lnSpc>
          </a:pPr>
          <a:r>
            <a:rPr lang="en-US" b="1" i="0"/>
            <a:t>Responsive Feedback Mechanism:</a:t>
          </a:r>
          <a:r>
            <a:rPr lang="en-US"/>
            <a:t> </a:t>
          </a:r>
          <a:r>
            <a:rPr lang="en-US" b="0" i="0"/>
            <a:t>Implemented a responsive feedback mechanism within the project, providing users with real-time updates on the hiding process and ensuring transparency.</a:t>
          </a:r>
          <a:endParaRPr lang="en-US"/>
        </a:p>
      </dgm:t>
    </dgm:pt>
    <dgm:pt modelId="{E0601C45-2C9B-4BF9-8B00-2BBF0292DBC3}" type="parTrans" cxnId="{5B4A1C51-23A2-4B87-9C47-814C733F4E28}">
      <dgm:prSet/>
      <dgm:spPr/>
      <dgm:t>
        <a:bodyPr/>
        <a:lstStyle/>
        <a:p>
          <a:endParaRPr lang="en-US"/>
        </a:p>
      </dgm:t>
    </dgm:pt>
    <dgm:pt modelId="{D903E785-BB87-4FDF-8852-709408D34393}" type="sibTrans" cxnId="{5B4A1C51-23A2-4B87-9C47-814C733F4E28}">
      <dgm:prSet/>
      <dgm:spPr/>
      <dgm:t>
        <a:bodyPr/>
        <a:lstStyle/>
        <a:p>
          <a:endParaRPr lang="en-US"/>
        </a:p>
      </dgm:t>
    </dgm:pt>
    <dgm:pt modelId="{D8B775D0-8E6D-41A5-979A-C435A35DCD39}" type="pres">
      <dgm:prSet presAssocID="{82F726B0-C392-43BE-84B7-5BB9C33EAC4A}" presName="root" presStyleCnt="0">
        <dgm:presLayoutVars>
          <dgm:dir/>
          <dgm:resizeHandles val="exact"/>
        </dgm:presLayoutVars>
      </dgm:prSet>
      <dgm:spPr/>
    </dgm:pt>
    <dgm:pt modelId="{A162490B-7E20-467B-A24D-32D5A49A02FE}" type="pres">
      <dgm:prSet presAssocID="{56D41F70-3EE3-4570-A377-C39945080B1C}" presName="compNode" presStyleCnt="0"/>
      <dgm:spPr/>
    </dgm:pt>
    <dgm:pt modelId="{CFA9670C-C164-4129-8715-9333CE54E93D}" type="pres">
      <dgm:prSet presAssocID="{56D41F70-3EE3-4570-A377-C39945080B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7EEA5FA0-C7A5-4ED9-9A21-747B3D1D2540}" type="pres">
      <dgm:prSet presAssocID="{56D41F70-3EE3-4570-A377-C39945080B1C}" presName="spaceRect" presStyleCnt="0"/>
      <dgm:spPr/>
    </dgm:pt>
    <dgm:pt modelId="{7D3392FB-9A56-40F3-BF4D-650E3B9CC0EA}" type="pres">
      <dgm:prSet presAssocID="{56D41F70-3EE3-4570-A377-C39945080B1C}" presName="textRect" presStyleLbl="revTx" presStyleIdx="0" presStyleCnt="5">
        <dgm:presLayoutVars>
          <dgm:chMax val="1"/>
          <dgm:chPref val="1"/>
        </dgm:presLayoutVars>
      </dgm:prSet>
      <dgm:spPr/>
    </dgm:pt>
    <dgm:pt modelId="{79EE2F26-6A35-41F0-88E0-0DB212827F98}" type="pres">
      <dgm:prSet presAssocID="{A1E239A1-E101-4C62-B97A-0E75111600BF}" presName="sibTrans" presStyleCnt="0"/>
      <dgm:spPr/>
    </dgm:pt>
    <dgm:pt modelId="{1C3313E5-FC13-43A7-BC62-098C8A51F481}" type="pres">
      <dgm:prSet presAssocID="{31728A6D-AA73-4B63-9831-BCAC06EF065A}" presName="compNode" presStyleCnt="0"/>
      <dgm:spPr/>
    </dgm:pt>
    <dgm:pt modelId="{C76873C2-09A1-46FA-9312-1CA8A0252ECE}" type="pres">
      <dgm:prSet presAssocID="{31728A6D-AA73-4B63-9831-BCAC06EF065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B3254985-3510-4A04-A125-0FDE6F9952CC}" type="pres">
      <dgm:prSet presAssocID="{31728A6D-AA73-4B63-9831-BCAC06EF065A}" presName="spaceRect" presStyleCnt="0"/>
      <dgm:spPr/>
    </dgm:pt>
    <dgm:pt modelId="{E1FFB79B-DC62-4920-817F-592634B59607}" type="pres">
      <dgm:prSet presAssocID="{31728A6D-AA73-4B63-9831-BCAC06EF065A}" presName="textRect" presStyleLbl="revTx" presStyleIdx="1" presStyleCnt="5">
        <dgm:presLayoutVars>
          <dgm:chMax val="1"/>
          <dgm:chPref val="1"/>
        </dgm:presLayoutVars>
      </dgm:prSet>
      <dgm:spPr/>
    </dgm:pt>
    <dgm:pt modelId="{2D2C17ED-C484-4E57-A4AE-D568D3CB65BC}" type="pres">
      <dgm:prSet presAssocID="{1C4D89FF-67E9-42AA-9D86-5AA33A4EE072}" presName="sibTrans" presStyleCnt="0"/>
      <dgm:spPr/>
    </dgm:pt>
    <dgm:pt modelId="{B031AFBC-1D9F-4469-8F56-2DF4385AB796}" type="pres">
      <dgm:prSet presAssocID="{A9FFA3A7-80FB-4D0A-B5A4-E2683F153420}" presName="compNode" presStyleCnt="0"/>
      <dgm:spPr/>
    </dgm:pt>
    <dgm:pt modelId="{A7821A6B-52F8-46E0-B794-3733E80B0EE0}" type="pres">
      <dgm:prSet presAssocID="{A9FFA3A7-80FB-4D0A-B5A4-E2683F15342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4386C02A-9300-4170-BE7F-59DFBD682FCC}" type="pres">
      <dgm:prSet presAssocID="{A9FFA3A7-80FB-4D0A-B5A4-E2683F153420}" presName="spaceRect" presStyleCnt="0"/>
      <dgm:spPr/>
    </dgm:pt>
    <dgm:pt modelId="{C9D32E1B-BA8A-4DFA-B5CE-3E0EC3DDE376}" type="pres">
      <dgm:prSet presAssocID="{A9FFA3A7-80FB-4D0A-B5A4-E2683F153420}" presName="textRect" presStyleLbl="revTx" presStyleIdx="2" presStyleCnt="5">
        <dgm:presLayoutVars>
          <dgm:chMax val="1"/>
          <dgm:chPref val="1"/>
        </dgm:presLayoutVars>
      </dgm:prSet>
      <dgm:spPr/>
    </dgm:pt>
    <dgm:pt modelId="{073C3C1E-B48B-43F4-8823-0CB9735D5F26}" type="pres">
      <dgm:prSet presAssocID="{BDA8F733-8332-46FB-916F-F39EDFB9BA49}" presName="sibTrans" presStyleCnt="0"/>
      <dgm:spPr/>
    </dgm:pt>
    <dgm:pt modelId="{F47E7B1E-D9A6-45A6-A422-B2DFAD3C289B}" type="pres">
      <dgm:prSet presAssocID="{31E7B583-B050-42B9-A06E-3930E60E303F}" presName="compNode" presStyleCnt="0"/>
      <dgm:spPr/>
    </dgm:pt>
    <dgm:pt modelId="{062404DE-1C28-42AA-9112-9122DC556278}" type="pres">
      <dgm:prSet presAssocID="{31E7B583-B050-42B9-A06E-3930E60E30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A5E8F26C-01C2-4650-B4C6-7C3CF12A78CD}" type="pres">
      <dgm:prSet presAssocID="{31E7B583-B050-42B9-A06E-3930E60E303F}" presName="spaceRect" presStyleCnt="0"/>
      <dgm:spPr/>
    </dgm:pt>
    <dgm:pt modelId="{EFDF0E28-8F88-4510-A020-093717356F98}" type="pres">
      <dgm:prSet presAssocID="{31E7B583-B050-42B9-A06E-3930E60E303F}" presName="textRect" presStyleLbl="revTx" presStyleIdx="3" presStyleCnt="5">
        <dgm:presLayoutVars>
          <dgm:chMax val="1"/>
          <dgm:chPref val="1"/>
        </dgm:presLayoutVars>
      </dgm:prSet>
      <dgm:spPr/>
    </dgm:pt>
    <dgm:pt modelId="{DC7ACFFD-CCE0-456F-9C42-56E4C668F3B3}" type="pres">
      <dgm:prSet presAssocID="{E41292B2-F2C1-4D8B-841F-EDCD12260F0F}" presName="sibTrans" presStyleCnt="0"/>
      <dgm:spPr/>
    </dgm:pt>
    <dgm:pt modelId="{2B3A4A16-6E91-4027-865B-D2FCD62EF595}" type="pres">
      <dgm:prSet presAssocID="{8132993B-A0AE-4882-A1E2-5BAC5133B687}" presName="compNode" presStyleCnt="0"/>
      <dgm:spPr/>
    </dgm:pt>
    <dgm:pt modelId="{4174A039-96DB-4F8E-A154-2D82861AA207}" type="pres">
      <dgm:prSet presAssocID="{8132993B-A0AE-4882-A1E2-5BAC5133B68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E6C40B43-E16C-4A75-AF3B-177B0C8135EE}" type="pres">
      <dgm:prSet presAssocID="{8132993B-A0AE-4882-A1E2-5BAC5133B687}" presName="spaceRect" presStyleCnt="0"/>
      <dgm:spPr/>
    </dgm:pt>
    <dgm:pt modelId="{88758F4C-E529-4CCE-AE9E-FB38AEDA5D5E}" type="pres">
      <dgm:prSet presAssocID="{8132993B-A0AE-4882-A1E2-5BAC5133B687}" presName="textRect" presStyleLbl="revTx" presStyleIdx="4" presStyleCnt="5">
        <dgm:presLayoutVars>
          <dgm:chMax val="1"/>
          <dgm:chPref val="1"/>
        </dgm:presLayoutVars>
      </dgm:prSet>
      <dgm:spPr/>
    </dgm:pt>
  </dgm:ptLst>
  <dgm:cxnLst>
    <dgm:cxn modelId="{E89AF606-B6A1-4E60-B12B-B3BDBBFB402C}" type="presOf" srcId="{82F726B0-C392-43BE-84B7-5BB9C33EAC4A}" destId="{D8B775D0-8E6D-41A5-979A-C435A35DCD39}" srcOrd="0" destOrd="0" presId="urn:microsoft.com/office/officeart/2018/2/layout/IconLabelList"/>
    <dgm:cxn modelId="{4F510712-3831-4913-83DF-1317F511FED2}" type="presOf" srcId="{A9FFA3A7-80FB-4D0A-B5A4-E2683F153420}" destId="{C9D32E1B-BA8A-4DFA-B5CE-3E0EC3DDE376}" srcOrd="0" destOrd="0" presId="urn:microsoft.com/office/officeart/2018/2/layout/IconLabelList"/>
    <dgm:cxn modelId="{DB59332C-EDF0-44F6-BDB8-0ECBE4F84A93}" type="presOf" srcId="{31E7B583-B050-42B9-A06E-3930E60E303F}" destId="{EFDF0E28-8F88-4510-A020-093717356F98}" srcOrd="0" destOrd="0" presId="urn:microsoft.com/office/officeart/2018/2/layout/IconLabelList"/>
    <dgm:cxn modelId="{59F44A3C-CF79-4111-8375-1D61B9B241CF}" type="presOf" srcId="{8132993B-A0AE-4882-A1E2-5BAC5133B687}" destId="{88758F4C-E529-4CCE-AE9E-FB38AEDA5D5E}" srcOrd="0" destOrd="0" presId="urn:microsoft.com/office/officeart/2018/2/layout/IconLabelList"/>
    <dgm:cxn modelId="{5B4A1C51-23A2-4B87-9C47-814C733F4E28}" srcId="{82F726B0-C392-43BE-84B7-5BB9C33EAC4A}" destId="{8132993B-A0AE-4882-A1E2-5BAC5133B687}" srcOrd="4" destOrd="0" parTransId="{E0601C45-2C9B-4BF9-8B00-2BBF0292DBC3}" sibTransId="{D903E785-BB87-4FDF-8852-709408D34393}"/>
    <dgm:cxn modelId="{281C1E7E-CC77-4A8A-A842-E0C1AD455050}" type="presOf" srcId="{56D41F70-3EE3-4570-A377-C39945080B1C}" destId="{7D3392FB-9A56-40F3-BF4D-650E3B9CC0EA}" srcOrd="0" destOrd="0" presId="urn:microsoft.com/office/officeart/2018/2/layout/IconLabelList"/>
    <dgm:cxn modelId="{16926B8D-6A4F-487C-B687-9182295938A6}" srcId="{82F726B0-C392-43BE-84B7-5BB9C33EAC4A}" destId="{31E7B583-B050-42B9-A06E-3930E60E303F}" srcOrd="3" destOrd="0" parTransId="{C98CB868-7804-4090-8672-8722ABE2CA76}" sibTransId="{E41292B2-F2C1-4D8B-841F-EDCD12260F0F}"/>
    <dgm:cxn modelId="{7FE96293-54C2-4863-ABCF-5471F2CA2A65}" type="presOf" srcId="{31728A6D-AA73-4B63-9831-BCAC06EF065A}" destId="{E1FFB79B-DC62-4920-817F-592634B59607}" srcOrd="0" destOrd="0" presId="urn:microsoft.com/office/officeart/2018/2/layout/IconLabelList"/>
    <dgm:cxn modelId="{0D9E8AA6-B245-4498-9F6C-395E24EE4406}" srcId="{82F726B0-C392-43BE-84B7-5BB9C33EAC4A}" destId="{56D41F70-3EE3-4570-A377-C39945080B1C}" srcOrd="0" destOrd="0" parTransId="{4B7EA95A-41A0-4453-8103-6D645D95BF62}" sibTransId="{A1E239A1-E101-4C62-B97A-0E75111600BF}"/>
    <dgm:cxn modelId="{59D1B3E9-2659-4507-822E-F1512154C0FE}" srcId="{82F726B0-C392-43BE-84B7-5BB9C33EAC4A}" destId="{31728A6D-AA73-4B63-9831-BCAC06EF065A}" srcOrd="1" destOrd="0" parTransId="{22760D44-19ED-487D-A234-1BB19D4A9F9F}" sibTransId="{1C4D89FF-67E9-42AA-9D86-5AA33A4EE072}"/>
    <dgm:cxn modelId="{735861FC-FCD6-410F-8822-C6F5002D1843}" srcId="{82F726B0-C392-43BE-84B7-5BB9C33EAC4A}" destId="{A9FFA3A7-80FB-4D0A-B5A4-E2683F153420}" srcOrd="2" destOrd="0" parTransId="{90F64BDC-CD08-45AD-A9B3-752D8FDCD446}" sibTransId="{BDA8F733-8332-46FB-916F-F39EDFB9BA49}"/>
    <dgm:cxn modelId="{1C90FECA-9049-470D-B3F9-2EBD58C220EE}" type="presParOf" srcId="{D8B775D0-8E6D-41A5-979A-C435A35DCD39}" destId="{A162490B-7E20-467B-A24D-32D5A49A02FE}" srcOrd="0" destOrd="0" presId="urn:microsoft.com/office/officeart/2018/2/layout/IconLabelList"/>
    <dgm:cxn modelId="{CA565887-0EAE-4BF4-B8A1-3F7BB317976E}" type="presParOf" srcId="{A162490B-7E20-467B-A24D-32D5A49A02FE}" destId="{CFA9670C-C164-4129-8715-9333CE54E93D}" srcOrd="0" destOrd="0" presId="urn:microsoft.com/office/officeart/2018/2/layout/IconLabelList"/>
    <dgm:cxn modelId="{8E34DD38-6FC6-42DB-86C4-9FF4EB96D3D1}" type="presParOf" srcId="{A162490B-7E20-467B-A24D-32D5A49A02FE}" destId="{7EEA5FA0-C7A5-4ED9-9A21-747B3D1D2540}" srcOrd="1" destOrd="0" presId="urn:microsoft.com/office/officeart/2018/2/layout/IconLabelList"/>
    <dgm:cxn modelId="{46C0EFA6-A7B0-4746-B96F-8ED3F2E8285C}" type="presParOf" srcId="{A162490B-7E20-467B-A24D-32D5A49A02FE}" destId="{7D3392FB-9A56-40F3-BF4D-650E3B9CC0EA}" srcOrd="2" destOrd="0" presId="urn:microsoft.com/office/officeart/2018/2/layout/IconLabelList"/>
    <dgm:cxn modelId="{08196996-FA3A-474E-9BCD-87C75E43942D}" type="presParOf" srcId="{D8B775D0-8E6D-41A5-979A-C435A35DCD39}" destId="{79EE2F26-6A35-41F0-88E0-0DB212827F98}" srcOrd="1" destOrd="0" presId="urn:microsoft.com/office/officeart/2018/2/layout/IconLabelList"/>
    <dgm:cxn modelId="{B4446712-05BA-454C-A701-3D3AAB5DDCF5}" type="presParOf" srcId="{D8B775D0-8E6D-41A5-979A-C435A35DCD39}" destId="{1C3313E5-FC13-43A7-BC62-098C8A51F481}" srcOrd="2" destOrd="0" presId="urn:microsoft.com/office/officeart/2018/2/layout/IconLabelList"/>
    <dgm:cxn modelId="{67C66445-CF58-4C18-BF7A-A4822AFE917E}" type="presParOf" srcId="{1C3313E5-FC13-43A7-BC62-098C8A51F481}" destId="{C76873C2-09A1-46FA-9312-1CA8A0252ECE}" srcOrd="0" destOrd="0" presId="urn:microsoft.com/office/officeart/2018/2/layout/IconLabelList"/>
    <dgm:cxn modelId="{DD32D81F-BEA8-4029-A98B-C04E99EDE462}" type="presParOf" srcId="{1C3313E5-FC13-43A7-BC62-098C8A51F481}" destId="{B3254985-3510-4A04-A125-0FDE6F9952CC}" srcOrd="1" destOrd="0" presId="urn:microsoft.com/office/officeart/2018/2/layout/IconLabelList"/>
    <dgm:cxn modelId="{1000EFE2-2B76-4535-A7B8-3E1BD90C4548}" type="presParOf" srcId="{1C3313E5-FC13-43A7-BC62-098C8A51F481}" destId="{E1FFB79B-DC62-4920-817F-592634B59607}" srcOrd="2" destOrd="0" presId="urn:microsoft.com/office/officeart/2018/2/layout/IconLabelList"/>
    <dgm:cxn modelId="{6BC060FB-CB73-4076-8354-5FB0723A1BE4}" type="presParOf" srcId="{D8B775D0-8E6D-41A5-979A-C435A35DCD39}" destId="{2D2C17ED-C484-4E57-A4AE-D568D3CB65BC}" srcOrd="3" destOrd="0" presId="urn:microsoft.com/office/officeart/2018/2/layout/IconLabelList"/>
    <dgm:cxn modelId="{CCE48B21-48AB-4FC6-B2B2-C3B5A2DE8E56}" type="presParOf" srcId="{D8B775D0-8E6D-41A5-979A-C435A35DCD39}" destId="{B031AFBC-1D9F-4469-8F56-2DF4385AB796}" srcOrd="4" destOrd="0" presId="urn:microsoft.com/office/officeart/2018/2/layout/IconLabelList"/>
    <dgm:cxn modelId="{B2BB2CD8-186C-4723-8013-99A9B0CD6F8A}" type="presParOf" srcId="{B031AFBC-1D9F-4469-8F56-2DF4385AB796}" destId="{A7821A6B-52F8-46E0-B794-3733E80B0EE0}" srcOrd="0" destOrd="0" presId="urn:microsoft.com/office/officeart/2018/2/layout/IconLabelList"/>
    <dgm:cxn modelId="{138ACC86-2EC6-4EEF-8FD1-BD2D626B463C}" type="presParOf" srcId="{B031AFBC-1D9F-4469-8F56-2DF4385AB796}" destId="{4386C02A-9300-4170-BE7F-59DFBD682FCC}" srcOrd="1" destOrd="0" presId="urn:microsoft.com/office/officeart/2018/2/layout/IconLabelList"/>
    <dgm:cxn modelId="{A9CC7D1D-4D88-4A1F-BA3F-D1E52EC527ED}" type="presParOf" srcId="{B031AFBC-1D9F-4469-8F56-2DF4385AB796}" destId="{C9D32E1B-BA8A-4DFA-B5CE-3E0EC3DDE376}" srcOrd="2" destOrd="0" presId="urn:microsoft.com/office/officeart/2018/2/layout/IconLabelList"/>
    <dgm:cxn modelId="{07F19E25-62D8-4E34-96F5-11D760AF7A1C}" type="presParOf" srcId="{D8B775D0-8E6D-41A5-979A-C435A35DCD39}" destId="{073C3C1E-B48B-43F4-8823-0CB9735D5F26}" srcOrd="5" destOrd="0" presId="urn:microsoft.com/office/officeart/2018/2/layout/IconLabelList"/>
    <dgm:cxn modelId="{97913F6A-5257-4671-9A07-C704AE15B5CE}" type="presParOf" srcId="{D8B775D0-8E6D-41A5-979A-C435A35DCD39}" destId="{F47E7B1E-D9A6-45A6-A422-B2DFAD3C289B}" srcOrd="6" destOrd="0" presId="urn:microsoft.com/office/officeart/2018/2/layout/IconLabelList"/>
    <dgm:cxn modelId="{94082BDE-CEC0-4D83-AAF9-7E3F519117FB}" type="presParOf" srcId="{F47E7B1E-D9A6-45A6-A422-B2DFAD3C289B}" destId="{062404DE-1C28-42AA-9112-9122DC556278}" srcOrd="0" destOrd="0" presId="urn:microsoft.com/office/officeart/2018/2/layout/IconLabelList"/>
    <dgm:cxn modelId="{B9865125-57A9-4965-A399-95C903B5FF27}" type="presParOf" srcId="{F47E7B1E-D9A6-45A6-A422-B2DFAD3C289B}" destId="{A5E8F26C-01C2-4650-B4C6-7C3CF12A78CD}" srcOrd="1" destOrd="0" presId="urn:microsoft.com/office/officeart/2018/2/layout/IconLabelList"/>
    <dgm:cxn modelId="{0A6D4B50-A5C2-4B9F-80DB-0202D69246BB}" type="presParOf" srcId="{F47E7B1E-D9A6-45A6-A422-B2DFAD3C289B}" destId="{EFDF0E28-8F88-4510-A020-093717356F98}" srcOrd="2" destOrd="0" presId="urn:microsoft.com/office/officeart/2018/2/layout/IconLabelList"/>
    <dgm:cxn modelId="{9A141C58-FF2D-481C-B345-DF51DC6C17BB}" type="presParOf" srcId="{D8B775D0-8E6D-41A5-979A-C435A35DCD39}" destId="{DC7ACFFD-CCE0-456F-9C42-56E4C668F3B3}" srcOrd="7" destOrd="0" presId="urn:microsoft.com/office/officeart/2018/2/layout/IconLabelList"/>
    <dgm:cxn modelId="{055DD526-4E98-4C07-B9F8-59BF6DDF0CEE}" type="presParOf" srcId="{D8B775D0-8E6D-41A5-979A-C435A35DCD39}" destId="{2B3A4A16-6E91-4027-865B-D2FCD62EF595}" srcOrd="8" destOrd="0" presId="urn:microsoft.com/office/officeart/2018/2/layout/IconLabelList"/>
    <dgm:cxn modelId="{3433F4D2-C638-4974-82AA-13F49D23ABB3}" type="presParOf" srcId="{2B3A4A16-6E91-4027-865B-D2FCD62EF595}" destId="{4174A039-96DB-4F8E-A154-2D82861AA207}" srcOrd="0" destOrd="0" presId="urn:microsoft.com/office/officeart/2018/2/layout/IconLabelList"/>
    <dgm:cxn modelId="{6129A503-42CA-4F37-8D4B-A261C53DA088}" type="presParOf" srcId="{2B3A4A16-6E91-4027-865B-D2FCD62EF595}" destId="{E6C40B43-E16C-4A75-AF3B-177B0C8135EE}" srcOrd="1" destOrd="0" presId="urn:microsoft.com/office/officeart/2018/2/layout/IconLabelList"/>
    <dgm:cxn modelId="{D5823989-08BB-4FD2-AE8F-AE1F440540E1}" type="presParOf" srcId="{2B3A4A16-6E91-4027-865B-D2FCD62EF595}" destId="{88758F4C-E529-4CCE-AE9E-FB38AEDA5D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874CF8-0945-4E91-884F-C5C3068F044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5E2C4D9-7BCE-4766-BAE0-18006D2FBCA5}">
      <dgm:prSet/>
      <dgm:spPr/>
      <dgm:t>
        <a:bodyPr/>
        <a:lstStyle/>
        <a:p>
          <a:pPr>
            <a:lnSpc>
              <a:spcPct val="100000"/>
            </a:lnSpc>
          </a:pPr>
          <a:r>
            <a:rPr lang="en-US" b="1" i="0"/>
            <a:t>Steganography Algorithms: </a:t>
          </a:r>
          <a:r>
            <a:rPr lang="en-US" b="0" i="0"/>
            <a:t>Employed advanced steganography algorithms as the core modeling technique, manipulating the least significant bits of image pixels to embed text seamlessly. This technique ensures that the hidden text is integrated into the image without compromising its visual integrity.</a:t>
          </a:r>
          <a:endParaRPr lang="en-US"/>
        </a:p>
      </dgm:t>
    </dgm:pt>
    <dgm:pt modelId="{1D2C3B5B-863D-45CC-95F4-252B19B29646}" type="parTrans" cxnId="{626A80BE-8BEE-45D8-A36D-2A239766A1F3}">
      <dgm:prSet/>
      <dgm:spPr/>
      <dgm:t>
        <a:bodyPr/>
        <a:lstStyle/>
        <a:p>
          <a:endParaRPr lang="en-US"/>
        </a:p>
      </dgm:t>
    </dgm:pt>
    <dgm:pt modelId="{B885C7CF-3F13-4144-B85E-4F5D224E872E}" type="sibTrans" cxnId="{626A80BE-8BEE-45D8-A36D-2A239766A1F3}">
      <dgm:prSet/>
      <dgm:spPr/>
      <dgm:t>
        <a:bodyPr/>
        <a:lstStyle/>
        <a:p>
          <a:endParaRPr lang="en-US"/>
        </a:p>
      </dgm:t>
    </dgm:pt>
    <dgm:pt modelId="{E11C8603-AFCF-497B-AE77-2018E715394B}">
      <dgm:prSet/>
      <dgm:spPr/>
      <dgm:t>
        <a:bodyPr/>
        <a:lstStyle/>
        <a:p>
          <a:pPr>
            <a:lnSpc>
              <a:spcPct val="100000"/>
            </a:lnSpc>
          </a:pPr>
          <a:r>
            <a:rPr lang="en-US" b="1" i="0"/>
            <a:t>Encryption Techniques:</a:t>
          </a:r>
          <a:r>
            <a:rPr lang="en-US"/>
            <a:t> </a:t>
          </a:r>
          <a:r>
            <a:rPr lang="en-US" b="0" i="0"/>
            <a:t>Integrated sophisticated encryption methods to fortify the security of the hidden text. By applying robust encryption principles, the solution ensures that even if the concealed information is accessed, it remains unintelligible without the proper decryption keys.</a:t>
          </a:r>
          <a:endParaRPr lang="en-US"/>
        </a:p>
      </dgm:t>
    </dgm:pt>
    <dgm:pt modelId="{22B60918-0CED-4877-BF61-6F345AF17C75}" type="parTrans" cxnId="{C00753DB-7BE2-4CDE-B63F-31C48DDB0BAB}">
      <dgm:prSet/>
      <dgm:spPr/>
      <dgm:t>
        <a:bodyPr/>
        <a:lstStyle/>
        <a:p>
          <a:endParaRPr lang="en-US"/>
        </a:p>
      </dgm:t>
    </dgm:pt>
    <dgm:pt modelId="{AC747DC8-1A21-4BE5-BA34-571B7253283C}" type="sibTrans" cxnId="{C00753DB-7BE2-4CDE-B63F-31C48DDB0BAB}">
      <dgm:prSet/>
      <dgm:spPr/>
      <dgm:t>
        <a:bodyPr/>
        <a:lstStyle/>
        <a:p>
          <a:endParaRPr lang="en-US"/>
        </a:p>
      </dgm:t>
    </dgm:pt>
    <dgm:pt modelId="{19F28E25-8504-43A0-B8FD-E87B2509F735}">
      <dgm:prSet/>
      <dgm:spPr/>
      <dgm:t>
        <a:bodyPr/>
        <a:lstStyle/>
        <a:p>
          <a:pPr>
            <a:lnSpc>
              <a:spcPct val="100000"/>
            </a:lnSpc>
          </a:pPr>
          <a:r>
            <a:rPr lang="en-US" b="1" i="0"/>
            <a:t>User Interface Design Principles:</a:t>
          </a:r>
          <a:r>
            <a:rPr lang="en-US"/>
            <a:t> </a:t>
          </a:r>
          <a:r>
            <a:rPr lang="en-US" b="0" i="0"/>
            <a:t>Applied user interface design principles to create an intuitive and user-friendly interaction. Utilized principles such as simplicity, consistency, and feedback mechanisms to enhance the overall user experience and make the project accessible to a broad audience.</a:t>
          </a:r>
          <a:endParaRPr lang="en-US"/>
        </a:p>
      </dgm:t>
    </dgm:pt>
    <dgm:pt modelId="{E3073FF0-36A7-4C96-B127-F8A285E1FCEE}" type="parTrans" cxnId="{DA7CAFA1-DA0D-44F5-AB4D-BCC7B45FBC6F}">
      <dgm:prSet/>
      <dgm:spPr/>
      <dgm:t>
        <a:bodyPr/>
        <a:lstStyle/>
        <a:p>
          <a:endParaRPr lang="en-US"/>
        </a:p>
      </dgm:t>
    </dgm:pt>
    <dgm:pt modelId="{8D494EAA-69DA-4E7D-8B18-2E2DB72DD9EF}" type="sibTrans" cxnId="{DA7CAFA1-DA0D-44F5-AB4D-BCC7B45FBC6F}">
      <dgm:prSet/>
      <dgm:spPr/>
      <dgm:t>
        <a:bodyPr/>
        <a:lstStyle/>
        <a:p>
          <a:endParaRPr lang="en-US"/>
        </a:p>
      </dgm:t>
    </dgm:pt>
    <dgm:pt modelId="{2BD7AA83-4684-4090-B89D-861B22FF03CC}">
      <dgm:prSet/>
      <dgm:spPr/>
      <dgm:t>
        <a:bodyPr/>
        <a:lstStyle/>
        <a:p>
          <a:pPr>
            <a:lnSpc>
              <a:spcPct val="100000"/>
            </a:lnSpc>
          </a:pPr>
          <a:r>
            <a:rPr lang="en-US" b="1" i="0"/>
            <a:t>Cross-Platform Development:</a:t>
          </a:r>
          <a:r>
            <a:rPr lang="en-US"/>
            <a:t> </a:t>
          </a:r>
          <a:r>
            <a:rPr lang="en-US" b="0" i="0"/>
            <a:t>Utilized technology principles for cross-platform development, allowing the solution to be deployed seamlessly across various environments. This involved leveraging frameworks and technologies that enable compatibility with different operating systems and devices.</a:t>
          </a:r>
          <a:endParaRPr lang="en-US"/>
        </a:p>
      </dgm:t>
    </dgm:pt>
    <dgm:pt modelId="{4BB0AC5F-2AB2-4346-A046-715B79FC58D7}" type="parTrans" cxnId="{5DF3EC39-2F98-4448-9E0D-872E311B6090}">
      <dgm:prSet/>
      <dgm:spPr/>
      <dgm:t>
        <a:bodyPr/>
        <a:lstStyle/>
        <a:p>
          <a:endParaRPr lang="en-US"/>
        </a:p>
      </dgm:t>
    </dgm:pt>
    <dgm:pt modelId="{BAD6D2DB-5AE0-4006-A285-7971BBF8FC41}" type="sibTrans" cxnId="{5DF3EC39-2F98-4448-9E0D-872E311B6090}">
      <dgm:prSet/>
      <dgm:spPr/>
      <dgm:t>
        <a:bodyPr/>
        <a:lstStyle/>
        <a:p>
          <a:endParaRPr lang="en-US"/>
        </a:p>
      </dgm:t>
    </dgm:pt>
    <dgm:pt modelId="{E9AB585F-34E7-422B-9D3F-C180533A7152}">
      <dgm:prSet/>
      <dgm:spPr/>
      <dgm:t>
        <a:bodyPr/>
        <a:lstStyle/>
        <a:p>
          <a:pPr>
            <a:lnSpc>
              <a:spcPct val="100000"/>
            </a:lnSpc>
          </a:pPr>
          <a:r>
            <a:rPr lang="en-US" b="1" i="0"/>
            <a:t>Real-time Processing and Feedback:</a:t>
          </a:r>
          <a:r>
            <a:rPr lang="en-US"/>
            <a:t> </a:t>
          </a:r>
          <a:r>
            <a:rPr lang="en-US" b="0" i="0"/>
            <a:t>Incorporated real-time processing principles to provide users with immediate feedback on the hiding process. By integrating feedback mechanisms, users can track the progress of the operation, fostering transparency and user confidence in the solution's functionality.</a:t>
          </a:r>
          <a:endParaRPr lang="en-US"/>
        </a:p>
      </dgm:t>
    </dgm:pt>
    <dgm:pt modelId="{3FE0403D-56E8-477C-A502-B103B37A98E9}" type="parTrans" cxnId="{3BBFBC6E-FBC9-4A5D-9810-415B4533A14D}">
      <dgm:prSet/>
      <dgm:spPr/>
      <dgm:t>
        <a:bodyPr/>
        <a:lstStyle/>
        <a:p>
          <a:endParaRPr lang="en-US"/>
        </a:p>
      </dgm:t>
    </dgm:pt>
    <dgm:pt modelId="{3A27A476-CDA0-4928-99BA-5AB116DD4BB4}" type="sibTrans" cxnId="{3BBFBC6E-FBC9-4A5D-9810-415B4533A14D}">
      <dgm:prSet/>
      <dgm:spPr/>
      <dgm:t>
        <a:bodyPr/>
        <a:lstStyle/>
        <a:p>
          <a:endParaRPr lang="en-US"/>
        </a:p>
      </dgm:t>
    </dgm:pt>
    <dgm:pt modelId="{70F26C41-2FD8-4D56-B519-49AB97390E17}" type="pres">
      <dgm:prSet presAssocID="{EF874CF8-0945-4E91-884F-C5C3068F044D}" presName="root" presStyleCnt="0">
        <dgm:presLayoutVars>
          <dgm:dir/>
          <dgm:resizeHandles val="exact"/>
        </dgm:presLayoutVars>
      </dgm:prSet>
      <dgm:spPr/>
    </dgm:pt>
    <dgm:pt modelId="{A3FAD749-54A9-4F84-BDD4-0A9BA1C45B78}" type="pres">
      <dgm:prSet presAssocID="{65E2C4D9-7BCE-4766-BAE0-18006D2FBCA5}" presName="compNode" presStyleCnt="0"/>
      <dgm:spPr/>
    </dgm:pt>
    <dgm:pt modelId="{C5A6EAC8-9C9B-4023-9807-40C1BFD3AB8E}" type="pres">
      <dgm:prSet presAssocID="{65E2C4D9-7BCE-4766-BAE0-18006D2FBCA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00CA3962-767A-4C2B-8027-A838220427E1}" type="pres">
      <dgm:prSet presAssocID="{65E2C4D9-7BCE-4766-BAE0-18006D2FBCA5}" presName="spaceRect" presStyleCnt="0"/>
      <dgm:spPr/>
    </dgm:pt>
    <dgm:pt modelId="{14D4D78C-D646-4207-B98B-54F7F27305E2}" type="pres">
      <dgm:prSet presAssocID="{65E2C4D9-7BCE-4766-BAE0-18006D2FBCA5}" presName="textRect" presStyleLbl="revTx" presStyleIdx="0" presStyleCnt="5">
        <dgm:presLayoutVars>
          <dgm:chMax val="1"/>
          <dgm:chPref val="1"/>
        </dgm:presLayoutVars>
      </dgm:prSet>
      <dgm:spPr/>
    </dgm:pt>
    <dgm:pt modelId="{82F2C517-572D-4292-83FE-8416DF72F7F2}" type="pres">
      <dgm:prSet presAssocID="{B885C7CF-3F13-4144-B85E-4F5D224E872E}" presName="sibTrans" presStyleCnt="0"/>
      <dgm:spPr/>
    </dgm:pt>
    <dgm:pt modelId="{E20B694A-47E1-4DF3-9804-8A9A772005E0}" type="pres">
      <dgm:prSet presAssocID="{E11C8603-AFCF-497B-AE77-2018E715394B}" presName="compNode" presStyleCnt="0"/>
      <dgm:spPr/>
    </dgm:pt>
    <dgm:pt modelId="{21E30E58-E4D5-4A4E-BFDC-89146CEA6ED8}" type="pres">
      <dgm:prSet presAssocID="{E11C8603-AFCF-497B-AE77-2018E715394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342B8F4A-2AF3-4361-AA30-101B8B622551}" type="pres">
      <dgm:prSet presAssocID="{E11C8603-AFCF-497B-AE77-2018E715394B}" presName="spaceRect" presStyleCnt="0"/>
      <dgm:spPr/>
    </dgm:pt>
    <dgm:pt modelId="{CA701207-D9D3-494A-8443-4D0EA5E3233B}" type="pres">
      <dgm:prSet presAssocID="{E11C8603-AFCF-497B-AE77-2018E715394B}" presName="textRect" presStyleLbl="revTx" presStyleIdx="1" presStyleCnt="5">
        <dgm:presLayoutVars>
          <dgm:chMax val="1"/>
          <dgm:chPref val="1"/>
        </dgm:presLayoutVars>
      </dgm:prSet>
      <dgm:spPr/>
    </dgm:pt>
    <dgm:pt modelId="{A1E08386-E9BC-451F-BBA2-9358139D75EF}" type="pres">
      <dgm:prSet presAssocID="{AC747DC8-1A21-4BE5-BA34-571B7253283C}" presName="sibTrans" presStyleCnt="0"/>
      <dgm:spPr/>
    </dgm:pt>
    <dgm:pt modelId="{0E775E44-7C22-460B-8BD8-6FFC556E951C}" type="pres">
      <dgm:prSet presAssocID="{19F28E25-8504-43A0-B8FD-E87B2509F735}" presName="compNode" presStyleCnt="0"/>
      <dgm:spPr/>
    </dgm:pt>
    <dgm:pt modelId="{D5CEA638-67A8-41C7-BD10-44174D136CAB}" type="pres">
      <dgm:prSet presAssocID="{19F28E25-8504-43A0-B8FD-E87B2509F7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311A4EFD-0C37-48BC-A7F3-BE10382A03DD}" type="pres">
      <dgm:prSet presAssocID="{19F28E25-8504-43A0-B8FD-E87B2509F735}" presName="spaceRect" presStyleCnt="0"/>
      <dgm:spPr/>
    </dgm:pt>
    <dgm:pt modelId="{4C5C25B4-96F3-4B0A-9168-B41820886223}" type="pres">
      <dgm:prSet presAssocID="{19F28E25-8504-43A0-B8FD-E87B2509F735}" presName="textRect" presStyleLbl="revTx" presStyleIdx="2" presStyleCnt="5">
        <dgm:presLayoutVars>
          <dgm:chMax val="1"/>
          <dgm:chPref val="1"/>
        </dgm:presLayoutVars>
      </dgm:prSet>
      <dgm:spPr/>
    </dgm:pt>
    <dgm:pt modelId="{A0344E81-6C8F-4E3F-98C6-643A21C10990}" type="pres">
      <dgm:prSet presAssocID="{8D494EAA-69DA-4E7D-8B18-2E2DB72DD9EF}" presName="sibTrans" presStyleCnt="0"/>
      <dgm:spPr/>
    </dgm:pt>
    <dgm:pt modelId="{4B90B493-35F6-4BC9-80CE-7BD3E11CFEF2}" type="pres">
      <dgm:prSet presAssocID="{2BD7AA83-4684-4090-B89D-861B22FF03CC}" presName="compNode" presStyleCnt="0"/>
      <dgm:spPr/>
    </dgm:pt>
    <dgm:pt modelId="{09E24879-C30F-4F6A-80E0-58928EFDEFD5}" type="pres">
      <dgm:prSet presAssocID="{2BD7AA83-4684-4090-B89D-861B22FF03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rcular Flowchart"/>
        </a:ext>
      </dgm:extLst>
    </dgm:pt>
    <dgm:pt modelId="{78B7AF72-784F-4C3B-AF85-9FE265963811}" type="pres">
      <dgm:prSet presAssocID="{2BD7AA83-4684-4090-B89D-861B22FF03CC}" presName="spaceRect" presStyleCnt="0"/>
      <dgm:spPr/>
    </dgm:pt>
    <dgm:pt modelId="{DEB2C4D5-9D68-4B75-9401-148E7C434167}" type="pres">
      <dgm:prSet presAssocID="{2BD7AA83-4684-4090-B89D-861B22FF03CC}" presName="textRect" presStyleLbl="revTx" presStyleIdx="3" presStyleCnt="5">
        <dgm:presLayoutVars>
          <dgm:chMax val="1"/>
          <dgm:chPref val="1"/>
        </dgm:presLayoutVars>
      </dgm:prSet>
      <dgm:spPr/>
    </dgm:pt>
    <dgm:pt modelId="{667E241A-309F-472C-9894-867CDDAAEFE2}" type="pres">
      <dgm:prSet presAssocID="{BAD6D2DB-5AE0-4006-A285-7971BBF8FC41}" presName="sibTrans" presStyleCnt="0"/>
      <dgm:spPr/>
    </dgm:pt>
    <dgm:pt modelId="{BF94E55F-5893-4062-A93B-F59A749D79DB}" type="pres">
      <dgm:prSet presAssocID="{E9AB585F-34E7-422B-9D3F-C180533A7152}" presName="compNode" presStyleCnt="0"/>
      <dgm:spPr/>
    </dgm:pt>
    <dgm:pt modelId="{C495FAFE-801F-40EF-9902-7F2CB32D15B2}" type="pres">
      <dgm:prSet presAssocID="{E9AB585F-34E7-422B-9D3F-C180533A715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46AFF81B-A966-476E-8CA8-6B66D2568953}" type="pres">
      <dgm:prSet presAssocID="{E9AB585F-34E7-422B-9D3F-C180533A7152}" presName="spaceRect" presStyleCnt="0"/>
      <dgm:spPr/>
    </dgm:pt>
    <dgm:pt modelId="{9194C651-F13E-4161-BA68-54DBE1A4220C}" type="pres">
      <dgm:prSet presAssocID="{E9AB585F-34E7-422B-9D3F-C180533A7152}" presName="textRect" presStyleLbl="revTx" presStyleIdx="4" presStyleCnt="5">
        <dgm:presLayoutVars>
          <dgm:chMax val="1"/>
          <dgm:chPref val="1"/>
        </dgm:presLayoutVars>
      </dgm:prSet>
      <dgm:spPr/>
    </dgm:pt>
  </dgm:ptLst>
  <dgm:cxnLst>
    <dgm:cxn modelId="{5DF3EC39-2F98-4448-9E0D-872E311B6090}" srcId="{EF874CF8-0945-4E91-884F-C5C3068F044D}" destId="{2BD7AA83-4684-4090-B89D-861B22FF03CC}" srcOrd="3" destOrd="0" parTransId="{4BB0AC5F-2AB2-4346-A046-715B79FC58D7}" sibTransId="{BAD6D2DB-5AE0-4006-A285-7971BBF8FC41}"/>
    <dgm:cxn modelId="{4D979147-054F-4186-9450-2EF37487D693}" type="presOf" srcId="{E9AB585F-34E7-422B-9D3F-C180533A7152}" destId="{9194C651-F13E-4161-BA68-54DBE1A4220C}" srcOrd="0" destOrd="0" presId="urn:microsoft.com/office/officeart/2018/2/layout/IconLabelList"/>
    <dgm:cxn modelId="{3BBFBC6E-FBC9-4A5D-9810-415B4533A14D}" srcId="{EF874CF8-0945-4E91-884F-C5C3068F044D}" destId="{E9AB585F-34E7-422B-9D3F-C180533A7152}" srcOrd="4" destOrd="0" parTransId="{3FE0403D-56E8-477C-A502-B103B37A98E9}" sibTransId="{3A27A476-CDA0-4928-99BA-5AB116DD4BB4}"/>
    <dgm:cxn modelId="{D52F1075-D509-48A4-A9F5-E8D556097222}" type="presOf" srcId="{19F28E25-8504-43A0-B8FD-E87B2509F735}" destId="{4C5C25B4-96F3-4B0A-9168-B41820886223}" srcOrd="0" destOrd="0" presId="urn:microsoft.com/office/officeart/2018/2/layout/IconLabelList"/>
    <dgm:cxn modelId="{DA7CAFA1-DA0D-44F5-AB4D-BCC7B45FBC6F}" srcId="{EF874CF8-0945-4E91-884F-C5C3068F044D}" destId="{19F28E25-8504-43A0-B8FD-E87B2509F735}" srcOrd="2" destOrd="0" parTransId="{E3073FF0-36A7-4C96-B127-F8A285E1FCEE}" sibTransId="{8D494EAA-69DA-4E7D-8B18-2E2DB72DD9EF}"/>
    <dgm:cxn modelId="{D384F5B2-77E6-402F-872F-3FE6A01F0C81}" type="presOf" srcId="{E11C8603-AFCF-497B-AE77-2018E715394B}" destId="{CA701207-D9D3-494A-8443-4D0EA5E3233B}" srcOrd="0" destOrd="0" presId="urn:microsoft.com/office/officeart/2018/2/layout/IconLabelList"/>
    <dgm:cxn modelId="{626A80BE-8BEE-45D8-A36D-2A239766A1F3}" srcId="{EF874CF8-0945-4E91-884F-C5C3068F044D}" destId="{65E2C4D9-7BCE-4766-BAE0-18006D2FBCA5}" srcOrd="0" destOrd="0" parTransId="{1D2C3B5B-863D-45CC-95F4-252B19B29646}" sibTransId="{B885C7CF-3F13-4144-B85E-4F5D224E872E}"/>
    <dgm:cxn modelId="{0686CDBE-1711-45C9-B9E1-71E2ACB0FEBF}" type="presOf" srcId="{65E2C4D9-7BCE-4766-BAE0-18006D2FBCA5}" destId="{14D4D78C-D646-4207-B98B-54F7F27305E2}" srcOrd="0" destOrd="0" presId="urn:microsoft.com/office/officeart/2018/2/layout/IconLabelList"/>
    <dgm:cxn modelId="{C00753DB-7BE2-4CDE-B63F-31C48DDB0BAB}" srcId="{EF874CF8-0945-4E91-884F-C5C3068F044D}" destId="{E11C8603-AFCF-497B-AE77-2018E715394B}" srcOrd="1" destOrd="0" parTransId="{22B60918-0CED-4877-BF61-6F345AF17C75}" sibTransId="{AC747DC8-1A21-4BE5-BA34-571B7253283C}"/>
    <dgm:cxn modelId="{15E581DD-EA2D-4251-8D67-105416792C16}" type="presOf" srcId="{EF874CF8-0945-4E91-884F-C5C3068F044D}" destId="{70F26C41-2FD8-4D56-B519-49AB97390E17}" srcOrd="0" destOrd="0" presId="urn:microsoft.com/office/officeart/2018/2/layout/IconLabelList"/>
    <dgm:cxn modelId="{D0F7B5FB-DCA9-483C-A3EE-3633389D9F20}" type="presOf" srcId="{2BD7AA83-4684-4090-B89D-861B22FF03CC}" destId="{DEB2C4D5-9D68-4B75-9401-148E7C434167}" srcOrd="0" destOrd="0" presId="urn:microsoft.com/office/officeart/2018/2/layout/IconLabelList"/>
    <dgm:cxn modelId="{9AD1983F-B24B-4018-82AF-6CA871134C3E}" type="presParOf" srcId="{70F26C41-2FD8-4D56-B519-49AB97390E17}" destId="{A3FAD749-54A9-4F84-BDD4-0A9BA1C45B78}" srcOrd="0" destOrd="0" presId="urn:microsoft.com/office/officeart/2018/2/layout/IconLabelList"/>
    <dgm:cxn modelId="{E59AD7AC-C7C7-4DCA-87BB-B3CE81C8EC30}" type="presParOf" srcId="{A3FAD749-54A9-4F84-BDD4-0A9BA1C45B78}" destId="{C5A6EAC8-9C9B-4023-9807-40C1BFD3AB8E}" srcOrd="0" destOrd="0" presId="urn:microsoft.com/office/officeart/2018/2/layout/IconLabelList"/>
    <dgm:cxn modelId="{6155E216-F0E7-4E76-B644-B4AEFD4972C0}" type="presParOf" srcId="{A3FAD749-54A9-4F84-BDD4-0A9BA1C45B78}" destId="{00CA3962-767A-4C2B-8027-A838220427E1}" srcOrd="1" destOrd="0" presId="urn:microsoft.com/office/officeart/2018/2/layout/IconLabelList"/>
    <dgm:cxn modelId="{12ECE6DE-4610-4ABB-AEF0-777BD08DDCDD}" type="presParOf" srcId="{A3FAD749-54A9-4F84-BDD4-0A9BA1C45B78}" destId="{14D4D78C-D646-4207-B98B-54F7F27305E2}" srcOrd="2" destOrd="0" presId="urn:microsoft.com/office/officeart/2018/2/layout/IconLabelList"/>
    <dgm:cxn modelId="{C56B048D-B683-4AF4-8229-B5C9DF22074D}" type="presParOf" srcId="{70F26C41-2FD8-4D56-B519-49AB97390E17}" destId="{82F2C517-572D-4292-83FE-8416DF72F7F2}" srcOrd="1" destOrd="0" presId="urn:microsoft.com/office/officeart/2018/2/layout/IconLabelList"/>
    <dgm:cxn modelId="{BF040EF8-9F80-4E11-B03F-B98C7B50AAC6}" type="presParOf" srcId="{70F26C41-2FD8-4D56-B519-49AB97390E17}" destId="{E20B694A-47E1-4DF3-9804-8A9A772005E0}" srcOrd="2" destOrd="0" presId="urn:microsoft.com/office/officeart/2018/2/layout/IconLabelList"/>
    <dgm:cxn modelId="{47283092-B8B5-4935-9FB8-C47C83B90183}" type="presParOf" srcId="{E20B694A-47E1-4DF3-9804-8A9A772005E0}" destId="{21E30E58-E4D5-4A4E-BFDC-89146CEA6ED8}" srcOrd="0" destOrd="0" presId="urn:microsoft.com/office/officeart/2018/2/layout/IconLabelList"/>
    <dgm:cxn modelId="{FFA3C938-5F72-49EA-9AF6-8E0B63C26643}" type="presParOf" srcId="{E20B694A-47E1-4DF3-9804-8A9A772005E0}" destId="{342B8F4A-2AF3-4361-AA30-101B8B622551}" srcOrd="1" destOrd="0" presId="urn:microsoft.com/office/officeart/2018/2/layout/IconLabelList"/>
    <dgm:cxn modelId="{49F5D7F2-72B4-46B5-9EC0-3E067013E033}" type="presParOf" srcId="{E20B694A-47E1-4DF3-9804-8A9A772005E0}" destId="{CA701207-D9D3-494A-8443-4D0EA5E3233B}" srcOrd="2" destOrd="0" presId="urn:microsoft.com/office/officeart/2018/2/layout/IconLabelList"/>
    <dgm:cxn modelId="{E1B3E061-9E2C-4286-BE40-76E11285D528}" type="presParOf" srcId="{70F26C41-2FD8-4D56-B519-49AB97390E17}" destId="{A1E08386-E9BC-451F-BBA2-9358139D75EF}" srcOrd="3" destOrd="0" presId="urn:microsoft.com/office/officeart/2018/2/layout/IconLabelList"/>
    <dgm:cxn modelId="{54D7E0FF-FE21-4E41-8FC6-E8E86E5F3791}" type="presParOf" srcId="{70F26C41-2FD8-4D56-B519-49AB97390E17}" destId="{0E775E44-7C22-460B-8BD8-6FFC556E951C}" srcOrd="4" destOrd="0" presId="urn:microsoft.com/office/officeart/2018/2/layout/IconLabelList"/>
    <dgm:cxn modelId="{2DFBE0FF-EAAF-404C-A320-F0CD5DE04EBC}" type="presParOf" srcId="{0E775E44-7C22-460B-8BD8-6FFC556E951C}" destId="{D5CEA638-67A8-41C7-BD10-44174D136CAB}" srcOrd="0" destOrd="0" presId="urn:microsoft.com/office/officeart/2018/2/layout/IconLabelList"/>
    <dgm:cxn modelId="{6A3DBD89-C21C-42D1-A955-697BD8CCC4A6}" type="presParOf" srcId="{0E775E44-7C22-460B-8BD8-6FFC556E951C}" destId="{311A4EFD-0C37-48BC-A7F3-BE10382A03DD}" srcOrd="1" destOrd="0" presId="urn:microsoft.com/office/officeart/2018/2/layout/IconLabelList"/>
    <dgm:cxn modelId="{FA8AE9C0-F48B-4849-B3E7-F2F54B8C0B8A}" type="presParOf" srcId="{0E775E44-7C22-460B-8BD8-6FFC556E951C}" destId="{4C5C25B4-96F3-4B0A-9168-B41820886223}" srcOrd="2" destOrd="0" presId="urn:microsoft.com/office/officeart/2018/2/layout/IconLabelList"/>
    <dgm:cxn modelId="{76EBD836-2CE2-45DA-8A3D-4955CC980E05}" type="presParOf" srcId="{70F26C41-2FD8-4D56-B519-49AB97390E17}" destId="{A0344E81-6C8F-4E3F-98C6-643A21C10990}" srcOrd="5" destOrd="0" presId="urn:microsoft.com/office/officeart/2018/2/layout/IconLabelList"/>
    <dgm:cxn modelId="{E88223ED-A447-4C76-8537-2DA372D76DFB}" type="presParOf" srcId="{70F26C41-2FD8-4D56-B519-49AB97390E17}" destId="{4B90B493-35F6-4BC9-80CE-7BD3E11CFEF2}" srcOrd="6" destOrd="0" presId="urn:microsoft.com/office/officeart/2018/2/layout/IconLabelList"/>
    <dgm:cxn modelId="{9E5D829C-8447-4560-8810-49EB7F6A2E6A}" type="presParOf" srcId="{4B90B493-35F6-4BC9-80CE-7BD3E11CFEF2}" destId="{09E24879-C30F-4F6A-80E0-58928EFDEFD5}" srcOrd="0" destOrd="0" presId="urn:microsoft.com/office/officeart/2018/2/layout/IconLabelList"/>
    <dgm:cxn modelId="{675817C4-AB8E-421E-91E0-582FD941E2E8}" type="presParOf" srcId="{4B90B493-35F6-4BC9-80CE-7BD3E11CFEF2}" destId="{78B7AF72-784F-4C3B-AF85-9FE265963811}" srcOrd="1" destOrd="0" presId="urn:microsoft.com/office/officeart/2018/2/layout/IconLabelList"/>
    <dgm:cxn modelId="{78ACFF4D-3CBA-4CC7-AC09-52FFC7B8A345}" type="presParOf" srcId="{4B90B493-35F6-4BC9-80CE-7BD3E11CFEF2}" destId="{DEB2C4D5-9D68-4B75-9401-148E7C434167}" srcOrd="2" destOrd="0" presId="urn:microsoft.com/office/officeart/2018/2/layout/IconLabelList"/>
    <dgm:cxn modelId="{65199415-A541-438D-9614-2FDE186DFD0F}" type="presParOf" srcId="{70F26C41-2FD8-4D56-B519-49AB97390E17}" destId="{667E241A-309F-472C-9894-867CDDAAEFE2}" srcOrd="7" destOrd="0" presId="urn:microsoft.com/office/officeart/2018/2/layout/IconLabelList"/>
    <dgm:cxn modelId="{B7283D26-FC0E-495C-9D5E-41915501F76F}" type="presParOf" srcId="{70F26C41-2FD8-4D56-B519-49AB97390E17}" destId="{BF94E55F-5893-4062-A93B-F59A749D79DB}" srcOrd="8" destOrd="0" presId="urn:microsoft.com/office/officeart/2018/2/layout/IconLabelList"/>
    <dgm:cxn modelId="{94FEB546-3A14-47BF-B737-2E428577CB73}" type="presParOf" srcId="{BF94E55F-5893-4062-A93B-F59A749D79DB}" destId="{C495FAFE-801F-40EF-9902-7F2CB32D15B2}" srcOrd="0" destOrd="0" presId="urn:microsoft.com/office/officeart/2018/2/layout/IconLabelList"/>
    <dgm:cxn modelId="{F493E8F1-B795-416F-9238-61BD0219D8BE}" type="presParOf" srcId="{BF94E55F-5893-4062-A93B-F59A749D79DB}" destId="{46AFF81B-A966-476E-8CA8-6B66D2568953}" srcOrd="1" destOrd="0" presId="urn:microsoft.com/office/officeart/2018/2/layout/IconLabelList"/>
    <dgm:cxn modelId="{8FDCBBA5-9B85-45F0-8EEE-4D70FF7A9DF0}" type="presParOf" srcId="{BF94E55F-5893-4062-A93B-F59A749D79DB}" destId="{9194C651-F13E-4161-BA68-54DBE1A4220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681D91-3727-4C80-9AB1-B9C0328A6C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53205A-43D2-43EF-984A-7DFFE0727BC8}">
      <dgm:prSet/>
      <dgm:spPr/>
      <dgm:t>
        <a:bodyPr/>
        <a:lstStyle/>
        <a:p>
          <a:r>
            <a:rPr lang="en-US" b="1" i="0"/>
            <a:t>Seamless Text Integration: Successful implementation of steganography algorithms, seamlessly embedding text into images while preserving visual quality.</a:t>
          </a:r>
          <a:endParaRPr lang="en-US"/>
        </a:p>
      </dgm:t>
    </dgm:pt>
    <dgm:pt modelId="{A458E69B-CB65-4E44-835D-DBA867B6CD31}" type="parTrans" cxnId="{A7F94F9A-DE09-4E24-9FD5-388070EF96C2}">
      <dgm:prSet/>
      <dgm:spPr/>
      <dgm:t>
        <a:bodyPr/>
        <a:lstStyle/>
        <a:p>
          <a:endParaRPr lang="en-US"/>
        </a:p>
      </dgm:t>
    </dgm:pt>
    <dgm:pt modelId="{63A13280-B4B0-43F7-9EB8-BA4FA6D13B4B}" type="sibTrans" cxnId="{A7F94F9A-DE09-4E24-9FD5-388070EF96C2}">
      <dgm:prSet/>
      <dgm:spPr/>
      <dgm:t>
        <a:bodyPr/>
        <a:lstStyle/>
        <a:p>
          <a:endParaRPr lang="en-US"/>
        </a:p>
      </dgm:t>
    </dgm:pt>
    <dgm:pt modelId="{42E3B367-9822-49AB-8B58-FB675C40A88B}">
      <dgm:prSet/>
      <dgm:spPr/>
      <dgm:t>
        <a:bodyPr/>
        <a:lstStyle/>
        <a:p>
          <a:r>
            <a:rPr lang="en-US" b="1" i="0"/>
            <a:t>Robust Data Security: Integration of advanced encryption techniques ensures the hidden text remains secure, enhancing overall data protection.</a:t>
          </a:r>
          <a:endParaRPr lang="en-US"/>
        </a:p>
      </dgm:t>
    </dgm:pt>
    <dgm:pt modelId="{AD76AF5E-ECBD-4FF7-9433-CB57812F5A51}" type="parTrans" cxnId="{01CB87AB-44AE-4DE9-B629-75870D89CCED}">
      <dgm:prSet/>
      <dgm:spPr/>
      <dgm:t>
        <a:bodyPr/>
        <a:lstStyle/>
        <a:p>
          <a:endParaRPr lang="en-US"/>
        </a:p>
      </dgm:t>
    </dgm:pt>
    <dgm:pt modelId="{F7A1D689-912C-4166-8D2C-028E9C7A23B3}" type="sibTrans" cxnId="{01CB87AB-44AE-4DE9-B629-75870D89CCED}">
      <dgm:prSet/>
      <dgm:spPr/>
      <dgm:t>
        <a:bodyPr/>
        <a:lstStyle/>
        <a:p>
          <a:endParaRPr lang="en-US"/>
        </a:p>
      </dgm:t>
    </dgm:pt>
    <dgm:pt modelId="{ED68D58D-2D05-4110-A175-B7E6CAE34421}">
      <dgm:prSet/>
      <dgm:spPr/>
      <dgm:t>
        <a:bodyPr/>
        <a:lstStyle/>
        <a:p>
          <a:r>
            <a:rPr lang="en-US" b="1" i="0"/>
            <a:t>Intuitive User Interface: Application of user interface design principles for an intuitive and user-friendly experience, making the solution accessible to a broad audience.</a:t>
          </a:r>
          <a:endParaRPr lang="en-US"/>
        </a:p>
      </dgm:t>
    </dgm:pt>
    <dgm:pt modelId="{5B674F2A-545D-43F3-8966-1158EBAD58F1}" type="parTrans" cxnId="{E1CCEBC5-0BEC-4497-AC5D-D1A6D4A22BEF}">
      <dgm:prSet/>
      <dgm:spPr/>
      <dgm:t>
        <a:bodyPr/>
        <a:lstStyle/>
        <a:p>
          <a:endParaRPr lang="en-US"/>
        </a:p>
      </dgm:t>
    </dgm:pt>
    <dgm:pt modelId="{E713862A-695C-4A70-9B5D-E9E3E790045C}" type="sibTrans" cxnId="{E1CCEBC5-0BEC-4497-AC5D-D1A6D4A22BEF}">
      <dgm:prSet/>
      <dgm:spPr/>
      <dgm:t>
        <a:bodyPr/>
        <a:lstStyle/>
        <a:p>
          <a:endParaRPr lang="en-US"/>
        </a:p>
      </dgm:t>
    </dgm:pt>
    <dgm:pt modelId="{A69616A9-9006-4E13-AA72-C932377E8B8C}">
      <dgm:prSet/>
      <dgm:spPr/>
      <dgm:t>
        <a:bodyPr/>
        <a:lstStyle/>
        <a:p>
          <a:r>
            <a:rPr lang="en-US" b="1" i="0" dirty="0"/>
            <a:t>Cross-Platform Compatibility: Utilization of cross-platform development principles allows the solution to be deployed across various operating systems and devices seamlessly.</a:t>
          </a:r>
          <a:endParaRPr lang="en-US" dirty="0"/>
        </a:p>
      </dgm:t>
    </dgm:pt>
    <dgm:pt modelId="{B062AC1D-4E21-437A-821A-8CCB475C8258}" type="parTrans" cxnId="{011B07BD-8029-4543-9C52-8AF31B60FD21}">
      <dgm:prSet/>
      <dgm:spPr/>
      <dgm:t>
        <a:bodyPr/>
        <a:lstStyle/>
        <a:p>
          <a:endParaRPr lang="en-US"/>
        </a:p>
      </dgm:t>
    </dgm:pt>
    <dgm:pt modelId="{B55C21D5-F18D-4089-BECA-0AA65C5E089D}" type="sibTrans" cxnId="{011B07BD-8029-4543-9C52-8AF31B60FD21}">
      <dgm:prSet/>
      <dgm:spPr/>
      <dgm:t>
        <a:bodyPr/>
        <a:lstStyle/>
        <a:p>
          <a:endParaRPr lang="en-US"/>
        </a:p>
      </dgm:t>
    </dgm:pt>
    <dgm:pt modelId="{DBA39165-35A4-45AF-8A8E-EFA6DA171B03}">
      <dgm:prSet/>
      <dgm:spPr/>
      <dgm:t>
        <a:bodyPr/>
        <a:lstStyle/>
        <a:p>
          <a:r>
            <a:rPr lang="en-US" b="1" i="0" dirty="0"/>
            <a:t>Real-time Feedback Mechanism: Implementation of real-time processing principles provides users with immediate feedback on the hiding process, enhancing transparency and user confidence.</a:t>
          </a:r>
          <a:endParaRPr lang="en-US" dirty="0"/>
        </a:p>
      </dgm:t>
    </dgm:pt>
    <dgm:pt modelId="{BF74EE86-1EFC-406F-87FD-F1F78EEC93D4}" type="parTrans" cxnId="{95FC2CC8-873E-4A78-A0FC-7DE656333F6D}">
      <dgm:prSet/>
      <dgm:spPr/>
      <dgm:t>
        <a:bodyPr/>
        <a:lstStyle/>
        <a:p>
          <a:endParaRPr lang="en-US"/>
        </a:p>
      </dgm:t>
    </dgm:pt>
    <dgm:pt modelId="{F497537E-784E-4F17-AA74-5F3D03441115}" type="sibTrans" cxnId="{95FC2CC8-873E-4A78-A0FC-7DE656333F6D}">
      <dgm:prSet/>
      <dgm:spPr/>
      <dgm:t>
        <a:bodyPr/>
        <a:lstStyle/>
        <a:p>
          <a:endParaRPr lang="en-US"/>
        </a:p>
      </dgm:t>
    </dgm:pt>
    <dgm:pt modelId="{4CDF3648-3E12-43A5-9BF0-24CFE27F2AEB}" type="pres">
      <dgm:prSet presAssocID="{37681D91-3727-4C80-9AB1-B9C0328A6C21}" presName="linear" presStyleCnt="0">
        <dgm:presLayoutVars>
          <dgm:animLvl val="lvl"/>
          <dgm:resizeHandles val="exact"/>
        </dgm:presLayoutVars>
      </dgm:prSet>
      <dgm:spPr/>
    </dgm:pt>
    <dgm:pt modelId="{C6BB6FAE-6089-4201-82E0-81ECD9C0ED03}" type="pres">
      <dgm:prSet presAssocID="{D953205A-43D2-43EF-984A-7DFFE0727BC8}" presName="parentText" presStyleLbl="node1" presStyleIdx="0" presStyleCnt="5">
        <dgm:presLayoutVars>
          <dgm:chMax val="0"/>
          <dgm:bulletEnabled val="1"/>
        </dgm:presLayoutVars>
      </dgm:prSet>
      <dgm:spPr/>
    </dgm:pt>
    <dgm:pt modelId="{46655E83-BD61-4E36-A747-69267C51035D}" type="pres">
      <dgm:prSet presAssocID="{63A13280-B4B0-43F7-9EB8-BA4FA6D13B4B}" presName="spacer" presStyleCnt="0"/>
      <dgm:spPr/>
    </dgm:pt>
    <dgm:pt modelId="{5A41A488-8952-49D4-813A-0E0098F9C5EA}" type="pres">
      <dgm:prSet presAssocID="{42E3B367-9822-49AB-8B58-FB675C40A88B}" presName="parentText" presStyleLbl="node1" presStyleIdx="1" presStyleCnt="5">
        <dgm:presLayoutVars>
          <dgm:chMax val="0"/>
          <dgm:bulletEnabled val="1"/>
        </dgm:presLayoutVars>
      </dgm:prSet>
      <dgm:spPr/>
    </dgm:pt>
    <dgm:pt modelId="{C009F045-AE79-42FE-9F13-1890CA2D8F3F}" type="pres">
      <dgm:prSet presAssocID="{F7A1D689-912C-4166-8D2C-028E9C7A23B3}" presName="spacer" presStyleCnt="0"/>
      <dgm:spPr/>
    </dgm:pt>
    <dgm:pt modelId="{F1CB33A8-A7D5-4F65-B12E-4B0E44F08F85}" type="pres">
      <dgm:prSet presAssocID="{ED68D58D-2D05-4110-A175-B7E6CAE34421}" presName="parentText" presStyleLbl="node1" presStyleIdx="2" presStyleCnt="5">
        <dgm:presLayoutVars>
          <dgm:chMax val="0"/>
          <dgm:bulletEnabled val="1"/>
        </dgm:presLayoutVars>
      </dgm:prSet>
      <dgm:spPr/>
    </dgm:pt>
    <dgm:pt modelId="{26D2D38F-5C72-4767-AFED-039C65887D7C}" type="pres">
      <dgm:prSet presAssocID="{E713862A-695C-4A70-9B5D-E9E3E790045C}" presName="spacer" presStyleCnt="0"/>
      <dgm:spPr/>
    </dgm:pt>
    <dgm:pt modelId="{00DADC01-8B66-40C3-BE5A-163656B12EBC}" type="pres">
      <dgm:prSet presAssocID="{A69616A9-9006-4E13-AA72-C932377E8B8C}" presName="parentText" presStyleLbl="node1" presStyleIdx="3" presStyleCnt="5">
        <dgm:presLayoutVars>
          <dgm:chMax val="0"/>
          <dgm:bulletEnabled val="1"/>
        </dgm:presLayoutVars>
      </dgm:prSet>
      <dgm:spPr/>
    </dgm:pt>
    <dgm:pt modelId="{E71E1ED0-71AE-4724-ACF9-7372F32BECCA}" type="pres">
      <dgm:prSet presAssocID="{B55C21D5-F18D-4089-BECA-0AA65C5E089D}" presName="spacer" presStyleCnt="0"/>
      <dgm:spPr/>
    </dgm:pt>
    <dgm:pt modelId="{E823CE05-F6ED-406D-A873-945865E27E70}" type="pres">
      <dgm:prSet presAssocID="{DBA39165-35A4-45AF-8A8E-EFA6DA171B03}" presName="parentText" presStyleLbl="node1" presStyleIdx="4" presStyleCnt="5">
        <dgm:presLayoutVars>
          <dgm:chMax val="0"/>
          <dgm:bulletEnabled val="1"/>
        </dgm:presLayoutVars>
      </dgm:prSet>
      <dgm:spPr/>
    </dgm:pt>
  </dgm:ptLst>
  <dgm:cxnLst>
    <dgm:cxn modelId="{66201265-8F6F-42D1-8580-51C23F006E30}" type="presOf" srcId="{ED68D58D-2D05-4110-A175-B7E6CAE34421}" destId="{F1CB33A8-A7D5-4F65-B12E-4B0E44F08F85}" srcOrd="0" destOrd="0" presId="urn:microsoft.com/office/officeart/2005/8/layout/vList2"/>
    <dgm:cxn modelId="{8E19674A-AC1E-48FC-9CD7-2854879BA657}" type="presOf" srcId="{DBA39165-35A4-45AF-8A8E-EFA6DA171B03}" destId="{E823CE05-F6ED-406D-A873-945865E27E70}" srcOrd="0" destOrd="0" presId="urn:microsoft.com/office/officeart/2005/8/layout/vList2"/>
    <dgm:cxn modelId="{D7597D72-AA6F-4D6A-BAD9-148D2EC93419}" type="presOf" srcId="{D953205A-43D2-43EF-984A-7DFFE0727BC8}" destId="{C6BB6FAE-6089-4201-82E0-81ECD9C0ED03}" srcOrd="0" destOrd="0" presId="urn:microsoft.com/office/officeart/2005/8/layout/vList2"/>
    <dgm:cxn modelId="{A7F94F9A-DE09-4E24-9FD5-388070EF96C2}" srcId="{37681D91-3727-4C80-9AB1-B9C0328A6C21}" destId="{D953205A-43D2-43EF-984A-7DFFE0727BC8}" srcOrd="0" destOrd="0" parTransId="{A458E69B-CB65-4E44-835D-DBA867B6CD31}" sibTransId="{63A13280-B4B0-43F7-9EB8-BA4FA6D13B4B}"/>
    <dgm:cxn modelId="{01CB87AB-44AE-4DE9-B629-75870D89CCED}" srcId="{37681D91-3727-4C80-9AB1-B9C0328A6C21}" destId="{42E3B367-9822-49AB-8B58-FB675C40A88B}" srcOrd="1" destOrd="0" parTransId="{AD76AF5E-ECBD-4FF7-9433-CB57812F5A51}" sibTransId="{F7A1D689-912C-4166-8D2C-028E9C7A23B3}"/>
    <dgm:cxn modelId="{011B07BD-8029-4543-9C52-8AF31B60FD21}" srcId="{37681D91-3727-4C80-9AB1-B9C0328A6C21}" destId="{A69616A9-9006-4E13-AA72-C932377E8B8C}" srcOrd="3" destOrd="0" parTransId="{B062AC1D-4E21-437A-821A-8CCB475C8258}" sibTransId="{B55C21D5-F18D-4089-BECA-0AA65C5E089D}"/>
    <dgm:cxn modelId="{E1CCEBC5-0BEC-4497-AC5D-D1A6D4A22BEF}" srcId="{37681D91-3727-4C80-9AB1-B9C0328A6C21}" destId="{ED68D58D-2D05-4110-A175-B7E6CAE34421}" srcOrd="2" destOrd="0" parTransId="{5B674F2A-545D-43F3-8966-1158EBAD58F1}" sibTransId="{E713862A-695C-4A70-9B5D-E9E3E790045C}"/>
    <dgm:cxn modelId="{95FC2CC8-873E-4A78-A0FC-7DE656333F6D}" srcId="{37681D91-3727-4C80-9AB1-B9C0328A6C21}" destId="{DBA39165-35A4-45AF-8A8E-EFA6DA171B03}" srcOrd="4" destOrd="0" parTransId="{BF74EE86-1EFC-406F-87FD-F1F78EEC93D4}" sibTransId="{F497537E-784E-4F17-AA74-5F3D03441115}"/>
    <dgm:cxn modelId="{E749CEDE-E1FC-410C-8805-184C6DEC2122}" type="presOf" srcId="{37681D91-3727-4C80-9AB1-B9C0328A6C21}" destId="{4CDF3648-3E12-43A5-9BF0-24CFE27F2AEB}" srcOrd="0" destOrd="0" presId="urn:microsoft.com/office/officeart/2005/8/layout/vList2"/>
    <dgm:cxn modelId="{29F355F5-B477-4AF4-A3FA-332841359461}" type="presOf" srcId="{42E3B367-9822-49AB-8B58-FB675C40A88B}" destId="{5A41A488-8952-49D4-813A-0E0098F9C5EA}" srcOrd="0" destOrd="0" presId="urn:microsoft.com/office/officeart/2005/8/layout/vList2"/>
    <dgm:cxn modelId="{05D4ECF7-4108-4C7B-99CB-5FD037A9D4DE}" type="presOf" srcId="{A69616A9-9006-4E13-AA72-C932377E8B8C}" destId="{00DADC01-8B66-40C3-BE5A-163656B12EBC}" srcOrd="0" destOrd="0" presId="urn:microsoft.com/office/officeart/2005/8/layout/vList2"/>
    <dgm:cxn modelId="{2FBA4AEE-29CD-4EF2-9C78-A70C85E606C2}" type="presParOf" srcId="{4CDF3648-3E12-43A5-9BF0-24CFE27F2AEB}" destId="{C6BB6FAE-6089-4201-82E0-81ECD9C0ED03}" srcOrd="0" destOrd="0" presId="urn:microsoft.com/office/officeart/2005/8/layout/vList2"/>
    <dgm:cxn modelId="{B41DB715-5B05-4767-B17F-FF0D1BBAC365}" type="presParOf" srcId="{4CDF3648-3E12-43A5-9BF0-24CFE27F2AEB}" destId="{46655E83-BD61-4E36-A747-69267C51035D}" srcOrd="1" destOrd="0" presId="urn:microsoft.com/office/officeart/2005/8/layout/vList2"/>
    <dgm:cxn modelId="{182D6068-B4AE-43B3-850B-E722A327D7BD}" type="presParOf" srcId="{4CDF3648-3E12-43A5-9BF0-24CFE27F2AEB}" destId="{5A41A488-8952-49D4-813A-0E0098F9C5EA}" srcOrd="2" destOrd="0" presId="urn:microsoft.com/office/officeart/2005/8/layout/vList2"/>
    <dgm:cxn modelId="{0C0BDF48-3622-40E1-AF21-7C9F33810E88}" type="presParOf" srcId="{4CDF3648-3E12-43A5-9BF0-24CFE27F2AEB}" destId="{C009F045-AE79-42FE-9F13-1890CA2D8F3F}" srcOrd="3" destOrd="0" presId="urn:microsoft.com/office/officeart/2005/8/layout/vList2"/>
    <dgm:cxn modelId="{A0DAA12D-8AF6-4F18-AA5A-105D7CAD7C80}" type="presParOf" srcId="{4CDF3648-3E12-43A5-9BF0-24CFE27F2AEB}" destId="{F1CB33A8-A7D5-4F65-B12E-4B0E44F08F85}" srcOrd="4" destOrd="0" presId="urn:microsoft.com/office/officeart/2005/8/layout/vList2"/>
    <dgm:cxn modelId="{70F204C0-12C4-42BB-AC47-7DAB54013643}" type="presParOf" srcId="{4CDF3648-3E12-43A5-9BF0-24CFE27F2AEB}" destId="{26D2D38F-5C72-4767-AFED-039C65887D7C}" srcOrd="5" destOrd="0" presId="urn:microsoft.com/office/officeart/2005/8/layout/vList2"/>
    <dgm:cxn modelId="{5ED2523D-1303-403C-8386-C1A21C2A0EAB}" type="presParOf" srcId="{4CDF3648-3E12-43A5-9BF0-24CFE27F2AEB}" destId="{00DADC01-8B66-40C3-BE5A-163656B12EBC}" srcOrd="6" destOrd="0" presId="urn:microsoft.com/office/officeart/2005/8/layout/vList2"/>
    <dgm:cxn modelId="{32C7CACE-74B2-4A74-A48E-EE56B9B05605}" type="presParOf" srcId="{4CDF3648-3E12-43A5-9BF0-24CFE27F2AEB}" destId="{E71E1ED0-71AE-4724-ACF9-7372F32BECCA}" srcOrd="7" destOrd="0" presId="urn:microsoft.com/office/officeart/2005/8/layout/vList2"/>
    <dgm:cxn modelId="{E7168D36-72FB-40AA-922D-2227FD7CF01D}" type="presParOf" srcId="{4CDF3648-3E12-43A5-9BF0-24CFE27F2AEB}" destId="{E823CE05-F6ED-406D-A873-945865E27E7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928A2-311A-424E-90F3-8E680B1B3743}">
      <dsp:nvSpPr>
        <dsp:cNvPr id="0" name=""/>
        <dsp:cNvSpPr/>
      </dsp:nvSpPr>
      <dsp:spPr>
        <a:xfrm>
          <a:off x="0" y="518"/>
          <a:ext cx="5950952" cy="12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9441CF-7C8E-4BE6-9F81-D6C45C64F683}">
      <dsp:nvSpPr>
        <dsp:cNvPr id="0" name=""/>
        <dsp:cNvSpPr/>
      </dsp:nvSpPr>
      <dsp:spPr>
        <a:xfrm>
          <a:off x="366999" y="273493"/>
          <a:ext cx="667272" cy="6672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C86F6-B9CF-4AEE-A49F-A6BA0472E443}">
      <dsp:nvSpPr>
        <dsp:cNvPr id="0" name=""/>
        <dsp:cNvSpPr/>
      </dsp:nvSpPr>
      <dsp:spPr>
        <a:xfrm>
          <a:off x="1401272" y="518"/>
          <a:ext cx="4549679" cy="12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99" tIns="128399" rIns="128399" bIns="128399" numCol="1" spcCol="1270" anchor="ctr" anchorCtr="0">
          <a:noAutofit/>
        </a:bodyPr>
        <a:lstStyle/>
        <a:p>
          <a:pPr marL="0" lvl="0" indent="0" algn="l" defTabSz="666750">
            <a:lnSpc>
              <a:spcPct val="100000"/>
            </a:lnSpc>
            <a:spcBef>
              <a:spcPct val="0"/>
            </a:spcBef>
            <a:spcAft>
              <a:spcPct val="35000"/>
            </a:spcAft>
            <a:buNone/>
          </a:pPr>
          <a:r>
            <a:rPr lang="en-US" sz="1500" kern="1200"/>
            <a:t>This Technique is chosen, because this system includes not only imperceptibility but also un- delectability by any steganalysis tool.</a:t>
          </a:r>
        </a:p>
      </dsp:txBody>
      <dsp:txXfrm>
        <a:off x="1401272" y="518"/>
        <a:ext cx="4549679" cy="1213222"/>
      </dsp:txXfrm>
    </dsp:sp>
    <dsp:sp modelId="{831A22CB-BC2D-455C-945D-2A2482A380EC}">
      <dsp:nvSpPr>
        <dsp:cNvPr id="0" name=""/>
        <dsp:cNvSpPr/>
      </dsp:nvSpPr>
      <dsp:spPr>
        <a:xfrm>
          <a:off x="0" y="1517047"/>
          <a:ext cx="5950952" cy="12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86C0F-ABD5-492F-B798-1F5D92FFE49F}">
      <dsp:nvSpPr>
        <dsp:cNvPr id="0" name=""/>
        <dsp:cNvSpPr/>
      </dsp:nvSpPr>
      <dsp:spPr>
        <a:xfrm>
          <a:off x="366999" y="1790022"/>
          <a:ext cx="667272" cy="6672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57182-3087-4D90-9AC8-DF44B361E725}">
      <dsp:nvSpPr>
        <dsp:cNvPr id="0" name=""/>
        <dsp:cNvSpPr/>
      </dsp:nvSpPr>
      <dsp:spPr>
        <a:xfrm>
          <a:off x="1401272" y="1517047"/>
          <a:ext cx="4549679" cy="12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99" tIns="128399" rIns="128399" bIns="128399" numCol="1" spcCol="1270" anchor="ctr" anchorCtr="0">
          <a:noAutofit/>
        </a:bodyPr>
        <a:lstStyle/>
        <a:p>
          <a:pPr marL="0" lvl="0" indent="0" algn="l" defTabSz="666750">
            <a:lnSpc>
              <a:spcPct val="100000"/>
            </a:lnSpc>
            <a:spcBef>
              <a:spcPct val="0"/>
            </a:spcBef>
            <a:spcAft>
              <a:spcPct val="35000"/>
            </a:spcAft>
            <a:buNone/>
          </a:pPr>
          <a:r>
            <a:rPr lang="en-US" sz="1500" kern="1200"/>
            <a:t>STEGANOGRAPHY IS THE TECHNIQUE OF HIDING SECRET DATA WITHIN AN ORDINARY, NON-SECRET, FILE OR MESSAGE IN ORDER TO AVOID DETECTION</a:t>
          </a:r>
        </a:p>
      </dsp:txBody>
      <dsp:txXfrm>
        <a:off x="1401272" y="1517047"/>
        <a:ext cx="4549679" cy="1213222"/>
      </dsp:txXfrm>
    </dsp:sp>
    <dsp:sp modelId="{303B07AB-FE9E-43AD-8F12-7E66B2AFC7AE}">
      <dsp:nvSpPr>
        <dsp:cNvPr id="0" name=""/>
        <dsp:cNvSpPr/>
      </dsp:nvSpPr>
      <dsp:spPr>
        <a:xfrm>
          <a:off x="0" y="3033575"/>
          <a:ext cx="5950952" cy="12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0AB20-4243-4722-B8E4-B0BE7F283C94}">
      <dsp:nvSpPr>
        <dsp:cNvPr id="0" name=""/>
        <dsp:cNvSpPr/>
      </dsp:nvSpPr>
      <dsp:spPr>
        <a:xfrm>
          <a:off x="366999" y="3306550"/>
          <a:ext cx="667272" cy="6672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3F53C-8C46-4344-85A4-F3CDB0320A57}">
      <dsp:nvSpPr>
        <dsp:cNvPr id="0" name=""/>
        <dsp:cNvSpPr/>
      </dsp:nvSpPr>
      <dsp:spPr>
        <a:xfrm>
          <a:off x="1401272" y="3033575"/>
          <a:ext cx="4549679" cy="12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99" tIns="128399" rIns="128399" bIns="128399" numCol="1" spcCol="1270" anchor="ctr" anchorCtr="0">
          <a:noAutofit/>
        </a:bodyPr>
        <a:lstStyle/>
        <a:p>
          <a:pPr marL="0" lvl="0" indent="0" algn="l" defTabSz="666750">
            <a:lnSpc>
              <a:spcPct val="100000"/>
            </a:lnSpc>
            <a:spcBef>
              <a:spcPct val="0"/>
            </a:spcBef>
            <a:spcAft>
              <a:spcPct val="35000"/>
            </a:spcAft>
            <a:buNone/>
          </a:pPr>
          <a:r>
            <a:rPr lang="en-US" sz="1500" kern="1200"/>
            <a:t>The process of hiding text into an image typically involves manipulating the least significant bits of the image pixels, ensuring minimal impact on the overall visual appearance</a:t>
          </a:r>
        </a:p>
      </dsp:txBody>
      <dsp:txXfrm>
        <a:off x="1401272" y="3033575"/>
        <a:ext cx="4549679" cy="1213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62946-D87E-4787-8A4C-8188C893FD37}">
      <dsp:nvSpPr>
        <dsp:cNvPr id="0" name=""/>
        <dsp:cNvSpPr/>
      </dsp:nvSpPr>
      <dsp:spPr>
        <a:xfrm>
          <a:off x="0" y="70871"/>
          <a:ext cx="7753379" cy="895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Data Security Professionals:</a:t>
          </a:r>
          <a:r>
            <a:rPr lang="en-US" sz="1600" kern="1200"/>
            <a:t> </a:t>
          </a:r>
          <a:r>
            <a:rPr lang="en-US" sz="1600" b="0" i="0" kern="1200"/>
            <a:t>Data security professionals and cybersecurity experts are primary end users of projects involving hiding text into an image. </a:t>
          </a:r>
          <a:endParaRPr lang="en-US" sz="1600" kern="1200"/>
        </a:p>
      </dsp:txBody>
      <dsp:txXfrm>
        <a:off x="43693" y="114564"/>
        <a:ext cx="7665993" cy="807664"/>
      </dsp:txXfrm>
    </dsp:sp>
    <dsp:sp modelId="{7E520E3E-3439-4452-BEFA-4246061CED27}">
      <dsp:nvSpPr>
        <dsp:cNvPr id="0" name=""/>
        <dsp:cNvSpPr/>
      </dsp:nvSpPr>
      <dsp:spPr>
        <a:xfrm>
          <a:off x="0" y="1012001"/>
          <a:ext cx="7753379" cy="895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Law Enforcement and Intelligence Agencies:</a:t>
          </a:r>
          <a:r>
            <a:rPr lang="en-US" sz="1600" kern="1200"/>
            <a:t> </a:t>
          </a:r>
          <a:r>
            <a:rPr lang="en-US" sz="1600" b="0" i="0" kern="1200"/>
            <a:t>Government entities, law enforcement agencies, and intelligence organizations may use this technology to discreetly exchange confidential messages or hide information during covert operations. </a:t>
          </a:r>
          <a:endParaRPr lang="en-US" sz="1600" kern="1200"/>
        </a:p>
      </dsp:txBody>
      <dsp:txXfrm>
        <a:off x="43693" y="1055694"/>
        <a:ext cx="7665993" cy="807664"/>
      </dsp:txXfrm>
    </dsp:sp>
    <dsp:sp modelId="{415C9A1E-8223-42B9-B880-C4505545CFA1}">
      <dsp:nvSpPr>
        <dsp:cNvPr id="0" name=""/>
        <dsp:cNvSpPr/>
      </dsp:nvSpPr>
      <dsp:spPr>
        <a:xfrm>
          <a:off x="0" y="1953131"/>
          <a:ext cx="7753379" cy="895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Corporate and Organizational Security Teams:</a:t>
          </a:r>
          <a:r>
            <a:rPr lang="en-US" sz="1600" kern="1200"/>
            <a:t> </a:t>
          </a:r>
          <a:r>
            <a:rPr lang="en-US" sz="1600" b="0" i="0" kern="1200"/>
            <a:t>Security teams within corporations and organizations may utilize hiding text in images to safeguard proprietary information, trade secrets, or other confidential business data.</a:t>
          </a:r>
          <a:endParaRPr lang="en-US" sz="1600" kern="1200"/>
        </a:p>
      </dsp:txBody>
      <dsp:txXfrm>
        <a:off x="43693" y="1996824"/>
        <a:ext cx="7665993" cy="807664"/>
      </dsp:txXfrm>
    </dsp:sp>
    <dsp:sp modelId="{2F70D916-5AD8-4487-9125-0C3EEB9B4C5C}">
      <dsp:nvSpPr>
        <dsp:cNvPr id="0" name=""/>
        <dsp:cNvSpPr/>
      </dsp:nvSpPr>
      <dsp:spPr>
        <a:xfrm>
          <a:off x="0" y="2894261"/>
          <a:ext cx="7753379" cy="895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Journalists and Whistleblowers:</a:t>
          </a:r>
          <a:r>
            <a:rPr lang="en-US" sz="1600" kern="1200"/>
            <a:t> </a:t>
          </a:r>
          <a:r>
            <a:rPr lang="en-US" sz="1600" b="0" i="0" kern="1200"/>
            <a:t>Individuals involved in investigative journalism or whistleblowing activities may find hiding text in images to securely transmit sensitive information without attracting unwanted attention. .</a:t>
          </a:r>
          <a:endParaRPr lang="en-US" sz="1600" kern="1200"/>
        </a:p>
      </dsp:txBody>
      <dsp:txXfrm>
        <a:off x="43693" y="2937954"/>
        <a:ext cx="7665993" cy="807664"/>
      </dsp:txXfrm>
    </dsp:sp>
    <dsp:sp modelId="{B9ABC834-3338-4790-A34D-1F323DD9959E}">
      <dsp:nvSpPr>
        <dsp:cNvPr id="0" name=""/>
        <dsp:cNvSpPr/>
      </dsp:nvSpPr>
      <dsp:spPr>
        <a:xfrm>
          <a:off x="0" y="3835392"/>
          <a:ext cx="7753379" cy="895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Privacy-Conscious Individuals:</a:t>
          </a:r>
          <a:r>
            <a:rPr lang="en-US" sz="1600" kern="1200"/>
            <a:t> </a:t>
          </a:r>
          <a:r>
            <a:rPr lang="en-US" sz="1600" b="0" i="0" kern="1200"/>
            <a:t>Privacy-conscious individuals, such as activists, researchers, or anyone concerned about personal information security, might explore projects related to hiding text in images.</a:t>
          </a:r>
          <a:endParaRPr lang="en-US" sz="1600" kern="1200"/>
        </a:p>
      </dsp:txBody>
      <dsp:txXfrm>
        <a:off x="43693" y="3879085"/>
        <a:ext cx="7665993" cy="807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E88F8-B9F1-469B-9132-6E59141C70D8}">
      <dsp:nvSpPr>
        <dsp:cNvPr id="0" name=""/>
        <dsp:cNvSpPr/>
      </dsp:nvSpPr>
      <dsp:spPr>
        <a:xfrm>
          <a:off x="798703" y="230869"/>
          <a:ext cx="722988" cy="722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10776-58C0-4750-AA05-CA934609DBE5}">
      <dsp:nvSpPr>
        <dsp:cNvPr id="0" name=""/>
        <dsp:cNvSpPr/>
      </dsp:nvSpPr>
      <dsp:spPr>
        <a:xfrm>
          <a:off x="356876" y="1270161"/>
          <a:ext cx="1606640" cy="1068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Enhanced Data Confidentiality:</a:t>
          </a:r>
          <a:r>
            <a:rPr lang="en-US" sz="1100" kern="1200"/>
            <a:t> </a:t>
          </a:r>
          <a:r>
            <a:rPr lang="en-US" sz="1100" b="0" i="0" kern="1200"/>
            <a:t>The solution offers an advanced method of hiding text in images, providing a robust layer of security for sensitive information.</a:t>
          </a:r>
          <a:endParaRPr lang="en-US" sz="1100" kern="1200"/>
        </a:p>
      </dsp:txBody>
      <dsp:txXfrm>
        <a:off x="356876" y="1270161"/>
        <a:ext cx="1606640" cy="1068164"/>
      </dsp:txXfrm>
    </dsp:sp>
    <dsp:sp modelId="{C56396FE-8C8C-42FE-B1ED-237EFA7D25EA}">
      <dsp:nvSpPr>
        <dsp:cNvPr id="0" name=""/>
        <dsp:cNvSpPr/>
      </dsp:nvSpPr>
      <dsp:spPr>
        <a:xfrm>
          <a:off x="2686505" y="230869"/>
          <a:ext cx="722988" cy="722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AF406-3DD1-41EC-A182-7083BC3EE242}">
      <dsp:nvSpPr>
        <dsp:cNvPr id="0" name=""/>
        <dsp:cNvSpPr/>
      </dsp:nvSpPr>
      <dsp:spPr>
        <a:xfrm>
          <a:off x="2244679" y="1270161"/>
          <a:ext cx="1606640" cy="1068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Covert Communication Capabilities:</a:t>
          </a:r>
          <a:r>
            <a:rPr lang="en-US" sz="1100" kern="1200"/>
            <a:t> </a:t>
          </a:r>
          <a:r>
            <a:rPr lang="en-US" sz="1100" b="0" i="0" kern="1200"/>
            <a:t>The project enables covert communication by seamlessly embedding text into images, allowing users to exchange information discreetly.</a:t>
          </a:r>
          <a:endParaRPr lang="en-US" sz="1100" kern="1200"/>
        </a:p>
      </dsp:txBody>
      <dsp:txXfrm>
        <a:off x="2244679" y="1270161"/>
        <a:ext cx="1606640" cy="1068164"/>
      </dsp:txXfrm>
    </dsp:sp>
    <dsp:sp modelId="{26DD0BB3-8FAD-4B25-A4B3-84F9A3264906}">
      <dsp:nvSpPr>
        <dsp:cNvPr id="0" name=""/>
        <dsp:cNvSpPr/>
      </dsp:nvSpPr>
      <dsp:spPr>
        <a:xfrm>
          <a:off x="4574308" y="230869"/>
          <a:ext cx="722988" cy="722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486AA-14B1-4583-A0D0-780118921436}">
      <dsp:nvSpPr>
        <dsp:cNvPr id="0" name=""/>
        <dsp:cNvSpPr/>
      </dsp:nvSpPr>
      <dsp:spPr>
        <a:xfrm>
          <a:off x="4132482" y="1270161"/>
          <a:ext cx="1606640" cy="1068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Bypassing Text-Based Detection:</a:t>
          </a:r>
          <a:r>
            <a:rPr lang="en-US" sz="1100" kern="1200"/>
            <a:t> </a:t>
          </a:r>
          <a:r>
            <a:rPr lang="en-US" sz="1100" b="0" i="0" kern="1200"/>
            <a:t>By utilizing steganography techniques, the solution evades traditional text-based detection methods.</a:t>
          </a:r>
          <a:endParaRPr lang="en-US" sz="1100" kern="1200"/>
        </a:p>
      </dsp:txBody>
      <dsp:txXfrm>
        <a:off x="4132482" y="1270161"/>
        <a:ext cx="1606640" cy="1068164"/>
      </dsp:txXfrm>
    </dsp:sp>
    <dsp:sp modelId="{96945073-C216-42C7-A90D-64997BCF1AA0}">
      <dsp:nvSpPr>
        <dsp:cNvPr id="0" name=""/>
        <dsp:cNvSpPr/>
      </dsp:nvSpPr>
      <dsp:spPr>
        <a:xfrm>
          <a:off x="1742604" y="2739986"/>
          <a:ext cx="722988" cy="7229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5EFAB-A7B0-4ABA-9E0A-477D40619571}">
      <dsp:nvSpPr>
        <dsp:cNvPr id="0" name=""/>
        <dsp:cNvSpPr/>
      </dsp:nvSpPr>
      <dsp:spPr>
        <a:xfrm>
          <a:off x="1300778" y="3779278"/>
          <a:ext cx="1606640" cy="1068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Versatile Applications Across Industries:</a:t>
          </a:r>
          <a:r>
            <a:rPr lang="en-US" sz="1100" kern="1200"/>
            <a:t> </a:t>
          </a:r>
          <a:r>
            <a:rPr lang="en-US" sz="1100" b="0" i="0" kern="1200"/>
            <a:t>The solution's versatility makes it applicable across various industries, including cybersecurity, law enforcement, corporate security, and journalism.</a:t>
          </a:r>
          <a:endParaRPr lang="en-US" sz="1100" kern="1200"/>
        </a:p>
      </dsp:txBody>
      <dsp:txXfrm>
        <a:off x="1300778" y="3779278"/>
        <a:ext cx="1606640" cy="1068164"/>
      </dsp:txXfrm>
    </dsp:sp>
    <dsp:sp modelId="{9E7899FD-E4EA-4544-9DAB-F9058396A6DE}">
      <dsp:nvSpPr>
        <dsp:cNvPr id="0" name=""/>
        <dsp:cNvSpPr/>
      </dsp:nvSpPr>
      <dsp:spPr>
        <a:xfrm>
          <a:off x="3630407" y="2739986"/>
          <a:ext cx="722988" cy="7229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758FD5-4EC0-4478-A469-762015B41457}">
      <dsp:nvSpPr>
        <dsp:cNvPr id="0" name=""/>
        <dsp:cNvSpPr/>
      </dsp:nvSpPr>
      <dsp:spPr>
        <a:xfrm>
          <a:off x="3188581" y="3779278"/>
          <a:ext cx="1606640" cy="1068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Ethical Information Protection:</a:t>
          </a:r>
          <a:r>
            <a:rPr lang="en-US" sz="1100" kern="1200"/>
            <a:t> </a:t>
          </a:r>
          <a:r>
            <a:rPr lang="en-US" sz="1100" b="0" i="0" kern="1200"/>
            <a:t>While providing enhanced security, the solution emphasizes ethical use, balancing the need for information protection with responsible and legal practices.</a:t>
          </a:r>
          <a:endParaRPr lang="en-US" sz="1100" kern="1200"/>
        </a:p>
      </dsp:txBody>
      <dsp:txXfrm>
        <a:off x="3188581" y="3779278"/>
        <a:ext cx="1606640" cy="10681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9670C-C164-4129-8715-9333CE54E93D}">
      <dsp:nvSpPr>
        <dsp:cNvPr id="0" name=""/>
        <dsp:cNvSpPr/>
      </dsp:nvSpPr>
      <dsp:spPr>
        <a:xfrm>
          <a:off x="1141304" y="157715"/>
          <a:ext cx="668408" cy="668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3392FB-9A56-40F3-BF4D-650E3B9CC0EA}">
      <dsp:nvSpPr>
        <dsp:cNvPr id="0" name=""/>
        <dsp:cNvSpPr/>
      </dsp:nvSpPr>
      <dsp:spPr>
        <a:xfrm>
          <a:off x="732832" y="1197064"/>
          <a:ext cx="1485351" cy="1433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Tailored Algorithm Implementation:</a:t>
          </a:r>
          <a:r>
            <a:rPr lang="en-US" sz="1100" kern="1200"/>
            <a:t> </a:t>
          </a:r>
          <a:r>
            <a:rPr lang="en-US" sz="1100" b="0" i="0" kern="1200"/>
            <a:t>Customized the steganography algorithm to suit specific project requirements, optimizing the process of hiding text within images for enhanced efficiency and effectiveness.</a:t>
          </a:r>
          <a:endParaRPr lang="en-US" sz="1100" kern="1200"/>
        </a:p>
      </dsp:txBody>
      <dsp:txXfrm>
        <a:off x="732832" y="1197064"/>
        <a:ext cx="1485351" cy="1433422"/>
      </dsp:txXfrm>
    </dsp:sp>
    <dsp:sp modelId="{C76873C2-09A1-46FA-9312-1CA8A0252ECE}">
      <dsp:nvSpPr>
        <dsp:cNvPr id="0" name=""/>
        <dsp:cNvSpPr/>
      </dsp:nvSpPr>
      <dsp:spPr>
        <a:xfrm>
          <a:off x="2886592" y="157715"/>
          <a:ext cx="668408" cy="668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FFB79B-DC62-4920-817F-592634B59607}">
      <dsp:nvSpPr>
        <dsp:cNvPr id="0" name=""/>
        <dsp:cNvSpPr/>
      </dsp:nvSpPr>
      <dsp:spPr>
        <a:xfrm>
          <a:off x="2478120" y="1197064"/>
          <a:ext cx="1485351" cy="1433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User-Friendly Interface Design:</a:t>
          </a:r>
          <a:r>
            <a:rPr lang="en-US" sz="1100" kern="1200"/>
            <a:t> </a:t>
          </a:r>
          <a:r>
            <a:rPr lang="en-US" sz="1100" b="0" i="0" kern="1200"/>
            <a:t>Developed an intuitive and user-friendly interface, focusing on simplicity and accessibility. </a:t>
          </a:r>
          <a:endParaRPr lang="en-US" sz="1100" kern="1200"/>
        </a:p>
      </dsp:txBody>
      <dsp:txXfrm>
        <a:off x="2478120" y="1197064"/>
        <a:ext cx="1485351" cy="1433422"/>
      </dsp:txXfrm>
    </dsp:sp>
    <dsp:sp modelId="{A7821A6B-52F8-46E0-B794-3733E80B0EE0}">
      <dsp:nvSpPr>
        <dsp:cNvPr id="0" name=""/>
        <dsp:cNvSpPr/>
      </dsp:nvSpPr>
      <dsp:spPr>
        <a:xfrm>
          <a:off x="4631880" y="157715"/>
          <a:ext cx="668408" cy="668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D32E1B-BA8A-4DFA-B5CE-3E0EC3DDE376}">
      <dsp:nvSpPr>
        <dsp:cNvPr id="0" name=""/>
        <dsp:cNvSpPr/>
      </dsp:nvSpPr>
      <dsp:spPr>
        <a:xfrm>
          <a:off x="4223408" y="1197064"/>
          <a:ext cx="1485351" cy="1433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Integration of Advanced Encryption:</a:t>
          </a:r>
          <a:r>
            <a:rPr lang="en-US" sz="1100" kern="1200"/>
            <a:t> </a:t>
          </a:r>
          <a:r>
            <a:rPr lang="en-US" sz="1100" b="0" i="0" kern="1200"/>
            <a:t>Incorporated state-of-the-art encryption techniques to fortify the security of the hidden text, ensuring that the information remains safeguarded against potential decryption attempts or unauthorized access.</a:t>
          </a:r>
          <a:endParaRPr lang="en-US" sz="1100" kern="1200"/>
        </a:p>
      </dsp:txBody>
      <dsp:txXfrm>
        <a:off x="4223408" y="1197064"/>
        <a:ext cx="1485351" cy="1433422"/>
      </dsp:txXfrm>
    </dsp:sp>
    <dsp:sp modelId="{062404DE-1C28-42AA-9112-9122DC556278}">
      <dsp:nvSpPr>
        <dsp:cNvPr id="0" name=""/>
        <dsp:cNvSpPr/>
      </dsp:nvSpPr>
      <dsp:spPr>
        <a:xfrm>
          <a:off x="2013948" y="3001824"/>
          <a:ext cx="668408" cy="6684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F0E28-8F88-4510-A020-093717356F98}">
      <dsp:nvSpPr>
        <dsp:cNvPr id="0" name=""/>
        <dsp:cNvSpPr/>
      </dsp:nvSpPr>
      <dsp:spPr>
        <a:xfrm>
          <a:off x="1605476" y="4041173"/>
          <a:ext cx="1485351" cy="1433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Scalability for Various Platforms:</a:t>
          </a:r>
          <a:r>
            <a:rPr lang="en-US" sz="1100" kern="1200"/>
            <a:t> </a:t>
          </a:r>
          <a:r>
            <a:rPr lang="en-US" sz="1100" b="0" i="0" kern="1200"/>
            <a:t>Designed the project to be scalable across different platforms and environments, allowing users to seamlessly integrate the solution into their specific systems, whether it be desktop applications, web services, or mobile platforms.</a:t>
          </a:r>
          <a:endParaRPr lang="en-US" sz="1100" kern="1200"/>
        </a:p>
      </dsp:txBody>
      <dsp:txXfrm>
        <a:off x="1605476" y="4041173"/>
        <a:ext cx="1485351" cy="1433422"/>
      </dsp:txXfrm>
    </dsp:sp>
    <dsp:sp modelId="{4174A039-96DB-4F8E-A154-2D82861AA207}">
      <dsp:nvSpPr>
        <dsp:cNvPr id="0" name=""/>
        <dsp:cNvSpPr/>
      </dsp:nvSpPr>
      <dsp:spPr>
        <a:xfrm>
          <a:off x="3759236" y="3001824"/>
          <a:ext cx="668408" cy="6684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758F4C-E529-4CCE-AE9E-FB38AEDA5D5E}">
      <dsp:nvSpPr>
        <dsp:cNvPr id="0" name=""/>
        <dsp:cNvSpPr/>
      </dsp:nvSpPr>
      <dsp:spPr>
        <a:xfrm>
          <a:off x="3350764" y="4041173"/>
          <a:ext cx="1485351" cy="1433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Responsive Feedback Mechanism:</a:t>
          </a:r>
          <a:r>
            <a:rPr lang="en-US" sz="1100" kern="1200"/>
            <a:t> </a:t>
          </a:r>
          <a:r>
            <a:rPr lang="en-US" sz="1100" b="0" i="0" kern="1200"/>
            <a:t>Implemented a responsive feedback mechanism within the project, providing users with real-time updates on the hiding process and ensuring transparency.</a:t>
          </a:r>
          <a:endParaRPr lang="en-US" sz="1100" kern="1200"/>
        </a:p>
      </dsp:txBody>
      <dsp:txXfrm>
        <a:off x="3350764" y="4041173"/>
        <a:ext cx="1485351" cy="14334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6EAC8-9C9B-4023-9807-40C1BFD3AB8E}">
      <dsp:nvSpPr>
        <dsp:cNvPr id="0" name=""/>
        <dsp:cNvSpPr/>
      </dsp:nvSpPr>
      <dsp:spPr>
        <a:xfrm>
          <a:off x="862512" y="54573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D4D78C-D646-4207-B98B-54F7F27305E2}">
      <dsp:nvSpPr>
        <dsp:cNvPr id="0" name=""/>
        <dsp:cNvSpPr/>
      </dsp:nvSpPr>
      <dsp:spPr>
        <a:xfrm>
          <a:off x="367512" y="1864189"/>
          <a:ext cx="1800000"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Steganography Algorithms: </a:t>
          </a:r>
          <a:r>
            <a:rPr lang="en-US" sz="1100" b="0" i="0" kern="1200"/>
            <a:t>Employed advanced steganography algorithms as the core modeling technique, manipulating the least significant bits of image pixels to embed text seamlessly. This technique ensures that the hidden text is integrated into the image without compromising its visual integrity.</a:t>
          </a:r>
          <a:endParaRPr lang="en-US" sz="1100" kern="1200"/>
        </a:p>
      </dsp:txBody>
      <dsp:txXfrm>
        <a:off x="367512" y="1864189"/>
        <a:ext cx="1800000" cy="2070000"/>
      </dsp:txXfrm>
    </dsp:sp>
    <dsp:sp modelId="{21E30E58-E4D5-4A4E-BFDC-89146CEA6ED8}">
      <dsp:nvSpPr>
        <dsp:cNvPr id="0" name=""/>
        <dsp:cNvSpPr/>
      </dsp:nvSpPr>
      <dsp:spPr>
        <a:xfrm>
          <a:off x="2977512" y="54573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01207-D9D3-494A-8443-4D0EA5E3233B}">
      <dsp:nvSpPr>
        <dsp:cNvPr id="0" name=""/>
        <dsp:cNvSpPr/>
      </dsp:nvSpPr>
      <dsp:spPr>
        <a:xfrm>
          <a:off x="2482512" y="1864189"/>
          <a:ext cx="1800000"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Encryption Techniques:</a:t>
          </a:r>
          <a:r>
            <a:rPr lang="en-US" sz="1100" kern="1200"/>
            <a:t> </a:t>
          </a:r>
          <a:r>
            <a:rPr lang="en-US" sz="1100" b="0" i="0" kern="1200"/>
            <a:t>Integrated sophisticated encryption methods to fortify the security of the hidden text. By applying robust encryption principles, the solution ensures that even if the concealed information is accessed, it remains unintelligible without the proper decryption keys.</a:t>
          </a:r>
          <a:endParaRPr lang="en-US" sz="1100" kern="1200"/>
        </a:p>
      </dsp:txBody>
      <dsp:txXfrm>
        <a:off x="2482512" y="1864189"/>
        <a:ext cx="1800000" cy="2070000"/>
      </dsp:txXfrm>
    </dsp:sp>
    <dsp:sp modelId="{D5CEA638-67A8-41C7-BD10-44174D136CAB}">
      <dsp:nvSpPr>
        <dsp:cNvPr id="0" name=""/>
        <dsp:cNvSpPr/>
      </dsp:nvSpPr>
      <dsp:spPr>
        <a:xfrm>
          <a:off x="5092512" y="54573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C25B4-96F3-4B0A-9168-B41820886223}">
      <dsp:nvSpPr>
        <dsp:cNvPr id="0" name=""/>
        <dsp:cNvSpPr/>
      </dsp:nvSpPr>
      <dsp:spPr>
        <a:xfrm>
          <a:off x="4597512" y="1864189"/>
          <a:ext cx="1800000"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User Interface Design Principles:</a:t>
          </a:r>
          <a:r>
            <a:rPr lang="en-US" sz="1100" kern="1200"/>
            <a:t> </a:t>
          </a:r>
          <a:r>
            <a:rPr lang="en-US" sz="1100" b="0" i="0" kern="1200"/>
            <a:t>Applied user interface design principles to create an intuitive and user-friendly interaction. Utilized principles such as simplicity, consistency, and feedback mechanisms to enhance the overall user experience and make the project accessible to a broad audience.</a:t>
          </a:r>
          <a:endParaRPr lang="en-US" sz="1100" kern="1200"/>
        </a:p>
      </dsp:txBody>
      <dsp:txXfrm>
        <a:off x="4597512" y="1864189"/>
        <a:ext cx="1800000" cy="2070000"/>
      </dsp:txXfrm>
    </dsp:sp>
    <dsp:sp modelId="{09E24879-C30F-4F6A-80E0-58928EFDEFD5}">
      <dsp:nvSpPr>
        <dsp:cNvPr id="0" name=""/>
        <dsp:cNvSpPr/>
      </dsp:nvSpPr>
      <dsp:spPr>
        <a:xfrm>
          <a:off x="7207512" y="54573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2C4D5-9D68-4B75-9401-148E7C434167}">
      <dsp:nvSpPr>
        <dsp:cNvPr id="0" name=""/>
        <dsp:cNvSpPr/>
      </dsp:nvSpPr>
      <dsp:spPr>
        <a:xfrm>
          <a:off x="6712512" y="1864189"/>
          <a:ext cx="1800000"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Cross-Platform Development:</a:t>
          </a:r>
          <a:r>
            <a:rPr lang="en-US" sz="1100" kern="1200"/>
            <a:t> </a:t>
          </a:r>
          <a:r>
            <a:rPr lang="en-US" sz="1100" b="0" i="0" kern="1200"/>
            <a:t>Utilized technology principles for cross-platform development, allowing the solution to be deployed seamlessly across various environments. This involved leveraging frameworks and technologies that enable compatibility with different operating systems and devices.</a:t>
          </a:r>
          <a:endParaRPr lang="en-US" sz="1100" kern="1200"/>
        </a:p>
      </dsp:txBody>
      <dsp:txXfrm>
        <a:off x="6712512" y="1864189"/>
        <a:ext cx="1800000" cy="2070000"/>
      </dsp:txXfrm>
    </dsp:sp>
    <dsp:sp modelId="{C495FAFE-801F-40EF-9902-7F2CB32D15B2}">
      <dsp:nvSpPr>
        <dsp:cNvPr id="0" name=""/>
        <dsp:cNvSpPr/>
      </dsp:nvSpPr>
      <dsp:spPr>
        <a:xfrm>
          <a:off x="9322512" y="54573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94C651-F13E-4161-BA68-54DBE1A4220C}">
      <dsp:nvSpPr>
        <dsp:cNvPr id="0" name=""/>
        <dsp:cNvSpPr/>
      </dsp:nvSpPr>
      <dsp:spPr>
        <a:xfrm>
          <a:off x="8827512" y="1864189"/>
          <a:ext cx="1800000" cy="20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Real-time Processing and Feedback:</a:t>
          </a:r>
          <a:r>
            <a:rPr lang="en-US" sz="1100" kern="1200"/>
            <a:t> </a:t>
          </a:r>
          <a:r>
            <a:rPr lang="en-US" sz="1100" b="0" i="0" kern="1200"/>
            <a:t>Incorporated real-time processing principles to provide users with immediate feedback on the hiding process. By integrating feedback mechanisms, users can track the progress of the operation, fostering transparency and user confidence in the solution's functionality.</a:t>
          </a:r>
          <a:endParaRPr lang="en-US" sz="1100" kern="1200"/>
        </a:p>
      </dsp:txBody>
      <dsp:txXfrm>
        <a:off x="8827512" y="1864189"/>
        <a:ext cx="1800000" cy="207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B6FAE-6089-4201-82E0-81ECD9C0ED03}">
      <dsp:nvSpPr>
        <dsp:cNvPr id="0" name=""/>
        <dsp:cNvSpPr/>
      </dsp:nvSpPr>
      <dsp:spPr>
        <a:xfrm>
          <a:off x="0" y="356016"/>
          <a:ext cx="99429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Seamless Text Integration: Successful implementation of steganography algorithms, seamlessly embedding text into images while preserving visual quality.</a:t>
          </a:r>
          <a:endParaRPr lang="en-US" sz="1800" kern="1200"/>
        </a:p>
      </dsp:txBody>
      <dsp:txXfrm>
        <a:off x="34954" y="390970"/>
        <a:ext cx="9872992" cy="646132"/>
      </dsp:txXfrm>
    </dsp:sp>
    <dsp:sp modelId="{5A41A488-8952-49D4-813A-0E0098F9C5EA}">
      <dsp:nvSpPr>
        <dsp:cNvPr id="0" name=""/>
        <dsp:cNvSpPr/>
      </dsp:nvSpPr>
      <dsp:spPr>
        <a:xfrm>
          <a:off x="0" y="1123896"/>
          <a:ext cx="99429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Robust Data Security: Integration of advanced encryption techniques ensures the hidden text remains secure, enhancing overall data protection.</a:t>
          </a:r>
          <a:endParaRPr lang="en-US" sz="1800" kern="1200"/>
        </a:p>
      </dsp:txBody>
      <dsp:txXfrm>
        <a:off x="34954" y="1158850"/>
        <a:ext cx="9872992" cy="646132"/>
      </dsp:txXfrm>
    </dsp:sp>
    <dsp:sp modelId="{F1CB33A8-A7D5-4F65-B12E-4B0E44F08F85}">
      <dsp:nvSpPr>
        <dsp:cNvPr id="0" name=""/>
        <dsp:cNvSpPr/>
      </dsp:nvSpPr>
      <dsp:spPr>
        <a:xfrm>
          <a:off x="0" y="1891776"/>
          <a:ext cx="99429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Intuitive User Interface: Application of user interface design principles for an intuitive and user-friendly experience, making the solution accessible to a broad audience.</a:t>
          </a:r>
          <a:endParaRPr lang="en-US" sz="1800" kern="1200"/>
        </a:p>
      </dsp:txBody>
      <dsp:txXfrm>
        <a:off x="34954" y="1926730"/>
        <a:ext cx="9872992" cy="646132"/>
      </dsp:txXfrm>
    </dsp:sp>
    <dsp:sp modelId="{00DADC01-8B66-40C3-BE5A-163656B12EBC}">
      <dsp:nvSpPr>
        <dsp:cNvPr id="0" name=""/>
        <dsp:cNvSpPr/>
      </dsp:nvSpPr>
      <dsp:spPr>
        <a:xfrm>
          <a:off x="0" y="2659656"/>
          <a:ext cx="99429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Cross-Platform Compatibility: Utilization of cross-platform development principles allows the solution to be deployed across various operating systems and devices seamlessly.</a:t>
          </a:r>
          <a:endParaRPr lang="en-US" sz="1800" kern="1200" dirty="0"/>
        </a:p>
      </dsp:txBody>
      <dsp:txXfrm>
        <a:off x="34954" y="2694610"/>
        <a:ext cx="9872992" cy="646132"/>
      </dsp:txXfrm>
    </dsp:sp>
    <dsp:sp modelId="{E823CE05-F6ED-406D-A873-945865E27E70}">
      <dsp:nvSpPr>
        <dsp:cNvPr id="0" name=""/>
        <dsp:cNvSpPr/>
      </dsp:nvSpPr>
      <dsp:spPr>
        <a:xfrm>
          <a:off x="0" y="3427535"/>
          <a:ext cx="99429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Real-time Feedback Mechanism: Implementation of real-time processing principles provides users with immediate feedback on the hiding process, enhancing transparency and user confidence.</a:t>
          </a:r>
          <a:endParaRPr lang="en-US" sz="1800" kern="1200" dirty="0"/>
        </a:p>
      </dsp:txBody>
      <dsp:txXfrm>
        <a:off x="34954" y="3462489"/>
        <a:ext cx="9872992" cy="6461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32467" y="703100"/>
            <a:ext cx="5026000" cy="38868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6400">
                <a:solidFill>
                  <a:srgbClr val="1F1C51"/>
                </a:solidFill>
              </a:defRPr>
            </a:lvl1pPr>
            <a:lvl2pPr lvl="1">
              <a:spcBef>
                <a:spcPts val="0"/>
              </a:spcBef>
              <a:spcAft>
                <a:spcPts val="0"/>
              </a:spcAft>
              <a:buClr>
                <a:srgbClr val="1F1C51"/>
              </a:buClr>
              <a:buSzPts val="6000"/>
              <a:buNone/>
              <a:defRPr sz="8000">
                <a:solidFill>
                  <a:srgbClr val="1F1C51"/>
                </a:solidFill>
              </a:defRPr>
            </a:lvl2pPr>
            <a:lvl3pPr lvl="2">
              <a:spcBef>
                <a:spcPts val="0"/>
              </a:spcBef>
              <a:spcAft>
                <a:spcPts val="0"/>
              </a:spcAft>
              <a:buClr>
                <a:srgbClr val="1F1C51"/>
              </a:buClr>
              <a:buSzPts val="6000"/>
              <a:buNone/>
              <a:defRPr sz="8000">
                <a:solidFill>
                  <a:srgbClr val="1F1C51"/>
                </a:solidFill>
              </a:defRPr>
            </a:lvl3pPr>
            <a:lvl4pPr lvl="3">
              <a:spcBef>
                <a:spcPts val="0"/>
              </a:spcBef>
              <a:spcAft>
                <a:spcPts val="0"/>
              </a:spcAft>
              <a:buClr>
                <a:srgbClr val="1F1C51"/>
              </a:buClr>
              <a:buSzPts val="6000"/>
              <a:buNone/>
              <a:defRPr sz="8000">
                <a:solidFill>
                  <a:srgbClr val="1F1C51"/>
                </a:solidFill>
              </a:defRPr>
            </a:lvl4pPr>
            <a:lvl5pPr lvl="4">
              <a:spcBef>
                <a:spcPts val="0"/>
              </a:spcBef>
              <a:spcAft>
                <a:spcPts val="0"/>
              </a:spcAft>
              <a:buClr>
                <a:srgbClr val="1F1C51"/>
              </a:buClr>
              <a:buSzPts val="6000"/>
              <a:buNone/>
              <a:defRPr sz="8000">
                <a:solidFill>
                  <a:srgbClr val="1F1C51"/>
                </a:solidFill>
              </a:defRPr>
            </a:lvl5pPr>
            <a:lvl6pPr lvl="5">
              <a:spcBef>
                <a:spcPts val="0"/>
              </a:spcBef>
              <a:spcAft>
                <a:spcPts val="0"/>
              </a:spcAft>
              <a:buClr>
                <a:srgbClr val="1F1C51"/>
              </a:buClr>
              <a:buSzPts val="6000"/>
              <a:buNone/>
              <a:defRPr sz="8000">
                <a:solidFill>
                  <a:srgbClr val="1F1C51"/>
                </a:solidFill>
              </a:defRPr>
            </a:lvl6pPr>
            <a:lvl7pPr lvl="6">
              <a:spcBef>
                <a:spcPts val="0"/>
              </a:spcBef>
              <a:spcAft>
                <a:spcPts val="0"/>
              </a:spcAft>
              <a:buClr>
                <a:srgbClr val="1F1C51"/>
              </a:buClr>
              <a:buSzPts val="6000"/>
              <a:buNone/>
              <a:defRPr sz="8000">
                <a:solidFill>
                  <a:srgbClr val="1F1C51"/>
                </a:solidFill>
              </a:defRPr>
            </a:lvl7pPr>
            <a:lvl8pPr lvl="7">
              <a:spcBef>
                <a:spcPts val="0"/>
              </a:spcBef>
              <a:spcAft>
                <a:spcPts val="0"/>
              </a:spcAft>
              <a:buClr>
                <a:srgbClr val="1F1C51"/>
              </a:buClr>
              <a:buSzPts val="6000"/>
              <a:buNone/>
              <a:defRPr sz="8000">
                <a:solidFill>
                  <a:srgbClr val="1F1C51"/>
                </a:solidFill>
              </a:defRPr>
            </a:lvl8pPr>
            <a:lvl9pPr lvl="8">
              <a:spcBef>
                <a:spcPts val="0"/>
              </a:spcBef>
              <a:spcAft>
                <a:spcPts val="0"/>
              </a:spcAft>
              <a:buClr>
                <a:srgbClr val="1F1C51"/>
              </a:buClr>
              <a:buSzPts val="6000"/>
              <a:buNone/>
              <a:defRPr sz="8000">
                <a:solidFill>
                  <a:srgbClr val="1F1C51"/>
                </a:solidFill>
              </a:defRPr>
            </a:lvl9pPr>
          </a:lstStyle>
          <a:p>
            <a:r>
              <a:rPr lang="en-US"/>
              <a:t>Click to edit Master title style</a:t>
            </a:r>
            <a:endParaRPr/>
          </a:p>
        </p:txBody>
      </p:sp>
      <p:sp>
        <p:nvSpPr>
          <p:cNvPr id="10" name="Google Shape;10;p2"/>
          <p:cNvSpPr txBox="1">
            <a:spLocks noGrp="1"/>
          </p:cNvSpPr>
          <p:nvPr>
            <p:ph type="subTitle" idx="1"/>
          </p:nvPr>
        </p:nvSpPr>
        <p:spPr>
          <a:xfrm>
            <a:off x="6632467" y="4691700"/>
            <a:ext cx="5168400" cy="105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3733">
                <a:solidFill>
                  <a:srgbClr val="1F1C51"/>
                </a:solidFill>
              </a:defRPr>
            </a:lvl2pPr>
            <a:lvl3pPr lvl="2">
              <a:lnSpc>
                <a:spcPct val="100000"/>
              </a:lnSpc>
              <a:spcBef>
                <a:spcPts val="0"/>
              </a:spcBef>
              <a:spcAft>
                <a:spcPts val="0"/>
              </a:spcAft>
              <a:buClr>
                <a:srgbClr val="1F1C51"/>
              </a:buClr>
              <a:buSzPts val="2800"/>
              <a:buNone/>
              <a:defRPr sz="3733">
                <a:solidFill>
                  <a:srgbClr val="1F1C51"/>
                </a:solidFill>
              </a:defRPr>
            </a:lvl3pPr>
            <a:lvl4pPr lvl="3">
              <a:lnSpc>
                <a:spcPct val="100000"/>
              </a:lnSpc>
              <a:spcBef>
                <a:spcPts val="0"/>
              </a:spcBef>
              <a:spcAft>
                <a:spcPts val="0"/>
              </a:spcAft>
              <a:buClr>
                <a:srgbClr val="1F1C51"/>
              </a:buClr>
              <a:buSzPts val="2800"/>
              <a:buNone/>
              <a:defRPr sz="3733">
                <a:solidFill>
                  <a:srgbClr val="1F1C51"/>
                </a:solidFill>
              </a:defRPr>
            </a:lvl4pPr>
            <a:lvl5pPr lvl="4">
              <a:lnSpc>
                <a:spcPct val="100000"/>
              </a:lnSpc>
              <a:spcBef>
                <a:spcPts val="0"/>
              </a:spcBef>
              <a:spcAft>
                <a:spcPts val="0"/>
              </a:spcAft>
              <a:buClr>
                <a:srgbClr val="1F1C51"/>
              </a:buClr>
              <a:buSzPts val="2800"/>
              <a:buNone/>
              <a:defRPr sz="3733">
                <a:solidFill>
                  <a:srgbClr val="1F1C51"/>
                </a:solidFill>
              </a:defRPr>
            </a:lvl5pPr>
            <a:lvl6pPr lvl="5">
              <a:lnSpc>
                <a:spcPct val="100000"/>
              </a:lnSpc>
              <a:spcBef>
                <a:spcPts val="0"/>
              </a:spcBef>
              <a:spcAft>
                <a:spcPts val="0"/>
              </a:spcAft>
              <a:buClr>
                <a:srgbClr val="1F1C51"/>
              </a:buClr>
              <a:buSzPts val="2800"/>
              <a:buNone/>
              <a:defRPr sz="3733">
                <a:solidFill>
                  <a:srgbClr val="1F1C51"/>
                </a:solidFill>
              </a:defRPr>
            </a:lvl6pPr>
            <a:lvl7pPr lvl="6">
              <a:lnSpc>
                <a:spcPct val="100000"/>
              </a:lnSpc>
              <a:spcBef>
                <a:spcPts val="0"/>
              </a:spcBef>
              <a:spcAft>
                <a:spcPts val="0"/>
              </a:spcAft>
              <a:buClr>
                <a:srgbClr val="1F1C51"/>
              </a:buClr>
              <a:buSzPts val="2800"/>
              <a:buNone/>
              <a:defRPr sz="3733">
                <a:solidFill>
                  <a:srgbClr val="1F1C51"/>
                </a:solidFill>
              </a:defRPr>
            </a:lvl7pPr>
            <a:lvl8pPr lvl="7">
              <a:lnSpc>
                <a:spcPct val="100000"/>
              </a:lnSpc>
              <a:spcBef>
                <a:spcPts val="0"/>
              </a:spcBef>
              <a:spcAft>
                <a:spcPts val="0"/>
              </a:spcAft>
              <a:buClr>
                <a:srgbClr val="1F1C51"/>
              </a:buClr>
              <a:buSzPts val="2800"/>
              <a:buNone/>
              <a:defRPr sz="3733">
                <a:solidFill>
                  <a:srgbClr val="1F1C51"/>
                </a:solidFill>
              </a:defRPr>
            </a:lvl8pPr>
            <a:lvl9pPr lvl="8">
              <a:lnSpc>
                <a:spcPct val="100000"/>
              </a:lnSpc>
              <a:spcBef>
                <a:spcPts val="0"/>
              </a:spcBef>
              <a:spcAft>
                <a:spcPts val="0"/>
              </a:spcAft>
              <a:buClr>
                <a:srgbClr val="1F1C51"/>
              </a:buClr>
              <a:buSzPts val="2800"/>
              <a:buNone/>
              <a:defRPr sz="3733">
                <a:solidFill>
                  <a:srgbClr val="1F1C51"/>
                </a:solidFill>
              </a:defRPr>
            </a:lvl9pPr>
          </a:lstStyle>
          <a:p>
            <a:r>
              <a:rPr lang="en-US"/>
              <a:t>Click to edit Master subtitle style</a:t>
            </a:r>
            <a:endParaRPr/>
          </a:p>
        </p:txBody>
      </p:sp>
    </p:spTree>
    <p:extLst>
      <p:ext uri="{BB962C8B-B14F-4D97-AF65-F5344CB8AC3E}">
        <p14:creationId xmlns:p14="http://schemas.microsoft.com/office/powerpoint/2010/main" val="243115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263558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extLst>
      <p:ext uri="{BB962C8B-B14F-4D97-AF65-F5344CB8AC3E}">
        <p14:creationId xmlns:p14="http://schemas.microsoft.com/office/powerpoint/2010/main" val="3568994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762671" y="819851"/>
            <a:ext cx="3638800" cy="610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2400">
                <a:solidFill>
                  <a:srgbClr val="1F1C51"/>
                </a:solidFill>
              </a:defRPr>
            </a:lvl1pPr>
            <a:lvl2pPr lvl="1" algn="r" rtl="0">
              <a:spcBef>
                <a:spcPts val="0"/>
              </a:spcBef>
              <a:spcAft>
                <a:spcPts val="0"/>
              </a:spcAft>
              <a:buClr>
                <a:srgbClr val="1F1C51"/>
              </a:buClr>
              <a:buSzPts val="1800"/>
              <a:buNone/>
              <a:defRPr sz="2400">
                <a:solidFill>
                  <a:srgbClr val="1F1C51"/>
                </a:solidFill>
              </a:defRPr>
            </a:lvl2pPr>
            <a:lvl3pPr lvl="2" algn="r" rtl="0">
              <a:spcBef>
                <a:spcPts val="0"/>
              </a:spcBef>
              <a:spcAft>
                <a:spcPts val="0"/>
              </a:spcAft>
              <a:buClr>
                <a:srgbClr val="1F1C51"/>
              </a:buClr>
              <a:buSzPts val="1800"/>
              <a:buNone/>
              <a:defRPr sz="2400">
                <a:solidFill>
                  <a:srgbClr val="1F1C51"/>
                </a:solidFill>
              </a:defRPr>
            </a:lvl3pPr>
            <a:lvl4pPr lvl="3" algn="r" rtl="0">
              <a:spcBef>
                <a:spcPts val="0"/>
              </a:spcBef>
              <a:spcAft>
                <a:spcPts val="0"/>
              </a:spcAft>
              <a:buClr>
                <a:srgbClr val="1F1C51"/>
              </a:buClr>
              <a:buSzPts val="1800"/>
              <a:buNone/>
              <a:defRPr sz="2400">
                <a:solidFill>
                  <a:srgbClr val="1F1C51"/>
                </a:solidFill>
              </a:defRPr>
            </a:lvl4pPr>
            <a:lvl5pPr lvl="4" algn="r" rtl="0">
              <a:spcBef>
                <a:spcPts val="0"/>
              </a:spcBef>
              <a:spcAft>
                <a:spcPts val="0"/>
              </a:spcAft>
              <a:buClr>
                <a:srgbClr val="1F1C51"/>
              </a:buClr>
              <a:buSzPts val="1800"/>
              <a:buNone/>
              <a:defRPr sz="2400">
                <a:solidFill>
                  <a:srgbClr val="1F1C51"/>
                </a:solidFill>
              </a:defRPr>
            </a:lvl5pPr>
            <a:lvl6pPr lvl="5" algn="r" rtl="0">
              <a:spcBef>
                <a:spcPts val="0"/>
              </a:spcBef>
              <a:spcAft>
                <a:spcPts val="0"/>
              </a:spcAft>
              <a:buClr>
                <a:srgbClr val="1F1C51"/>
              </a:buClr>
              <a:buSzPts val="1800"/>
              <a:buNone/>
              <a:defRPr sz="2400">
                <a:solidFill>
                  <a:srgbClr val="1F1C51"/>
                </a:solidFill>
              </a:defRPr>
            </a:lvl6pPr>
            <a:lvl7pPr lvl="6" algn="r" rtl="0">
              <a:spcBef>
                <a:spcPts val="0"/>
              </a:spcBef>
              <a:spcAft>
                <a:spcPts val="0"/>
              </a:spcAft>
              <a:buClr>
                <a:srgbClr val="1F1C51"/>
              </a:buClr>
              <a:buSzPts val="1800"/>
              <a:buNone/>
              <a:defRPr sz="2400">
                <a:solidFill>
                  <a:srgbClr val="1F1C51"/>
                </a:solidFill>
              </a:defRPr>
            </a:lvl7pPr>
            <a:lvl8pPr lvl="7" algn="r" rtl="0">
              <a:spcBef>
                <a:spcPts val="0"/>
              </a:spcBef>
              <a:spcAft>
                <a:spcPts val="0"/>
              </a:spcAft>
              <a:buClr>
                <a:srgbClr val="1F1C51"/>
              </a:buClr>
              <a:buSzPts val="1800"/>
              <a:buNone/>
              <a:defRPr sz="2400">
                <a:solidFill>
                  <a:srgbClr val="1F1C51"/>
                </a:solidFill>
              </a:defRPr>
            </a:lvl8pPr>
            <a:lvl9pPr lvl="8" algn="r" rtl="0">
              <a:spcBef>
                <a:spcPts val="0"/>
              </a:spcBef>
              <a:spcAft>
                <a:spcPts val="0"/>
              </a:spcAft>
              <a:buClr>
                <a:srgbClr val="1F1C51"/>
              </a:buClr>
              <a:buSzPts val="1800"/>
              <a:buNone/>
              <a:defRPr sz="2400">
                <a:solidFill>
                  <a:srgbClr val="1F1C51"/>
                </a:solidFill>
              </a:defRPr>
            </a:lvl9pPr>
          </a:lstStyle>
          <a:p>
            <a:r>
              <a:rPr lang="en-US"/>
              <a:t>Click to edit Master title style</a:t>
            </a:r>
            <a:endParaRPr/>
          </a:p>
        </p:txBody>
      </p:sp>
      <p:sp>
        <p:nvSpPr>
          <p:cNvPr id="47" name="Google Shape;47;p13"/>
          <p:cNvSpPr txBox="1">
            <a:spLocks noGrp="1"/>
          </p:cNvSpPr>
          <p:nvPr>
            <p:ph type="subTitle" idx="1"/>
          </p:nvPr>
        </p:nvSpPr>
        <p:spPr>
          <a:xfrm>
            <a:off x="762671" y="1350817"/>
            <a:ext cx="3638800" cy="84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867">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r>
              <a:rPr lang="en-US"/>
              <a:t>Click to edit Master subtitle style</a:t>
            </a:r>
            <a:endParaRPr/>
          </a:p>
        </p:txBody>
      </p:sp>
      <p:sp>
        <p:nvSpPr>
          <p:cNvPr id="48" name="Google Shape;48;p13"/>
          <p:cNvSpPr txBox="1">
            <a:spLocks noGrp="1"/>
          </p:cNvSpPr>
          <p:nvPr>
            <p:ph type="ctrTitle" idx="2"/>
          </p:nvPr>
        </p:nvSpPr>
        <p:spPr>
          <a:xfrm>
            <a:off x="762671" y="2740100"/>
            <a:ext cx="3638800" cy="610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2400">
                <a:solidFill>
                  <a:srgbClr val="1F1C51"/>
                </a:solidFill>
              </a:defRPr>
            </a:lvl1pPr>
            <a:lvl2pPr lvl="1" algn="r" rtl="0">
              <a:spcBef>
                <a:spcPts val="0"/>
              </a:spcBef>
              <a:spcAft>
                <a:spcPts val="0"/>
              </a:spcAft>
              <a:buClr>
                <a:srgbClr val="1F1C51"/>
              </a:buClr>
              <a:buSzPts val="1800"/>
              <a:buNone/>
              <a:defRPr sz="2400">
                <a:solidFill>
                  <a:srgbClr val="1F1C51"/>
                </a:solidFill>
              </a:defRPr>
            </a:lvl2pPr>
            <a:lvl3pPr lvl="2" algn="r" rtl="0">
              <a:spcBef>
                <a:spcPts val="0"/>
              </a:spcBef>
              <a:spcAft>
                <a:spcPts val="0"/>
              </a:spcAft>
              <a:buClr>
                <a:srgbClr val="1F1C51"/>
              </a:buClr>
              <a:buSzPts val="1800"/>
              <a:buNone/>
              <a:defRPr sz="2400">
                <a:solidFill>
                  <a:srgbClr val="1F1C51"/>
                </a:solidFill>
              </a:defRPr>
            </a:lvl3pPr>
            <a:lvl4pPr lvl="3" algn="r" rtl="0">
              <a:spcBef>
                <a:spcPts val="0"/>
              </a:spcBef>
              <a:spcAft>
                <a:spcPts val="0"/>
              </a:spcAft>
              <a:buClr>
                <a:srgbClr val="1F1C51"/>
              </a:buClr>
              <a:buSzPts val="1800"/>
              <a:buNone/>
              <a:defRPr sz="2400">
                <a:solidFill>
                  <a:srgbClr val="1F1C51"/>
                </a:solidFill>
              </a:defRPr>
            </a:lvl4pPr>
            <a:lvl5pPr lvl="4" algn="r" rtl="0">
              <a:spcBef>
                <a:spcPts val="0"/>
              </a:spcBef>
              <a:spcAft>
                <a:spcPts val="0"/>
              </a:spcAft>
              <a:buClr>
                <a:srgbClr val="1F1C51"/>
              </a:buClr>
              <a:buSzPts val="1800"/>
              <a:buNone/>
              <a:defRPr sz="2400">
                <a:solidFill>
                  <a:srgbClr val="1F1C51"/>
                </a:solidFill>
              </a:defRPr>
            </a:lvl5pPr>
            <a:lvl6pPr lvl="5" algn="r" rtl="0">
              <a:spcBef>
                <a:spcPts val="0"/>
              </a:spcBef>
              <a:spcAft>
                <a:spcPts val="0"/>
              </a:spcAft>
              <a:buClr>
                <a:srgbClr val="1F1C51"/>
              </a:buClr>
              <a:buSzPts val="1800"/>
              <a:buNone/>
              <a:defRPr sz="2400">
                <a:solidFill>
                  <a:srgbClr val="1F1C51"/>
                </a:solidFill>
              </a:defRPr>
            </a:lvl6pPr>
            <a:lvl7pPr lvl="6" algn="r" rtl="0">
              <a:spcBef>
                <a:spcPts val="0"/>
              </a:spcBef>
              <a:spcAft>
                <a:spcPts val="0"/>
              </a:spcAft>
              <a:buClr>
                <a:srgbClr val="1F1C51"/>
              </a:buClr>
              <a:buSzPts val="1800"/>
              <a:buNone/>
              <a:defRPr sz="2400">
                <a:solidFill>
                  <a:srgbClr val="1F1C51"/>
                </a:solidFill>
              </a:defRPr>
            </a:lvl7pPr>
            <a:lvl8pPr lvl="7" algn="r" rtl="0">
              <a:spcBef>
                <a:spcPts val="0"/>
              </a:spcBef>
              <a:spcAft>
                <a:spcPts val="0"/>
              </a:spcAft>
              <a:buClr>
                <a:srgbClr val="1F1C51"/>
              </a:buClr>
              <a:buSzPts val="1800"/>
              <a:buNone/>
              <a:defRPr sz="2400">
                <a:solidFill>
                  <a:srgbClr val="1F1C51"/>
                </a:solidFill>
              </a:defRPr>
            </a:lvl8pPr>
            <a:lvl9pPr lvl="8" algn="r" rtl="0">
              <a:spcBef>
                <a:spcPts val="0"/>
              </a:spcBef>
              <a:spcAft>
                <a:spcPts val="0"/>
              </a:spcAft>
              <a:buClr>
                <a:srgbClr val="1F1C51"/>
              </a:buClr>
              <a:buSzPts val="1800"/>
              <a:buNone/>
              <a:defRPr sz="2400">
                <a:solidFill>
                  <a:srgbClr val="1F1C51"/>
                </a:solidFill>
              </a:defRPr>
            </a:lvl9pPr>
          </a:lstStyle>
          <a:p>
            <a:r>
              <a:rPr lang="en-US"/>
              <a:t>Click to edit Master title style</a:t>
            </a:r>
            <a:endParaRPr/>
          </a:p>
        </p:txBody>
      </p:sp>
      <p:sp>
        <p:nvSpPr>
          <p:cNvPr id="49" name="Google Shape;49;p13"/>
          <p:cNvSpPr txBox="1">
            <a:spLocks noGrp="1"/>
          </p:cNvSpPr>
          <p:nvPr>
            <p:ph type="subTitle" idx="3"/>
          </p:nvPr>
        </p:nvSpPr>
        <p:spPr>
          <a:xfrm>
            <a:off x="762671" y="3271067"/>
            <a:ext cx="3638800" cy="84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867">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r>
              <a:rPr lang="en-US"/>
              <a:t>Click to edit Master subtitle style</a:t>
            </a:r>
            <a:endParaRPr/>
          </a:p>
        </p:txBody>
      </p:sp>
      <p:sp>
        <p:nvSpPr>
          <p:cNvPr id="50" name="Google Shape;50;p13"/>
          <p:cNvSpPr txBox="1">
            <a:spLocks noGrp="1"/>
          </p:cNvSpPr>
          <p:nvPr>
            <p:ph type="ctrTitle" idx="4"/>
          </p:nvPr>
        </p:nvSpPr>
        <p:spPr>
          <a:xfrm>
            <a:off x="762671" y="4660367"/>
            <a:ext cx="3638800" cy="610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2400">
                <a:solidFill>
                  <a:srgbClr val="1F1C51"/>
                </a:solidFill>
              </a:defRPr>
            </a:lvl1pPr>
            <a:lvl2pPr lvl="1" algn="r" rtl="0">
              <a:spcBef>
                <a:spcPts val="0"/>
              </a:spcBef>
              <a:spcAft>
                <a:spcPts val="0"/>
              </a:spcAft>
              <a:buClr>
                <a:srgbClr val="1F1C51"/>
              </a:buClr>
              <a:buSzPts val="1800"/>
              <a:buNone/>
              <a:defRPr sz="2400">
                <a:solidFill>
                  <a:srgbClr val="1F1C51"/>
                </a:solidFill>
              </a:defRPr>
            </a:lvl2pPr>
            <a:lvl3pPr lvl="2" algn="r" rtl="0">
              <a:spcBef>
                <a:spcPts val="0"/>
              </a:spcBef>
              <a:spcAft>
                <a:spcPts val="0"/>
              </a:spcAft>
              <a:buClr>
                <a:srgbClr val="1F1C51"/>
              </a:buClr>
              <a:buSzPts val="1800"/>
              <a:buNone/>
              <a:defRPr sz="2400">
                <a:solidFill>
                  <a:srgbClr val="1F1C51"/>
                </a:solidFill>
              </a:defRPr>
            </a:lvl3pPr>
            <a:lvl4pPr lvl="3" algn="r" rtl="0">
              <a:spcBef>
                <a:spcPts val="0"/>
              </a:spcBef>
              <a:spcAft>
                <a:spcPts val="0"/>
              </a:spcAft>
              <a:buClr>
                <a:srgbClr val="1F1C51"/>
              </a:buClr>
              <a:buSzPts val="1800"/>
              <a:buNone/>
              <a:defRPr sz="2400">
                <a:solidFill>
                  <a:srgbClr val="1F1C51"/>
                </a:solidFill>
              </a:defRPr>
            </a:lvl4pPr>
            <a:lvl5pPr lvl="4" algn="r" rtl="0">
              <a:spcBef>
                <a:spcPts val="0"/>
              </a:spcBef>
              <a:spcAft>
                <a:spcPts val="0"/>
              </a:spcAft>
              <a:buClr>
                <a:srgbClr val="1F1C51"/>
              </a:buClr>
              <a:buSzPts val="1800"/>
              <a:buNone/>
              <a:defRPr sz="2400">
                <a:solidFill>
                  <a:srgbClr val="1F1C51"/>
                </a:solidFill>
              </a:defRPr>
            </a:lvl5pPr>
            <a:lvl6pPr lvl="5" algn="r" rtl="0">
              <a:spcBef>
                <a:spcPts val="0"/>
              </a:spcBef>
              <a:spcAft>
                <a:spcPts val="0"/>
              </a:spcAft>
              <a:buClr>
                <a:srgbClr val="1F1C51"/>
              </a:buClr>
              <a:buSzPts val="1800"/>
              <a:buNone/>
              <a:defRPr sz="2400">
                <a:solidFill>
                  <a:srgbClr val="1F1C51"/>
                </a:solidFill>
              </a:defRPr>
            </a:lvl6pPr>
            <a:lvl7pPr lvl="6" algn="r" rtl="0">
              <a:spcBef>
                <a:spcPts val="0"/>
              </a:spcBef>
              <a:spcAft>
                <a:spcPts val="0"/>
              </a:spcAft>
              <a:buClr>
                <a:srgbClr val="1F1C51"/>
              </a:buClr>
              <a:buSzPts val="1800"/>
              <a:buNone/>
              <a:defRPr sz="2400">
                <a:solidFill>
                  <a:srgbClr val="1F1C51"/>
                </a:solidFill>
              </a:defRPr>
            </a:lvl7pPr>
            <a:lvl8pPr lvl="7" algn="r" rtl="0">
              <a:spcBef>
                <a:spcPts val="0"/>
              </a:spcBef>
              <a:spcAft>
                <a:spcPts val="0"/>
              </a:spcAft>
              <a:buClr>
                <a:srgbClr val="1F1C51"/>
              </a:buClr>
              <a:buSzPts val="1800"/>
              <a:buNone/>
              <a:defRPr sz="2400">
                <a:solidFill>
                  <a:srgbClr val="1F1C51"/>
                </a:solidFill>
              </a:defRPr>
            </a:lvl8pPr>
            <a:lvl9pPr lvl="8" algn="r" rtl="0">
              <a:spcBef>
                <a:spcPts val="0"/>
              </a:spcBef>
              <a:spcAft>
                <a:spcPts val="0"/>
              </a:spcAft>
              <a:buClr>
                <a:srgbClr val="1F1C51"/>
              </a:buClr>
              <a:buSzPts val="1800"/>
              <a:buNone/>
              <a:defRPr sz="2400">
                <a:solidFill>
                  <a:srgbClr val="1F1C51"/>
                </a:solidFill>
              </a:defRPr>
            </a:lvl9pPr>
          </a:lstStyle>
          <a:p>
            <a:r>
              <a:rPr lang="en-US"/>
              <a:t>Click to edit Master title style</a:t>
            </a:r>
            <a:endParaRPr/>
          </a:p>
        </p:txBody>
      </p:sp>
      <p:sp>
        <p:nvSpPr>
          <p:cNvPr id="51" name="Google Shape;51;p13"/>
          <p:cNvSpPr txBox="1">
            <a:spLocks noGrp="1"/>
          </p:cNvSpPr>
          <p:nvPr>
            <p:ph type="subTitle" idx="5"/>
          </p:nvPr>
        </p:nvSpPr>
        <p:spPr>
          <a:xfrm>
            <a:off x="762671" y="5191333"/>
            <a:ext cx="3638800" cy="84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867">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r>
              <a:rPr lang="en-US"/>
              <a:t>Click to edit Master subtitle style</a:t>
            </a:r>
            <a:endParaRPr/>
          </a:p>
        </p:txBody>
      </p:sp>
      <p:sp>
        <p:nvSpPr>
          <p:cNvPr id="52" name="Google Shape;52;p13"/>
          <p:cNvSpPr txBox="1">
            <a:spLocks noGrp="1"/>
          </p:cNvSpPr>
          <p:nvPr>
            <p:ph type="title" idx="6" hasCustomPrompt="1"/>
          </p:nvPr>
        </p:nvSpPr>
        <p:spPr>
          <a:xfrm>
            <a:off x="4503071" y="986284"/>
            <a:ext cx="1589600" cy="10536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333"/>
            </a:lvl1pPr>
            <a:lvl2pPr lvl="1" rtl="0">
              <a:spcBef>
                <a:spcPts val="0"/>
              </a:spcBef>
              <a:spcAft>
                <a:spcPts val="0"/>
              </a:spcAft>
              <a:buSzPts val="4000"/>
              <a:buNone/>
              <a:defRPr sz="5333"/>
            </a:lvl2pPr>
            <a:lvl3pPr lvl="2" rtl="0">
              <a:spcBef>
                <a:spcPts val="0"/>
              </a:spcBef>
              <a:spcAft>
                <a:spcPts val="0"/>
              </a:spcAft>
              <a:buSzPts val="4000"/>
              <a:buNone/>
              <a:defRPr sz="5333"/>
            </a:lvl3pPr>
            <a:lvl4pPr lvl="3" rtl="0">
              <a:spcBef>
                <a:spcPts val="0"/>
              </a:spcBef>
              <a:spcAft>
                <a:spcPts val="0"/>
              </a:spcAft>
              <a:buSzPts val="4000"/>
              <a:buNone/>
              <a:defRPr sz="5333"/>
            </a:lvl4pPr>
            <a:lvl5pPr lvl="4" rtl="0">
              <a:spcBef>
                <a:spcPts val="0"/>
              </a:spcBef>
              <a:spcAft>
                <a:spcPts val="0"/>
              </a:spcAft>
              <a:buSzPts val="4000"/>
              <a:buNone/>
              <a:defRPr sz="5333"/>
            </a:lvl5pPr>
            <a:lvl6pPr lvl="5" rtl="0">
              <a:spcBef>
                <a:spcPts val="0"/>
              </a:spcBef>
              <a:spcAft>
                <a:spcPts val="0"/>
              </a:spcAft>
              <a:buSzPts val="4000"/>
              <a:buNone/>
              <a:defRPr sz="5333"/>
            </a:lvl6pPr>
            <a:lvl7pPr lvl="6" rtl="0">
              <a:spcBef>
                <a:spcPts val="0"/>
              </a:spcBef>
              <a:spcAft>
                <a:spcPts val="0"/>
              </a:spcAft>
              <a:buSzPts val="4000"/>
              <a:buNone/>
              <a:defRPr sz="5333"/>
            </a:lvl7pPr>
            <a:lvl8pPr lvl="7" rtl="0">
              <a:spcBef>
                <a:spcPts val="0"/>
              </a:spcBef>
              <a:spcAft>
                <a:spcPts val="0"/>
              </a:spcAft>
              <a:buSzPts val="4000"/>
              <a:buNone/>
              <a:defRPr sz="5333"/>
            </a:lvl8pPr>
            <a:lvl9pPr lvl="8" rtl="0">
              <a:spcBef>
                <a:spcPts val="0"/>
              </a:spcBef>
              <a:spcAft>
                <a:spcPts val="0"/>
              </a:spcAft>
              <a:buSzPts val="4000"/>
              <a:buNone/>
              <a:defRPr sz="5333"/>
            </a:lvl9pPr>
          </a:lstStyle>
          <a:p>
            <a:r>
              <a:t>xx%</a:t>
            </a:r>
          </a:p>
        </p:txBody>
      </p:sp>
      <p:sp>
        <p:nvSpPr>
          <p:cNvPr id="53" name="Google Shape;53;p13"/>
          <p:cNvSpPr txBox="1">
            <a:spLocks noGrp="1"/>
          </p:cNvSpPr>
          <p:nvPr>
            <p:ph type="title" idx="7" hasCustomPrompt="1"/>
          </p:nvPr>
        </p:nvSpPr>
        <p:spPr>
          <a:xfrm>
            <a:off x="4503071" y="2902200"/>
            <a:ext cx="1589600" cy="10536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333"/>
            </a:lvl1pPr>
            <a:lvl2pPr lvl="1" rtl="0">
              <a:spcBef>
                <a:spcPts val="0"/>
              </a:spcBef>
              <a:spcAft>
                <a:spcPts val="0"/>
              </a:spcAft>
              <a:buSzPts val="4000"/>
              <a:buNone/>
              <a:defRPr sz="5333"/>
            </a:lvl2pPr>
            <a:lvl3pPr lvl="2" rtl="0">
              <a:spcBef>
                <a:spcPts val="0"/>
              </a:spcBef>
              <a:spcAft>
                <a:spcPts val="0"/>
              </a:spcAft>
              <a:buSzPts val="4000"/>
              <a:buNone/>
              <a:defRPr sz="5333"/>
            </a:lvl3pPr>
            <a:lvl4pPr lvl="3" rtl="0">
              <a:spcBef>
                <a:spcPts val="0"/>
              </a:spcBef>
              <a:spcAft>
                <a:spcPts val="0"/>
              </a:spcAft>
              <a:buSzPts val="4000"/>
              <a:buNone/>
              <a:defRPr sz="5333"/>
            </a:lvl4pPr>
            <a:lvl5pPr lvl="4" rtl="0">
              <a:spcBef>
                <a:spcPts val="0"/>
              </a:spcBef>
              <a:spcAft>
                <a:spcPts val="0"/>
              </a:spcAft>
              <a:buSzPts val="4000"/>
              <a:buNone/>
              <a:defRPr sz="5333"/>
            </a:lvl5pPr>
            <a:lvl6pPr lvl="5" rtl="0">
              <a:spcBef>
                <a:spcPts val="0"/>
              </a:spcBef>
              <a:spcAft>
                <a:spcPts val="0"/>
              </a:spcAft>
              <a:buSzPts val="4000"/>
              <a:buNone/>
              <a:defRPr sz="5333"/>
            </a:lvl6pPr>
            <a:lvl7pPr lvl="6" rtl="0">
              <a:spcBef>
                <a:spcPts val="0"/>
              </a:spcBef>
              <a:spcAft>
                <a:spcPts val="0"/>
              </a:spcAft>
              <a:buSzPts val="4000"/>
              <a:buNone/>
              <a:defRPr sz="5333"/>
            </a:lvl7pPr>
            <a:lvl8pPr lvl="7" rtl="0">
              <a:spcBef>
                <a:spcPts val="0"/>
              </a:spcBef>
              <a:spcAft>
                <a:spcPts val="0"/>
              </a:spcAft>
              <a:buSzPts val="4000"/>
              <a:buNone/>
              <a:defRPr sz="5333"/>
            </a:lvl8pPr>
            <a:lvl9pPr lvl="8" rtl="0">
              <a:spcBef>
                <a:spcPts val="0"/>
              </a:spcBef>
              <a:spcAft>
                <a:spcPts val="0"/>
              </a:spcAft>
              <a:buSzPts val="4000"/>
              <a:buNone/>
              <a:defRPr sz="5333"/>
            </a:lvl9pPr>
          </a:lstStyle>
          <a:p>
            <a:r>
              <a:t>xx%</a:t>
            </a:r>
          </a:p>
        </p:txBody>
      </p:sp>
      <p:sp>
        <p:nvSpPr>
          <p:cNvPr id="54" name="Google Shape;54;p13"/>
          <p:cNvSpPr txBox="1">
            <a:spLocks noGrp="1"/>
          </p:cNvSpPr>
          <p:nvPr>
            <p:ph type="title" idx="8" hasCustomPrompt="1"/>
          </p:nvPr>
        </p:nvSpPr>
        <p:spPr>
          <a:xfrm>
            <a:off x="4503071" y="4818133"/>
            <a:ext cx="1589600" cy="10536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333"/>
            </a:lvl1pPr>
            <a:lvl2pPr lvl="1" rtl="0">
              <a:spcBef>
                <a:spcPts val="0"/>
              </a:spcBef>
              <a:spcAft>
                <a:spcPts val="0"/>
              </a:spcAft>
              <a:buSzPts val="4000"/>
              <a:buNone/>
              <a:defRPr sz="5333"/>
            </a:lvl2pPr>
            <a:lvl3pPr lvl="2" rtl="0">
              <a:spcBef>
                <a:spcPts val="0"/>
              </a:spcBef>
              <a:spcAft>
                <a:spcPts val="0"/>
              </a:spcAft>
              <a:buSzPts val="4000"/>
              <a:buNone/>
              <a:defRPr sz="5333"/>
            </a:lvl3pPr>
            <a:lvl4pPr lvl="3" rtl="0">
              <a:spcBef>
                <a:spcPts val="0"/>
              </a:spcBef>
              <a:spcAft>
                <a:spcPts val="0"/>
              </a:spcAft>
              <a:buSzPts val="4000"/>
              <a:buNone/>
              <a:defRPr sz="5333"/>
            </a:lvl4pPr>
            <a:lvl5pPr lvl="4" rtl="0">
              <a:spcBef>
                <a:spcPts val="0"/>
              </a:spcBef>
              <a:spcAft>
                <a:spcPts val="0"/>
              </a:spcAft>
              <a:buSzPts val="4000"/>
              <a:buNone/>
              <a:defRPr sz="5333"/>
            </a:lvl5pPr>
            <a:lvl6pPr lvl="5" rtl="0">
              <a:spcBef>
                <a:spcPts val="0"/>
              </a:spcBef>
              <a:spcAft>
                <a:spcPts val="0"/>
              </a:spcAft>
              <a:buSzPts val="4000"/>
              <a:buNone/>
              <a:defRPr sz="5333"/>
            </a:lvl6pPr>
            <a:lvl7pPr lvl="6" rtl="0">
              <a:spcBef>
                <a:spcPts val="0"/>
              </a:spcBef>
              <a:spcAft>
                <a:spcPts val="0"/>
              </a:spcAft>
              <a:buSzPts val="4000"/>
              <a:buNone/>
              <a:defRPr sz="5333"/>
            </a:lvl7pPr>
            <a:lvl8pPr lvl="7" rtl="0">
              <a:spcBef>
                <a:spcPts val="0"/>
              </a:spcBef>
              <a:spcAft>
                <a:spcPts val="0"/>
              </a:spcAft>
              <a:buSzPts val="4000"/>
              <a:buNone/>
              <a:defRPr sz="5333"/>
            </a:lvl8pPr>
            <a:lvl9pPr lvl="8" rtl="0">
              <a:spcBef>
                <a:spcPts val="0"/>
              </a:spcBef>
              <a:spcAft>
                <a:spcPts val="0"/>
              </a:spcAft>
              <a:buSzPts val="4000"/>
              <a:buNone/>
              <a:defRPr sz="5333"/>
            </a:lvl9pPr>
          </a:lstStyle>
          <a:p>
            <a:r>
              <a:t>xx%</a:t>
            </a:r>
          </a:p>
        </p:txBody>
      </p:sp>
      <p:sp>
        <p:nvSpPr>
          <p:cNvPr id="55" name="Google Shape;55;p13"/>
          <p:cNvSpPr txBox="1">
            <a:spLocks noGrp="1"/>
          </p:cNvSpPr>
          <p:nvPr>
            <p:ph type="title" idx="9" hasCustomPrompt="1"/>
          </p:nvPr>
        </p:nvSpPr>
        <p:spPr>
          <a:xfrm>
            <a:off x="6099337" y="986284"/>
            <a:ext cx="1589600" cy="105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5333"/>
            </a:lvl1pPr>
            <a:lvl2pPr lvl="1" algn="r" rtl="0">
              <a:spcBef>
                <a:spcPts val="0"/>
              </a:spcBef>
              <a:spcAft>
                <a:spcPts val="0"/>
              </a:spcAft>
              <a:buSzPts val="4000"/>
              <a:buNone/>
              <a:defRPr sz="5333"/>
            </a:lvl2pPr>
            <a:lvl3pPr lvl="2" algn="r" rtl="0">
              <a:spcBef>
                <a:spcPts val="0"/>
              </a:spcBef>
              <a:spcAft>
                <a:spcPts val="0"/>
              </a:spcAft>
              <a:buSzPts val="4000"/>
              <a:buNone/>
              <a:defRPr sz="5333"/>
            </a:lvl3pPr>
            <a:lvl4pPr lvl="3" algn="r" rtl="0">
              <a:spcBef>
                <a:spcPts val="0"/>
              </a:spcBef>
              <a:spcAft>
                <a:spcPts val="0"/>
              </a:spcAft>
              <a:buSzPts val="4000"/>
              <a:buNone/>
              <a:defRPr sz="5333"/>
            </a:lvl4pPr>
            <a:lvl5pPr lvl="4" algn="r" rtl="0">
              <a:spcBef>
                <a:spcPts val="0"/>
              </a:spcBef>
              <a:spcAft>
                <a:spcPts val="0"/>
              </a:spcAft>
              <a:buSzPts val="4000"/>
              <a:buNone/>
              <a:defRPr sz="5333"/>
            </a:lvl5pPr>
            <a:lvl6pPr lvl="5" algn="r" rtl="0">
              <a:spcBef>
                <a:spcPts val="0"/>
              </a:spcBef>
              <a:spcAft>
                <a:spcPts val="0"/>
              </a:spcAft>
              <a:buSzPts val="4000"/>
              <a:buNone/>
              <a:defRPr sz="5333"/>
            </a:lvl6pPr>
            <a:lvl7pPr lvl="6" algn="r" rtl="0">
              <a:spcBef>
                <a:spcPts val="0"/>
              </a:spcBef>
              <a:spcAft>
                <a:spcPts val="0"/>
              </a:spcAft>
              <a:buSzPts val="4000"/>
              <a:buNone/>
              <a:defRPr sz="5333"/>
            </a:lvl7pPr>
            <a:lvl8pPr lvl="7" algn="r" rtl="0">
              <a:spcBef>
                <a:spcPts val="0"/>
              </a:spcBef>
              <a:spcAft>
                <a:spcPts val="0"/>
              </a:spcAft>
              <a:buSzPts val="4000"/>
              <a:buNone/>
              <a:defRPr sz="5333"/>
            </a:lvl8pPr>
            <a:lvl9pPr lvl="8" algn="r" rtl="0">
              <a:spcBef>
                <a:spcPts val="0"/>
              </a:spcBef>
              <a:spcAft>
                <a:spcPts val="0"/>
              </a:spcAft>
              <a:buSzPts val="4000"/>
              <a:buNone/>
              <a:defRPr sz="5333"/>
            </a:lvl9pPr>
          </a:lstStyle>
          <a:p>
            <a:r>
              <a:t>xx%</a:t>
            </a:r>
          </a:p>
        </p:txBody>
      </p:sp>
      <p:sp>
        <p:nvSpPr>
          <p:cNvPr id="56" name="Google Shape;56;p13"/>
          <p:cNvSpPr txBox="1">
            <a:spLocks noGrp="1"/>
          </p:cNvSpPr>
          <p:nvPr>
            <p:ph type="title" idx="13" hasCustomPrompt="1"/>
          </p:nvPr>
        </p:nvSpPr>
        <p:spPr>
          <a:xfrm>
            <a:off x="6099337" y="2902200"/>
            <a:ext cx="1589600" cy="105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5333"/>
            </a:lvl1pPr>
            <a:lvl2pPr lvl="1" algn="r" rtl="0">
              <a:spcBef>
                <a:spcPts val="0"/>
              </a:spcBef>
              <a:spcAft>
                <a:spcPts val="0"/>
              </a:spcAft>
              <a:buSzPts val="4000"/>
              <a:buNone/>
              <a:defRPr sz="5333"/>
            </a:lvl2pPr>
            <a:lvl3pPr lvl="2" algn="r" rtl="0">
              <a:spcBef>
                <a:spcPts val="0"/>
              </a:spcBef>
              <a:spcAft>
                <a:spcPts val="0"/>
              </a:spcAft>
              <a:buSzPts val="4000"/>
              <a:buNone/>
              <a:defRPr sz="5333"/>
            </a:lvl3pPr>
            <a:lvl4pPr lvl="3" algn="r" rtl="0">
              <a:spcBef>
                <a:spcPts val="0"/>
              </a:spcBef>
              <a:spcAft>
                <a:spcPts val="0"/>
              </a:spcAft>
              <a:buSzPts val="4000"/>
              <a:buNone/>
              <a:defRPr sz="5333"/>
            </a:lvl4pPr>
            <a:lvl5pPr lvl="4" algn="r" rtl="0">
              <a:spcBef>
                <a:spcPts val="0"/>
              </a:spcBef>
              <a:spcAft>
                <a:spcPts val="0"/>
              </a:spcAft>
              <a:buSzPts val="4000"/>
              <a:buNone/>
              <a:defRPr sz="5333"/>
            </a:lvl5pPr>
            <a:lvl6pPr lvl="5" algn="r" rtl="0">
              <a:spcBef>
                <a:spcPts val="0"/>
              </a:spcBef>
              <a:spcAft>
                <a:spcPts val="0"/>
              </a:spcAft>
              <a:buSzPts val="4000"/>
              <a:buNone/>
              <a:defRPr sz="5333"/>
            </a:lvl6pPr>
            <a:lvl7pPr lvl="6" algn="r" rtl="0">
              <a:spcBef>
                <a:spcPts val="0"/>
              </a:spcBef>
              <a:spcAft>
                <a:spcPts val="0"/>
              </a:spcAft>
              <a:buSzPts val="4000"/>
              <a:buNone/>
              <a:defRPr sz="5333"/>
            </a:lvl7pPr>
            <a:lvl8pPr lvl="7" algn="r" rtl="0">
              <a:spcBef>
                <a:spcPts val="0"/>
              </a:spcBef>
              <a:spcAft>
                <a:spcPts val="0"/>
              </a:spcAft>
              <a:buSzPts val="4000"/>
              <a:buNone/>
              <a:defRPr sz="5333"/>
            </a:lvl8pPr>
            <a:lvl9pPr lvl="8" algn="r" rtl="0">
              <a:spcBef>
                <a:spcPts val="0"/>
              </a:spcBef>
              <a:spcAft>
                <a:spcPts val="0"/>
              </a:spcAft>
              <a:buSzPts val="4000"/>
              <a:buNone/>
              <a:defRPr sz="5333"/>
            </a:lvl9pPr>
          </a:lstStyle>
          <a:p>
            <a:r>
              <a:t>xx%</a:t>
            </a:r>
          </a:p>
        </p:txBody>
      </p:sp>
      <p:sp>
        <p:nvSpPr>
          <p:cNvPr id="57" name="Google Shape;57;p13"/>
          <p:cNvSpPr txBox="1">
            <a:spLocks noGrp="1"/>
          </p:cNvSpPr>
          <p:nvPr>
            <p:ph type="title" idx="14" hasCustomPrompt="1"/>
          </p:nvPr>
        </p:nvSpPr>
        <p:spPr>
          <a:xfrm>
            <a:off x="6099337" y="4818133"/>
            <a:ext cx="1589600" cy="105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5333"/>
            </a:lvl1pPr>
            <a:lvl2pPr lvl="1" algn="r" rtl="0">
              <a:spcBef>
                <a:spcPts val="0"/>
              </a:spcBef>
              <a:spcAft>
                <a:spcPts val="0"/>
              </a:spcAft>
              <a:buSzPts val="4000"/>
              <a:buNone/>
              <a:defRPr sz="5333"/>
            </a:lvl2pPr>
            <a:lvl3pPr lvl="2" algn="r" rtl="0">
              <a:spcBef>
                <a:spcPts val="0"/>
              </a:spcBef>
              <a:spcAft>
                <a:spcPts val="0"/>
              </a:spcAft>
              <a:buSzPts val="4000"/>
              <a:buNone/>
              <a:defRPr sz="5333"/>
            </a:lvl3pPr>
            <a:lvl4pPr lvl="3" algn="r" rtl="0">
              <a:spcBef>
                <a:spcPts val="0"/>
              </a:spcBef>
              <a:spcAft>
                <a:spcPts val="0"/>
              </a:spcAft>
              <a:buSzPts val="4000"/>
              <a:buNone/>
              <a:defRPr sz="5333"/>
            </a:lvl4pPr>
            <a:lvl5pPr lvl="4" algn="r" rtl="0">
              <a:spcBef>
                <a:spcPts val="0"/>
              </a:spcBef>
              <a:spcAft>
                <a:spcPts val="0"/>
              </a:spcAft>
              <a:buSzPts val="4000"/>
              <a:buNone/>
              <a:defRPr sz="5333"/>
            </a:lvl5pPr>
            <a:lvl6pPr lvl="5" algn="r" rtl="0">
              <a:spcBef>
                <a:spcPts val="0"/>
              </a:spcBef>
              <a:spcAft>
                <a:spcPts val="0"/>
              </a:spcAft>
              <a:buSzPts val="4000"/>
              <a:buNone/>
              <a:defRPr sz="5333"/>
            </a:lvl6pPr>
            <a:lvl7pPr lvl="6" algn="r" rtl="0">
              <a:spcBef>
                <a:spcPts val="0"/>
              </a:spcBef>
              <a:spcAft>
                <a:spcPts val="0"/>
              </a:spcAft>
              <a:buSzPts val="4000"/>
              <a:buNone/>
              <a:defRPr sz="5333"/>
            </a:lvl7pPr>
            <a:lvl8pPr lvl="7" algn="r" rtl="0">
              <a:spcBef>
                <a:spcPts val="0"/>
              </a:spcBef>
              <a:spcAft>
                <a:spcPts val="0"/>
              </a:spcAft>
              <a:buSzPts val="4000"/>
              <a:buNone/>
              <a:defRPr sz="5333"/>
            </a:lvl8pPr>
            <a:lvl9pPr lvl="8" algn="r" rtl="0">
              <a:spcBef>
                <a:spcPts val="0"/>
              </a:spcBef>
              <a:spcAft>
                <a:spcPts val="0"/>
              </a:spcAft>
              <a:buSzPts val="4000"/>
              <a:buNone/>
              <a:defRPr sz="5333"/>
            </a:lvl9pPr>
          </a:lstStyle>
          <a:p>
            <a:r>
              <a:t>xx%</a:t>
            </a:r>
          </a:p>
        </p:txBody>
      </p:sp>
      <p:sp>
        <p:nvSpPr>
          <p:cNvPr id="58" name="Google Shape;58;p13"/>
          <p:cNvSpPr txBox="1">
            <a:spLocks noGrp="1"/>
          </p:cNvSpPr>
          <p:nvPr>
            <p:ph type="ctrTitle" idx="15"/>
          </p:nvPr>
        </p:nvSpPr>
        <p:spPr>
          <a:xfrm>
            <a:off x="7790537" y="819851"/>
            <a:ext cx="3638800" cy="610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2400">
                <a:solidFill>
                  <a:srgbClr val="1F1C51"/>
                </a:solidFill>
              </a:defRPr>
            </a:lvl1pPr>
            <a:lvl2pPr lvl="1" rtl="0">
              <a:spcBef>
                <a:spcPts val="0"/>
              </a:spcBef>
              <a:spcAft>
                <a:spcPts val="0"/>
              </a:spcAft>
              <a:buClr>
                <a:srgbClr val="1F1C51"/>
              </a:buClr>
              <a:buSzPts val="1800"/>
              <a:buNone/>
              <a:defRPr sz="2400">
                <a:solidFill>
                  <a:srgbClr val="1F1C51"/>
                </a:solidFill>
              </a:defRPr>
            </a:lvl2pPr>
            <a:lvl3pPr lvl="2" rtl="0">
              <a:spcBef>
                <a:spcPts val="0"/>
              </a:spcBef>
              <a:spcAft>
                <a:spcPts val="0"/>
              </a:spcAft>
              <a:buClr>
                <a:srgbClr val="1F1C51"/>
              </a:buClr>
              <a:buSzPts val="1800"/>
              <a:buNone/>
              <a:defRPr sz="2400">
                <a:solidFill>
                  <a:srgbClr val="1F1C51"/>
                </a:solidFill>
              </a:defRPr>
            </a:lvl3pPr>
            <a:lvl4pPr lvl="3" rtl="0">
              <a:spcBef>
                <a:spcPts val="0"/>
              </a:spcBef>
              <a:spcAft>
                <a:spcPts val="0"/>
              </a:spcAft>
              <a:buClr>
                <a:srgbClr val="1F1C51"/>
              </a:buClr>
              <a:buSzPts val="1800"/>
              <a:buNone/>
              <a:defRPr sz="2400">
                <a:solidFill>
                  <a:srgbClr val="1F1C51"/>
                </a:solidFill>
              </a:defRPr>
            </a:lvl4pPr>
            <a:lvl5pPr lvl="4" rtl="0">
              <a:spcBef>
                <a:spcPts val="0"/>
              </a:spcBef>
              <a:spcAft>
                <a:spcPts val="0"/>
              </a:spcAft>
              <a:buClr>
                <a:srgbClr val="1F1C51"/>
              </a:buClr>
              <a:buSzPts val="1800"/>
              <a:buNone/>
              <a:defRPr sz="2400">
                <a:solidFill>
                  <a:srgbClr val="1F1C51"/>
                </a:solidFill>
              </a:defRPr>
            </a:lvl5pPr>
            <a:lvl6pPr lvl="5" rtl="0">
              <a:spcBef>
                <a:spcPts val="0"/>
              </a:spcBef>
              <a:spcAft>
                <a:spcPts val="0"/>
              </a:spcAft>
              <a:buClr>
                <a:srgbClr val="1F1C51"/>
              </a:buClr>
              <a:buSzPts val="1800"/>
              <a:buNone/>
              <a:defRPr sz="2400">
                <a:solidFill>
                  <a:srgbClr val="1F1C51"/>
                </a:solidFill>
              </a:defRPr>
            </a:lvl6pPr>
            <a:lvl7pPr lvl="6" rtl="0">
              <a:spcBef>
                <a:spcPts val="0"/>
              </a:spcBef>
              <a:spcAft>
                <a:spcPts val="0"/>
              </a:spcAft>
              <a:buClr>
                <a:srgbClr val="1F1C51"/>
              </a:buClr>
              <a:buSzPts val="1800"/>
              <a:buNone/>
              <a:defRPr sz="2400">
                <a:solidFill>
                  <a:srgbClr val="1F1C51"/>
                </a:solidFill>
              </a:defRPr>
            </a:lvl7pPr>
            <a:lvl8pPr lvl="7" rtl="0">
              <a:spcBef>
                <a:spcPts val="0"/>
              </a:spcBef>
              <a:spcAft>
                <a:spcPts val="0"/>
              </a:spcAft>
              <a:buClr>
                <a:srgbClr val="1F1C51"/>
              </a:buClr>
              <a:buSzPts val="1800"/>
              <a:buNone/>
              <a:defRPr sz="2400">
                <a:solidFill>
                  <a:srgbClr val="1F1C51"/>
                </a:solidFill>
              </a:defRPr>
            </a:lvl8pPr>
            <a:lvl9pPr lvl="8" rtl="0">
              <a:spcBef>
                <a:spcPts val="0"/>
              </a:spcBef>
              <a:spcAft>
                <a:spcPts val="0"/>
              </a:spcAft>
              <a:buClr>
                <a:srgbClr val="1F1C51"/>
              </a:buClr>
              <a:buSzPts val="1800"/>
              <a:buNone/>
              <a:defRPr sz="2400">
                <a:solidFill>
                  <a:srgbClr val="1F1C51"/>
                </a:solidFill>
              </a:defRPr>
            </a:lvl9pPr>
          </a:lstStyle>
          <a:p>
            <a:r>
              <a:rPr lang="en-US"/>
              <a:t>Click to edit Master title style</a:t>
            </a:r>
            <a:endParaRPr/>
          </a:p>
        </p:txBody>
      </p:sp>
      <p:sp>
        <p:nvSpPr>
          <p:cNvPr id="59" name="Google Shape;59;p13"/>
          <p:cNvSpPr txBox="1">
            <a:spLocks noGrp="1"/>
          </p:cNvSpPr>
          <p:nvPr>
            <p:ph type="subTitle" idx="16"/>
          </p:nvPr>
        </p:nvSpPr>
        <p:spPr>
          <a:xfrm>
            <a:off x="7790537" y="1350817"/>
            <a:ext cx="3638800" cy="8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867">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r>
              <a:rPr lang="en-US"/>
              <a:t>Click to edit Master subtitle style</a:t>
            </a:r>
            <a:endParaRPr/>
          </a:p>
        </p:txBody>
      </p:sp>
      <p:sp>
        <p:nvSpPr>
          <p:cNvPr id="60" name="Google Shape;60;p13"/>
          <p:cNvSpPr txBox="1">
            <a:spLocks noGrp="1"/>
          </p:cNvSpPr>
          <p:nvPr>
            <p:ph type="ctrTitle" idx="17"/>
          </p:nvPr>
        </p:nvSpPr>
        <p:spPr>
          <a:xfrm>
            <a:off x="7790537" y="2740100"/>
            <a:ext cx="3638800" cy="610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2400">
                <a:solidFill>
                  <a:srgbClr val="1F1C51"/>
                </a:solidFill>
              </a:defRPr>
            </a:lvl1pPr>
            <a:lvl2pPr lvl="1" rtl="0">
              <a:spcBef>
                <a:spcPts val="0"/>
              </a:spcBef>
              <a:spcAft>
                <a:spcPts val="0"/>
              </a:spcAft>
              <a:buClr>
                <a:srgbClr val="1F1C51"/>
              </a:buClr>
              <a:buSzPts val="1800"/>
              <a:buNone/>
              <a:defRPr sz="2400">
                <a:solidFill>
                  <a:srgbClr val="1F1C51"/>
                </a:solidFill>
              </a:defRPr>
            </a:lvl2pPr>
            <a:lvl3pPr lvl="2" rtl="0">
              <a:spcBef>
                <a:spcPts val="0"/>
              </a:spcBef>
              <a:spcAft>
                <a:spcPts val="0"/>
              </a:spcAft>
              <a:buClr>
                <a:srgbClr val="1F1C51"/>
              </a:buClr>
              <a:buSzPts val="1800"/>
              <a:buNone/>
              <a:defRPr sz="2400">
                <a:solidFill>
                  <a:srgbClr val="1F1C51"/>
                </a:solidFill>
              </a:defRPr>
            </a:lvl3pPr>
            <a:lvl4pPr lvl="3" rtl="0">
              <a:spcBef>
                <a:spcPts val="0"/>
              </a:spcBef>
              <a:spcAft>
                <a:spcPts val="0"/>
              </a:spcAft>
              <a:buClr>
                <a:srgbClr val="1F1C51"/>
              </a:buClr>
              <a:buSzPts val="1800"/>
              <a:buNone/>
              <a:defRPr sz="2400">
                <a:solidFill>
                  <a:srgbClr val="1F1C51"/>
                </a:solidFill>
              </a:defRPr>
            </a:lvl4pPr>
            <a:lvl5pPr lvl="4" rtl="0">
              <a:spcBef>
                <a:spcPts val="0"/>
              </a:spcBef>
              <a:spcAft>
                <a:spcPts val="0"/>
              </a:spcAft>
              <a:buClr>
                <a:srgbClr val="1F1C51"/>
              </a:buClr>
              <a:buSzPts val="1800"/>
              <a:buNone/>
              <a:defRPr sz="2400">
                <a:solidFill>
                  <a:srgbClr val="1F1C51"/>
                </a:solidFill>
              </a:defRPr>
            </a:lvl5pPr>
            <a:lvl6pPr lvl="5" rtl="0">
              <a:spcBef>
                <a:spcPts val="0"/>
              </a:spcBef>
              <a:spcAft>
                <a:spcPts val="0"/>
              </a:spcAft>
              <a:buClr>
                <a:srgbClr val="1F1C51"/>
              </a:buClr>
              <a:buSzPts val="1800"/>
              <a:buNone/>
              <a:defRPr sz="2400">
                <a:solidFill>
                  <a:srgbClr val="1F1C51"/>
                </a:solidFill>
              </a:defRPr>
            </a:lvl6pPr>
            <a:lvl7pPr lvl="6" rtl="0">
              <a:spcBef>
                <a:spcPts val="0"/>
              </a:spcBef>
              <a:spcAft>
                <a:spcPts val="0"/>
              </a:spcAft>
              <a:buClr>
                <a:srgbClr val="1F1C51"/>
              </a:buClr>
              <a:buSzPts val="1800"/>
              <a:buNone/>
              <a:defRPr sz="2400">
                <a:solidFill>
                  <a:srgbClr val="1F1C51"/>
                </a:solidFill>
              </a:defRPr>
            </a:lvl7pPr>
            <a:lvl8pPr lvl="7" rtl="0">
              <a:spcBef>
                <a:spcPts val="0"/>
              </a:spcBef>
              <a:spcAft>
                <a:spcPts val="0"/>
              </a:spcAft>
              <a:buClr>
                <a:srgbClr val="1F1C51"/>
              </a:buClr>
              <a:buSzPts val="1800"/>
              <a:buNone/>
              <a:defRPr sz="2400">
                <a:solidFill>
                  <a:srgbClr val="1F1C51"/>
                </a:solidFill>
              </a:defRPr>
            </a:lvl8pPr>
            <a:lvl9pPr lvl="8" rtl="0">
              <a:spcBef>
                <a:spcPts val="0"/>
              </a:spcBef>
              <a:spcAft>
                <a:spcPts val="0"/>
              </a:spcAft>
              <a:buClr>
                <a:srgbClr val="1F1C51"/>
              </a:buClr>
              <a:buSzPts val="1800"/>
              <a:buNone/>
              <a:defRPr sz="2400">
                <a:solidFill>
                  <a:srgbClr val="1F1C51"/>
                </a:solidFill>
              </a:defRPr>
            </a:lvl9pPr>
          </a:lstStyle>
          <a:p>
            <a:r>
              <a:rPr lang="en-US"/>
              <a:t>Click to edit Master title style</a:t>
            </a:r>
            <a:endParaRPr/>
          </a:p>
        </p:txBody>
      </p:sp>
      <p:sp>
        <p:nvSpPr>
          <p:cNvPr id="61" name="Google Shape;61;p13"/>
          <p:cNvSpPr txBox="1">
            <a:spLocks noGrp="1"/>
          </p:cNvSpPr>
          <p:nvPr>
            <p:ph type="subTitle" idx="18"/>
          </p:nvPr>
        </p:nvSpPr>
        <p:spPr>
          <a:xfrm>
            <a:off x="7790537" y="3271067"/>
            <a:ext cx="3638800" cy="8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867">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r>
              <a:rPr lang="en-US"/>
              <a:t>Click to edit Master subtitle style</a:t>
            </a:r>
            <a:endParaRPr/>
          </a:p>
        </p:txBody>
      </p:sp>
      <p:sp>
        <p:nvSpPr>
          <p:cNvPr id="62" name="Google Shape;62;p13"/>
          <p:cNvSpPr txBox="1">
            <a:spLocks noGrp="1"/>
          </p:cNvSpPr>
          <p:nvPr>
            <p:ph type="ctrTitle" idx="19"/>
          </p:nvPr>
        </p:nvSpPr>
        <p:spPr>
          <a:xfrm>
            <a:off x="7790537" y="4660367"/>
            <a:ext cx="3638800" cy="610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2400">
                <a:solidFill>
                  <a:srgbClr val="1F1C51"/>
                </a:solidFill>
              </a:defRPr>
            </a:lvl1pPr>
            <a:lvl2pPr lvl="1" rtl="0">
              <a:spcBef>
                <a:spcPts val="0"/>
              </a:spcBef>
              <a:spcAft>
                <a:spcPts val="0"/>
              </a:spcAft>
              <a:buClr>
                <a:srgbClr val="1F1C51"/>
              </a:buClr>
              <a:buSzPts val="1800"/>
              <a:buNone/>
              <a:defRPr sz="2400">
                <a:solidFill>
                  <a:srgbClr val="1F1C51"/>
                </a:solidFill>
              </a:defRPr>
            </a:lvl2pPr>
            <a:lvl3pPr lvl="2" rtl="0">
              <a:spcBef>
                <a:spcPts val="0"/>
              </a:spcBef>
              <a:spcAft>
                <a:spcPts val="0"/>
              </a:spcAft>
              <a:buClr>
                <a:srgbClr val="1F1C51"/>
              </a:buClr>
              <a:buSzPts val="1800"/>
              <a:buNone/>
              <a:defRPr sz="2400">
                <a:solidFill>
                  <a:srgbClr val="1F1C51"/>
                </a:solidFill>
              </a:defRPr>
            </a:lvl3pPr>
            <a:lvl4pPr lvl="3" rtl="0">
              <a:spcBef>
                <a:spcPts val="0"/>
              </a:spcBef>
              <a:spcAft>
                <a:spcPts val="0"/>
              </a:spcAft>
              <a:buClr>
                <a:srgbClr val="1F1C51"/>
              </a:buClr>
              <a:buSzPts val="1800"/>
              <a:buNone/>
              <a:defRPr sz="2400">
                <a:solidFill>
                  <a:srgbClr val="1F1C51"/>
                </a:solidFill>
              </a:defRPr>
            </a:lvl4pPr>
            <a:lvl5pPr lvl="4" rtl="0">
              <a:spcBef>
                <a:spcPts val="0"/>
              </a:spcBef>
              <a:spcAft>
                <a:spcPts val="0"/>
              </a:spcAft>
              <a:buClr>
                <a:srgbClr val="1F1C51"/>
              </a:buClr>
              <a:buSzPts val="1800"/>
              <a:buNone/>
              <a:defRPr sz="2400">
                <a:solidFill>
                  <a:srgbClr val="1F1C51"/>
                </a:solidFill>
              </a:defRPr>
            </a:lvl5pPr>
            <a:lvl6pPr lvl="5" rtl="0">
              <a:spcBef>
                <a:spcPts val="0"/>
              </a:spcBef>
              <a:spcAft>
                <a:spcPts val="0"/>
              </a:spcAft>
              <a:buClr>
                <a:srgbClr val="1F1C51"/>
              </a:buClr>
              <a:buSzPts val="1800"/>
              <a:buNone/>
              <a:defRPr sz="2400">
                <a:solidFill>
                  <a:srgbClr val="1F1C51"/>
                </a:solidFill>
              </a:defRPr>
            </a:lvl6pPr>
            <a:lvl7pPr lvl="6" rtl="0">
              <a:spcBef>
                <a:spcPts val="0"/>
              </a:spcBef>
              <a:spcAft>
                <a:spcPts val="0"/>
              </a:spcAft>
              <a:buClr>
                <a:srgbClr val="1F1C51"/>
              </a:buClr>
              <a:buSzPts val="1800"/>
              <a:buNone/>
              <a:defRPr sz="2400">
                <a:solidFill>
                  <a:srgbClr val="1F1C51"/>
                </a:solidFill>
              </a:defRPr>
            </a:lvl7pPr>
            <a:lvl8pPr lvl="7" rtl="0">
              <a:spcBef>
                <a:spcPts val="0"/>
              </a:spcBef>
              <a:spcAft>
                <a:spcPts val="0"/>
              </a:spcAft>
              <a:buClr>
                <a:srgbClr val="1F1C51"/>
              </a:buClr>
              <a:buSzPts val="1800"/>
              <a:buNone/>
              <a:defRPr sz="2400">
                <a:solidFill>
                  <a:srgbClr val="1F1C51"/>
                </a:solidFill>
              </a:defRPr>
            </a:lvl8pPr>
            <a:lvl9pPr lvl="8" rtl="0">
              <a:spcBef>
                <a:spcPts val="0"/>
              </a:spcBef>
              <a:spcAft>
                <a:spcPts val="0"/>
              </a:spcAft>
              <a:buClr>
                <a:srgbClr val="1F1C51"/>
              </a:buClr>
              <a:buSzPts val="1800"/>
              <a:buNone/>
              <a:defRPr sz="2400">
                <a:solidFill>
                  <a:srgbClr val="1F1C51"/>
                </a:solidFill>
              </a:defRPr>
            </a:lvl9pPr>
          </a:lstStyle>
          <a:p>
            <a:r>
              <a:rPr lang="en-US"/>
              <a:t>Click to edit Master title style</a:t>
            </a:r>
            <a:endParaRPr/>
          </a:p>
        </p:txBody>
      </p:sp>
      <p:sp>
        <p:nvSpPr>
          <p:cNvPr id="63" name="Google Shape;63;p13"/>
          <p:cNvSpPr txBox="1">
            <a:spLocks noGrp="1"/>
          </p:cNvSpPr>
          <p:nvPr>
            <p:ph type="subTitle" idx="20"/>
          </p:nvPr>
        </p:nvSpPr>
        <p:spPr>
          <a:xfrm>
            <a:off x="7790537" y="5191333"/>
            <a:ext cx="3638800" cy="8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867">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r>
              <a:rPr lang="en-US"/>
              <a:t>Click to edit Master subtitle style</a:t>
            </a:r>
            <a:endParaRPr/>
          </a:p>
        </p:txBody>
      </p:sp>
    </p:spTree>
    <p:extLst>
      <p:ext uri="{BB962C8B-B14F-4D97-AF65-F5344CB8AC3E}">
        <p14:creationId xmlns:p14="http://schemas.microsoft.com/office/powerpoint/2010/main" val="127200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cxnSp>
        <p:nvCxnSpPr>
          <p:cNvPr id="65" name="Google Shape;65;p1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7" name="Google Shape;67;p14"/>
          <p:cNvSpPr txBox="1">
            <a:spLocks noGrp="1"/>
          </p:cNvSpPr>
          <p:nvPr>
            <p:ph type="body" idx="1"/>
          </p:nvPr>
        </p:nvSpPr>
        <p:spPr>
          <a:xfrm>
            <a:off x="7023700" y="2720833"/>
            <a:ext cx="3713600" cy="23860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57189" rtl="0">
              <a:spcBef>
                <a:spcPts val="2133"/>
              </a:spcBef>
              <a:spcAft>
                <a:spcPts val="0"/>
              </a:spcAft>
              <a:buSzPts val="1800"/>
              <a:buChar char="○"/>
              <a:defRPr sz="2400"/>
            </a:lvl2pPr>
            <a:lvl3pPr marL="1828754" lvl="2" indent="-457189" rtl="0">
              <a:spcBef>
                <a:spcPts val="2133"/>
              </a:spcBef>
              <a:spcAft>
                <a:spcPts val="0"/>
              </a:spcAft>
              <a:buSzPts val="1800"/>
              <a:buChar char="■"/>
              <a:defRPr sz="2400"/>
            </a:lvl3pPr>
            <a:lvl4pPr marL="2438339" lvl="3" indent="-457189" rtl="0">
              <a:spcBef>
                <a:spcPts val="2133"/>
              </a:spcBef>
              <a:spcAft>
                <a:spcPts val="0"/>
              </a:spcAft>
              <a:buSzPts val="1800"/>
              <a:buChar char="●"/>
              <a:defRPr sz="2400"/>
            </a:lvl4pPr>
            <a:lvl5pPr marL="3047924" lvl="4" indent="-457189" rtl="0">
              <a:spcBef>
                <a:spcPts val="2133"/>
              </a:spcBef>
              <a:spcAft>
                <a:spcPts val="0"/>
              </a:spcAft>
              <a:buSzPts val="1800"/>
              <a:buChar char="○"/>
              <a:defRPr sz="2400"/>
            </a:lvl5pPr>
            <a:lvl6pPr marL="3657509" lvl="5" indent="-457189" rtl="0">
              <a:spcBef>
                <a:spcPts val="2133"/>
              </a:spcBef>
              <a:spcAft>
                <a:spcPts val="0"/>
              </a:spcAft>
              <a:buSzPts val="1800"/>
              <a:buChar char="■"/>
              <a:defRPr sz="2400"/>
            </a:lvl6pPr>
            <a:lvl7pPr marL="4267093" lvl="6" indent="-457189" rtl="0">
              <a:spcBef>
                <a:spcPts val="2133"/>
              </a:spcBef>
              <a:spcAft>
                <a:spcPts val="0"/>
              </a:spcAft>
              <a:buSzPts val="1800"/>
              <a:buChar char="●"/>
              <a:defRPr sz="2400"/>
            </a:lvl7pPr>
            <a:lvl8pPr marL="4876678" lvl="7" indent="-457189" rtl="0">
              <a:spcBef>
                <a:spcPts val="2133"/>
              </a:spcBef>
              <a:spcAft>
                <a:spcPts val="0"/>
              </a:spcAft>
              <a:buSzPts val="1800"/>
              <a:buChar char="○"/>
              <a:defRPr sz="2400"/>
            </a:lvl8pPr>
            <a:lvl9pPr marL="5486263" lvl="8" indent="-457189" rtl="0">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20887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68"/>
        <p:cNvGrpSpPr/>
        <p:nvPr/>
      </p:nvGrpSpPr>
      <p:grpSpPr>
        <a:xfrm>
          <a:off x="0" y="0"/>
          <a:ext cx="0" cy="0"/>
          <a:chOff x="0" y="0"/>
          <a:chExt cx="0" cy="0"/>
        </a:xfrm>
      </p:grpSpPr>
      <p:cxnSp>
        <p:nvCxnSpPr>
          <p:cNvPr id="69" name="Google Shape;69;p15"/>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71" name="Google Shape;71;p15"/>
          <p:cNvSpPr txBox="1">
            <a:spLocks noGrp="1"/>
          </p:cNvSpPr>
          <p:nvPr>
            <p:ph type="body" idx="1"/>
          </p:nvPr>
        </p:nvSpPr>
        <p:spPr>
          <a:xfrm>
            <a:off x="7938100" y="4596700"/>
            <a:ext cx="3240400" cy="153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72" name="Google Shape;72;p15"/>
          <p:cNvSpPr txBox="1">
            <a:spLocks noGrp="1"/>
          </p:cNvSpPr>
          <p:nvPr>
            <p:ph type="title" idx="2"/>
          </p:nvPr>
        </p:nvSpPr>
        <p:spPr>
          <a:xfrm>
            <a:off x="7938100" y="3932899"/>
            <a:ext cx="3240400" cy="7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344942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73"/>
        <p:cNvGrpSpPr/>
        <p:nvPr/>
      </p:nvGrpSpPr>
      <p:grpSpPr>
        <a:xfrm>
          <a:off x="0" y="0"/>
          <a:ext cx="0" cy="0"/>
          <a:chOff x="0" y="0"/>
          <a:chExt cx="0" cy="0"/>
        </a:xfrm>
      </p:grpSpPr>
      <p:cxnSp>
        <p:nvCxnSpPr>
          <p:cNvPr id="74" name="Google Shape;74;p16"/>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76" name="Google Shape;76;p16"/>
          <p:cNvSpPr txBox="1">
            <a:spLocks noGrp="1"/>
          </p:cNvSpPr>
          <p:nvPr>
            <p:ph type="body" idx="1"/>
          </p:nvPr>
        </p:nvSpPr>
        <p:spPr>
          <a:xfrm>
            <a:off x="7088257" y="4600400"/>
            <a:ext cx="35048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77" name="Google Shape;77;p16"/>
          <p:cNvSpPr txBox="1">
            <a:spLocks noGrp="1"/>
          </p:cNvSpPr>
          <p:nvPr>
            <p:ph type="title" idx="2"/>
          </p:nvPr>
        </p:nvSpPr>
        <p:spPr>
          <a:xfrm>
            <a:off x="7088257" y="3936600"/>
            <a:ext cx="35048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78" name="Google Shape;78;p16"/>
          <p:cNvSpPr txBox="1">
            <a:spLocks noGrp="1"/>
          </p:cNvSpPr>
          <p:nvPr>
            <p:ph type="body" idx="3"/>
          </p:nvPr>
        </p:nvSpPr>
        <p:spPr>
          <a:xfrm>
            <a:off x="1598949" y="4600400"/>
            <a:ext cx="35048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79" name="Google Shape;79;p16"/>
          <p:cNvSpPr txBox="1">
            <a:spLocks noGrp="1"/>
          </p:cNvSpPr>
          <p:nvPr>
            <p:ph type="title" idx="4"/>
          </p:nvPr>
        </p:nvSpPr>
        <p:spPr>
          <a:xfrm>
            <a:off x="1598949" y="3936600"/>
            <a:ext cx="35048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378343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hree Columns ">
  <p:cSld name="Title + Three Columns ">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323467" y="810700"/>
            <a:ext cx="119844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83" name="Google Shape;83;p17"/>
          <p:cNvSpPr txBox="1">
            <a:spLocks noGrp="1"/>
          </p:cNvSpPr>
          <p:nvPr>
            <p:ph type="body" idx="1"/>
          </p:nvPr>
        </p:nvSpPr>
        <p:spPr>
          <a:xfrm>
            <a:off x="461999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84" name="Google Shape;84;p17"/>
          <p:cNvSpPr txBox="1">
            <a:spLocks noGrp="1"/>
          </p:cNvSpPr>
          <p:nvPr>
            <p:ph type="title" idx="2"/>
          </p:nvPr>
        </p:nvSpPr>
        <p:spPr>
          <a:xfrm>
            <a:off x="461999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85" name="Google Shape;85;p17"/>
          <p:cNvSpPr txBox="1">
            <a:spLocks noGrp="1"/>
          </p:cNvSpPr>
          <p:nvPr>
            <p:ph type="body" idx="3"/>
          </p:nvPr>
        </p:nvSpPr>
        <p:spPr>
          <a:xfrm>
            <a:off x="111361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86" name="Google Shape;86;p17"/>
          <p:cNvSpPr txBox="1">
            <a:spLocks noGrp="1"/>
          </p:cNvSpPr>
          <p:nvPr>
            <p:ph type="title" idx="4"/>
          </p:nvPr>
        </p:nvSpPr>
        <p:spPr>
          <a:xfrm>
            <a:off x="111361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87" name="Google Shape;87;p17"/>
          <p:cNvSpPr txBox="1">
            <a:spLocks noGrp="1"/>
          </p:cNvSpPr>
          <p:nvPr>
            <p:ph type="body" idx="5"/>
          </p:nvPr>
        </p:nvSpPr>
        <p:spPr>
          <a:xfrm>
            <a:off x="8126371"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88" name="Google Shape;88;p17"/>
          <p:cNvSpPr txBox="1">
            <a:spLocks noGrp="1"/>
          </p:cNvSpPr>
          <p:nvPr>
            <p:ph type="title" idx="6"/>
          </p:nvPr>
        </p:nvSpPr>
        <p:spPr>
          <a:xfrm>
            <a:off x="8126371"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3922347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Title + Two Columns 1">
    <p:spTree>
      <p:nvGrpSpPr>
        <p:cNvPr id="1" name="Shape 89"/>
        <p:cNvGrpSpPr/>
        <p:nvPr/>
      </p:nvGrpSpPr>
      <p:grpSpPr>
        <a:xfrm>
          <a:off x="0" y="0"/>
          <a:ext cx="0" cy="0"/>
          <a:chOff x="0" y="0"/>
          <a:chExt cx="0" cy="0"/>
        </a:xfrm>
      </p:grpSpPr>
      <p:cxnSp>
        <p:nvCxnSpPr>
          <p:cNvPr id="90" name="Google Shape;90;p18"/>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2" name="Google Shape;92;p18"/>
          <p:cNvSpPr txBox="1">
            <a:spLocks noGrp="1"/>
          </p:cNvSpPr>
          <p:nvPr>
            <p:ph type="body" idx="1"/>
          </p:nvPr>
        </p:nvSpPr>
        <p:spPr>
          <a:xfrm>
            <a:off x="6577733" y="2506633"/>
            <a:ext cx="3347200" cy="105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93" name="Google Shape;93;p18"/>
          <p:cNvSpPr txBox="1">
            <a:spLocks noGrp="1"/>
          </p:cNvSpPr>
          <p:nvPr>
            <p:ph type="title" idx="2"/>
          </p:nvPr>
        </p:nvSpPr>
        <p:spPr>
          <a:xfrm>
            <a:off x="6577733" y="2011433"/>
            <a:ext cx="3347200" cy="551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
        <p:nvSpPr>
          <p:cNvPr id="94" name="Google Shape;94;p18"/>
          <p:cNvSpPr txBox="1">
            <a:spLocks noGrp="1"/>
          </p:cNvSpPr>
          <p:nvPr>
            <p:ph type="body" idx="3"/>
          </p:nvPr>
        </p:nvSpPr>
        <p:spPr>
          <a:xfrm>
            <a:off x="6577733" y="4793567"/>
            <a:ext cx="3347200" cy="1050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95" name="Google Shape;95;p18"/>
          <p:cNvSpPr txBox="1">
            <a:spLocks noGrp="1"/>
          </p:cNvSpPr>
          <p:nvPr>
            <p:ph type="title" idx="4"/>
          </p:nvPr>
        </p:nvSpPr>
        <p:spPr>
          <a:xfrm>
            <a:off x="6577733" y="4298367"/>
            <a:ext cx="3347200" cy="551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574846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1">
  <p:cSld name="Section 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5717535" y="1945300"/>
            <a:ext cx="5290000" cy="222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r>
              <a:rPr lang="en-US"/>
              <a:t>Click to edit Master title style</a:t>
            </a:r>
            <a:endParaRPr/>
          </a:p>
        </p:txBody>
      </p:sp>
      <p:sp>
        <p:nvSpPr>
          <p:cNvPr id="98" name="Google Shape;98;p19"/>
          <p:cNvSpPr txBox="1">
            <a:spLocks noGrp="1"/>
          </p:cNvSpPr>
          <p:nvPr>
            <p:ph type="subTitle" idx="1"/>
          </p:nvPr>
        </p:nvSpPr>
        <p:spPr>
          <a:xfrm>
            <a:off x="7037135" y="4116733"/>
            <a:ext cx="3970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3733">
                <a:solidFill>
                  <a:srgbClr val="1F1C51"/>
                </a:solidFill>
              </a:defRPr>
            </a:lvl2pPr>
            <a:lvl3pPr lvl="2" algn="r" rtl="0">
              <a:lnSpc>
                <a:spcPct val="100000"/>
              </a:lnSpc>
              <a:spcBef>
                <a:spcPts val="0"/>
              </a:spcBef>
              <a:spcAft>
                <a:spcPts val="0"/>
              </a:spcAft>
              <a:buClr>
                <a:srgbClr val="1F1C51"/>
              </a:buClr>
              <a:buSzPts val="2800"/>
              <a:buNone/>
              <a:defRPr sz="3733">
                <a:solidFill>
                  <a:srgbClr val="1F1C51"/>
                </a:solidFill>
              </a:defRPr>
            </a:lvl3pPr>
            <a:lvl4pPr lvl="3" algn="r" rtl="0">
              <a:lnSpc>
                <a:spcPct val="100000"/>
              </a:lnSpc>
              <a:spcBef>
                <a:spcPts val="0"/>
              </a:spcBef>
              <a:spcAft>
                <a:spcPts val="0"/>
              </a:spcAft>
              <a:buClr>
                <a:srgbClr val="1F1C51"/>
              </a:buClr>
              <a:buSzPts val="2800"/>
              <a:buNone/>
              <a:defRPr sz="3733">
                <a:solidFill>
                  <a:srgbClr val="1F1C51"/>
                </a:solidFill>
              </a:defRPr>
            </a:lvl4pPr>
            <a:lvl5pPr lvl="4" algn="r" rtl="0">
              <a:lnSpc>
                <a:spcPct val="100000"/>
              </a:lnSpc>
              <a:spcBef>
                <a:spcPts val="0"/>
              </a:spcBef>
              <a:spcAft>
                <a:spcPts val="0"/>
              </a:spcAft>
              <a:buClr>
                <a:srgbClr val="1F1C51"/>
              </a:buClr>
              <a:buSzPts val="2800"/>
              <a:buNone/>
              <a:defRPr sz="3733">
                <a:solidFill>
                  <a:srgbClr val="1F1C51"/>
                </a:solidFill>
              </a:defRPr>
            </a:lvl5pPr>
            <a:lvl6pPr lvl="5" algn="r" rtl="0">
              <a:lnSpc>
                <a:spcPct val="100000"/>
              </a:lnSpc>
              <a:spcBef>
                <a:spcPts val="0"/>
              </a:spcBef>
              <a:spcAft>
                <a:spcPts val="0"/>
              </a:spcAft>
              <a:buClr>
                <a:srgbClr val="1F1C51"/>
              </a:buClr>
              <a:buSzPts val="2800"/>
              <a:buNone/>
              <a:defRPr sz="3733">
                <a:solidFill>
                  <a:srgbClr val="1F1C51"/>
                </a:solidFill>
              </a:defRPr>
            </a:lvl6pPr>
            <a:lvl7pPr lvl="6" algn="r" rtl="0">
              <a:lnSpc>
                <a:spcPct val="100000"/>
              </a:lnSpc>
              <a:spcBef>
                <a:spcPts val="0"/>
              </a:spcBef>
              <a:spcAft>
                <a:spcPts val="0"/>
              </a:spcAft>
              <a:buClr>
                <a:srgbClr val="1F1C51"/>
              </a:buClr>
              <a:buSzPts val="2800"/>
              <a:buNone/>
              <a:defRPr sz="3733">
                <a:solidFill>
                  <a:srgbClr val="1F1C51"/>
                </a:solidFill>
              </a:defRPr>
            </a:lvl7pPr>
            <a:lvl8pPr lvl="7" algn="r" rtl="0">
              <a:lnSpc>
                <a:spcPct val="100000"/>
              </a:lnSpc>
              <a:spcBef>
                <a:spcPts val="0"/>
              </a:spcBef>
              <a:spcAft>
                <a:spcPts val="0"/>
              </a:spcAft>
              <a:buClr>
                <a:srgbClr val="1F1C51"/>
              </a:buClr>
              <a:buSzPts val="2800"/>
              <a:buNone/>
              <a:defRPr sz="3733">
                <a:solidFill>
                  <a:srgbClr val="1F1C51"/>
                </a:solidFill>
              </a:defRPr>
            </a:lvl8pPr>
            <a:lvl9pPr lvl="8" algn="r" rtl="0">
              <a:lnSpc>
                <a:spcPct val="100000"/>
              </a:lnSpc>
              <a:spcBef>
                <a:spcPts val="0"/>
              </a:spcBef>
              <a:spcAft>
                <a:spcPts val="0"/>
              </a:spcAft>
              <a:buClr>
                <a:srgbClr val="1F1C51"/>
              </a:buClr>
              <a:buSzPts val="2800"/>
              <a:buNone/>
              <a:defRPr sz="3733">
                <a:solidFill>
                  <a:srgbClr val="1F1C51"/>
                </a:solidFill>
              </a:defRPr>
            </a:lvl9pPr>
          </a:lstStyle>
          <a:p>
            <a:r>
              <a:rPr lang="en-US"/>
              <a:t>Click to edit Master subtitle style</a:t>
            </a:r>
            <a:endParaRPr/>
          </a:p>
        </p:txBody>
      </p:sp>
      <p:sp>
        <p:nvSpPr>
          <p:cNvPr id="99" name="Google Shape;99;p19"/>
          <p:cNvSpPr txBox="1">
            <a:spLocks noGrp="1"/>
          </p:cNvSpPr>
          <p:nvPr>
            <p:ph type="title" idx="2" hasCustomPrompt="1"/>
          </p:nvPr>
        </p:nvSpPr>
        <p:spPr>
          <a:xfrm>
            <a:off x="7463935" y="1056567"/>
            <a:ext cx="3543600" cy="105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6400"/>
            </a:lvl1pPr>
            <a:lvl2pPr lvl="1" algn="r" rtl="0">
              <a:spcBef>
                <a:spcPts val="0"/>
              </a:spcBef>
              <a:spcAft>
                <a:spcPts val="0"/>
              </a:spcAft>
              <a:buSzPts val="4800"/>
              <a:buNone/>
              <a:defRPr sz="6400"/>
            </a:lvl2pPr>
            <a:lvl3pPr lvl="2" algn="r" rtl="0">
              <a:spcBef>
                <a:spcPts val="0"/>
              </a:spcBef>
              <a:spcAft>
                <a:spcPts val="0"/>
              </a:spcAft>
              <a:buSzPts val="4800"/>
              <a:buNone/>
              <a:defRPr sz="6400"/>
            </a:lvl3pPr>
            <a:lvl4pPr lvl="3" algn="r" rtl="0">
              <a:spcBef>
                <a:spcPts val="0"/>
              </a:spcBef>
              <a:spcAft>
                <a:spcPts val="0"/>
              </a:spcAft>
              <a:buSzPts val="4800"/>
              <a:buNone/>
              <a:defRPr sz="6400"/>
            </a:lvl4pPr>
            <a:lvl5pPr lvl="4" algn="r" rtl="0">
              <a:spcBef>
                <a:spcPts val="0"/>
              </a:spcBef>
              <a:spcAft>
                <a:spcPts val="0"/>
              </a:spcAft>
              <a:buSzPts val="4800"/>
              <a:buNone/>
              <a:defRPr sz="6400"/>
            </a:lvl5pPr>
            <a:lvl6pPr lvl="5" algn="r" rtl="0">
              <a:spcBef>
                <a:spcPts val="0"/>
              </a:spcBef>
              <a:spcAft>
                <a:spcPts val="0"/>
              </a:spcAft>
              <a:buSzPts val="4800"/>
              <a:buNone/>
              <a:defRPr sz="6400"/>
            </a:lvl6pPr>
            <a:lvl7pPr lvl="6" algn="r" rtl="0">
              <a:spcBef>
                <a:spcPts val="0"/>
              </a:spcBef>
              <a:spcAft>
                <a:spcPts val="0"/>
              </a:spcAft>
              <a:buSzPts val="4800"/>
              <a:buNone/>
              <a:defRPr sz="6400"/>
            </a:lvl7pPr>
            <a:lvl8pPr lvl="7" algn="r" rtl="0">
              <a:spcBef>
                <a:spcPts val="0"/>
              </a:spcBef>
              <a:spcAft>
                <a:spcPts val="0"/>
              </a:spcAft>
              <a:buSzPts val="4800"/>
              <a:buNone/>
              <a:defRPr sz="6400"/>
            </a:lvl8pPr>
            <a:lvl9pPr lvl="8" algn="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1058659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Title + Design">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323467" y="810700"/>
            <a:ext cx="119844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14016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68433" y="1945300"/>
            <a:ext cx="6078800" cy="222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3" name="Google Shape;13;p3"/>
          <p:cNvSpPr txBox="1">
            <a:spLocks noGrp="1"/>
          </p:cNvSpPr>
          <p:nvPr>
            <p:ph type="subTitle" idx="1"/>
          </p:nvPr>
        </p:nvSpPr>
        <p:spPr>
          <a:xfrm>
            <a:off x="1168433" y="4116733"/>
            <a:ext cx="3970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3733">
                <a:solidFill>
                  <a:srgbClr val="1F1C51"/>
                </a:solidFill>
              </a:defRPr>
            </a:lvl2pPr>
            <a:lvl3pPr lvl="2" rtl="0">
              <a:lnSpc>
                <a:spcPct val="100000"/>
              </a:lnSpc>
              <a:spcBef>
                <a:spcPts val="0"/>
              </a:spcBef>
              <a:spcAft>
                <a:spcPts val="0"/>
              </a:spcAft>
              <a:buClr>
                <a:srgbClr val="1F1C51"/>
              </a:buClr>
              <a:buSzPts val="2800"/>
              <a:buNone/>
              <a:defRPr sz="3733">
                <a:solidFill>
                  <a:srgbClr val="1F1C51"/>
                </a:solidFill>
              </a:defRPr>
            </a:lvl3pPr>
            <a:lvl4pPr lvl="3" rtl="0">
              <a:lnSpc>
                <a:spcPct val="100000"/>
              </a:lnSpc>
              <a:spcBef>
                <a:spcPts val="0"/>
              </a:spcBef>
              <a:spcAft>
                <a:spcPts val="0"/>
              </a:spcAft>
              <a:buClr>
                <a:srgbClr val="1F1C51"/>
              </a:buClr>
              <a:buSzPts val="2800"/>
              <a:buNone/>
              <a:defRPr sz="3733">
                <a:solidFill>
                  <a:srgbClr val="1F1C51"/>
                </a:solidFill>
              </a:defRPr>
            </a:lvl4pPr>
            <a:lvl5pPr lvl="4" rtl="0">
              <a:lnSpc>
                <a:spcPct val="100000"/>
              </a:lnSpc>
              <a:spcBef>
                <a:spcPts val="0"/>
              </a:spcBef>
              <a:spcAft>
                <a:spcPts val="0"/>
              </a:spcAft>
              <a:buClr>
                <a:srgbClr val="1F1C51"/>
              </a:buClr>
              <a:buSzPts val="2800"/>
              <a:buNone/>
              <a:defRPr sz="3733">
                <a:solidFill>
                  <a:srgbClr val="1F1C51"/>
                </a:solidFill>
              </a:defRPr>
            </a:lvl5pPr>
            <a:lvl6pPr lvl="5" rtl="0">
              <a:lnSpc>
                <a:spcPct val="100000"/>
              </a:lnSpc>
              <a:spcBef>
                <a:spcPts val="0"/>
              </a:spcBef>
              <a:spcAft>
                <a:spcPts val="0"/>
              </a:spcAft>
              <a:buClr>
                <a:srgbClr val="1F1C51"/>
              </a:buClr>
              <a:buSzPts val="2800"/>
              <a:buNone/>
              <a:defRPr sz="3733">
                <a:solidFill>
                  <a:srgbClr val="1F1C51"/>
                </a:solidFill>
              </a:defRPr>
            </a:lvl6pPr>
            <a:lvl7pPr lvl="6" rtl="0">
              <a:lnSpc>
                <a:spcPct val="100000"/>
              </a:lnSpc>
              <a:spcBef>
                <a:spcPts val="0"/>
              </a:spcBef>
              <a:spcAft>
                <a:spcPts val="0"/>
              </a:spcAft>
              <a:buClr>
                <a:srgbClr val="1F1C51"/>
              </a:buClr>
              <a:buSzPts val="2800"/>
              <a:buNone/>
              <a:defRPr sz="3733">
                <a:solidFill>
                  <a:srgbClr val="1F1C51"/>
                </a:solidFill>
              </a:defRPr>
            </a:lvl7pPr>
            <a:lvl8pPr lvl="7" rtl="0">
              <a:lnSpc>
                <a:spcPct val="100000"/>
              </a:lnSpc>
              <a:spcBef>
                <a:spcPts val="0"/>
              </a:spcBef>
              <a:spcAft>
                <a:spcPts val="0"/>
              </a:spcAft>
              <a:buClr>
                <a:srgbClr val="1F1C51"/>
              </a:buClr>
              <a:buSzPts val="2800"/>
              <a:buNone/>
              <a:defRPr sz="3733">
                <a:solidFill>
                  <a:srgbClr val="1F1C51"/>
                </a:solidFill>
              </a:defRPr>
            </a:lvl8pPr>
            <a:lvl9pPr lvl="8" rtl="0">
              <a:lnSpc>
                <a:spcPct val="100000"/>
              </a:lnSpc>
              <a:spcBef>
                <a:spcPts val="0"/>
              </a:spcBef>
              <a:spcAft>
                <a:spcPts val="0"/>
              </a:spcAft>
              <a:buClr>
                <a:srgbClr val="1F1C51"/>
              </a:buClr>
              <a:buSzPts val="2800"/>
              <a:buNone/>
              <a:defRPr sz="3733">
                <a:solidFill>
                  <a:srgbClr val="1F1C51"/>
                </a:solidFill>
              </a:defRPr>
            </a:lvl9pPr>
          </a:lstStyle>
          <a:p>
            <a:r>
              <a:rPr lang="en-US"/>
              <a:t>Click to edit Master subtitle style</a:t>
            </a:r>
            <a:endParaRPr/>
          </a:p>
        </p:txBody>
      </p:sp>
      <p:sp>
        <p:nvSpPr>
          <p:cNvPr id="14" name="Google Shape;14;p3"/>
          <p:cNvSpPr txBox="1">
            <a:spLocks noGrp="1"/>
          </p:cNvSpPr>
          <p:nvPr>
            <p:ph type="title" idx="2" hasCustomPrompt="1"/>
          </p:nvPr>
        </p:nvSpPr>
        <p:spPr>
          <a:xfrm>
            <a:off x="1168433" y="1056567"/>
            <a:ext cx="3543600" cy="1056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635731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103"/>
        <p:cNvGrpSpPr/>
        <p:nvPr/>
      </p:nvGrpSpPr>
      <p:grpSpPr>
        <a:xfrm>
          <a:off x="0" y="0"/>
          <a:ext cx="0" cy="0"/>
          <a:chOff x="0" y="0"/>
          <a:chExt cx="0" cy="0"/>
        </a:xfrm>
      </p:grpSpPr>
      <p:cxnSp>
        <p:nvCxnSpPr>
          <p:cNvPr id="104" name="Google Shape;104;p21"/>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06" name="Google Shape;106;p21"/>
          <p:cNvSpPr txBox="1">
            <a:spLocks noGrp="1"/>
          </p:cNvSpPr>
          <p:nvPr>
            <p:ph type="body" idx="1"/>
          </p:nvPr>
        </p:nvSpPr>
        <p:spPr>
          <a:xfrm>
            <a:off x="1346800"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07" name="Google Shape;107;p21"/>
          <p:cNvSpPr txBox="1">
            <a:spLocks noGrp="1"/>
          </p:cNvSpPr>
          <p:nvPr>
            <p:ph type="title" idx="2"/>
          </p:nvPr>
        </p:nvSpPr>
        <p:spPr>
          <a:xfrm>
            <a:off x="1346784"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08" name="Google Shape;108;p21"/>
          <p:cNvSpPr txBox="1">
            <a:spLocks noGrp="1"/>
          </p:cNvSpPr>
          <p:nvPr>
            <p:ph type="body" idx="3"/>
          </p:nvPr>
        </p:nvSpPr>
        <p:spPr>
          <a:xfrm>
            <a:off x="3855868"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09" name="Google Shape;109;p21"/>
          <p:cNvSpPr txBox="1">
            <a:spLocks noGrp="1"/>
          </p:cNvSpPr>
          <p:nvPr>
            <p:ph type="title" idx="4"/>
          </p:nvPr>
        </p:nvSpPr>
        <p:spPr>
          <a:xfrm>
            <a:off x="3855859"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10" name="Google Shape;110;p21"/>
          <p:cNvSpPr txBox="1">
            <a:spLocks noGrp="1"/>
          </p:cNvSpPr>
          <p:nvPr>
            <p:ph type="body" idx="5"/>
          </p:nvPr>
        </p:nvSpPr>
        <p:spPr>
          <a:xfrm>
            <a:off x="6364937"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11" name="Google Shape;111;p21"/>
          <p:cNvSpPr txBox="1">
            <a:spLocks noGrp="1"/>
          </p:cNvSpPr>
          <p:nvPr>
            <p:ph type="title" idx="6"/>
          </p:nvPr>
        </p:nvSpPr>
        <p:spPr>
          <a:xfrm>
            <a:off x="6364935"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12" name="Google Shape;112;p21"/>
          <p:cNvSpPr txBox="1">
            <a:spLocks noGrp="1"/>
          </p:cNvSpPr>
          <p:nvPr>
            <p:ph type="body" idx="7"/>
          </p:nvPr>
        </p:nvSpPr>
        <p:spPr>
          <a:xfrm>
            <a:off x="8874005" y="5092233"/>
            <a:ext cx="1971200" cy="98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13" name="Google Shape;113;p21"/>
          <p:cNvSpPr txBox="1">
            <a:spLocks noGrp="1"/>
          </p:cNvSpPr>
          <p:nvPr>
            <p:ph type="title" idx="8"/>
          </p:nvPr>
        </p:nvSpPr>
        <p:spPr>
          <a:xfrm>
            <a:off x="8874009" y="4428433"/>
            <a:ext cx="19712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1827205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2">
  <p:cSld name="Section 2">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451000" y="1945300"/>
            <a:ext cx="5290000" cy="2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rPr lang="en-US"/>
              <a:t>Click to edit Master title style</a:t>
            </a:r>
            <a:endParaRPr/>
          </a:p>
        </p:txBody>
      </p:sp>
      <p:sp>
        <p:nvSpPr>
          <p:cNvPr id="116" name="Google Shape;116;p22"/>
          <p:cNvSpPr txBox="1">
            <a:spLocks noGrp="1"/>
          </p:cNvSpPr>
          <p:nvPr>
            <p:ph type="subTitle" idx="1"/>
          </p:nvPr>
        </p:nvSpPr>
        <p:spPr>
          <a:xfrm>
            <a:off x="4110800" y="4116733"/>
            <a:ext cx="39704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3733">
                <a:solidFill>
                  <a:srgbClr val="1F1C51"/>
                </a:solidFill>
              </a:defRPr>
            </a:lvl2pPr>
            <a:lvl3pPr lvl="2" algn="ctr" rtl="0">
              <a:lnSpc>
                <a:spcPct val="100000"/>
              </a:lnSpc>
              <a:spcBef>
                <a:spcPts val="0"/>
              </a:spcBef>
              <a:spcAft>
                <a:spcPts val="0"/>
              </a:spcAft>
              <a:buClr>
                <a:srgbClr val="1F1C51"/>
              </a:buClr>
              <a:buSzPts val="2800"/>
              <a:buNone/>
              <a:defRPr sz="3733">
                <a:solidFill>
                  <a:srgbClr val="1F1C51"/>
                </a:solidFill>
              </a:defRPr>
            </a:lvl3pPr>
            <a:lvl4pPr lvl="3" algn="ctr" rtl="0">
              <a:lnSpc>
                <a:spcPct val="100000"/>
              </a:lnSpc>
              <a:spcBef>
                <a:spcPts val="0"/>
              </a:spcBef>
              <a:spcAft>
                <a:spcPts val="0"/>
              </a:spcAft>
              <a:buClr>
                <a:srgbClr val="1F1C51"/>
              </a:buClr>
              <a:buSzPts val="2800"/>
              <a:buNone/>
              <a:defRPr sz="3733">
                <a:solidFill>
                  <a:srgbClr val="1F1C51"/>
                </a:solidFill>
              </a:defRPr>
            </a:lvl4pPr>
            <a:lvl5pPr lvl="4" algn="ctr" rtl="0">
              <a:lnSpc>
                <a:spcPct val="100000"/>
              </a:lnSpc>
              <a:spcBef>
                <a:spcPts val="0"/>
              </a:spcBef>
              <a:spcAft>
                <a:spcPts val="0"/>
              </a:spcAft>
              <a:buClr>
                <a:srgbClr val="1F1C51"/>
              </a:buClr>
              <a:buSzPts val="2800"/>
              <a:buNone/>
              <a:defRPr sz="3733">
                <a:solidFill>
                  <a:srgbClr val="1F1C51"/>
                </a:solidFill>
              </a:defRPr>
            </a:lvl5pPr>
            <a:lvl6pPr lvl="5" algn="ctr" rtl="0">
              <a:lnSpc>
                <a:spcPct val="100000"/>
              </a:lnSpc>
              <a:spcBef>
                <a:spcPts val="0"/>
              </a:spcBef>
              <a:spcAft>
                <a:spcPts val="0"/>
              </a:spcAft>
              <a:buClr>
                <a:srgbClr val="1F1C51"/>
              </a:buClr>
              <a:buSzPts val="2800"/>
              <a:buNone/>
              <a:defRPr sz="3733">
                <a:solidFill>
                  <a:srgbClr val="1F1C51"/>
                </a:solidFill>
              </a:defRPr>
            </a:lvl6pPr>
            <a:lvl7pPr lvl="6" algn="ctr" rtl="0">
              <a:lnSpc>
                <a:spcPct val="100000"/>
              </a:lnSpc>
              <a:spcBef>
                <a:spcPts val="0"/>
              </a:spcBef>
              <a:spcAft>
                <a:spcPts val="0"/>
              </a:spcAft>
              <a:buClr>
                <a:srgbClr val="1F1C51"/>
              </a:buClr>
              <a:buSzPts val="2800"/>
              <a:buNone/>
              <a:defRPr sz="3733">
                <a:solidFill>
                  <a:srgbClr val="1F1C51"/>
                </a:solidFill>
              </a:defRPr>
            </a:lvl7pPr>
            <a:lvl8pPr lvl="7" algn="ctr" rtl="0">
              <a:lnSpc>
                <a:spcPct val="100000"/>
              </a:lnSpc>
              <a:spcBef>
                <a:spcPts val="0"/>
              </a:spcBef>
              <a:spcAft>
                <a:spcPts val="0"/>
              </a:spcAft>
              <a:buClr>
                <a:srgbClr val="1F1C51"/>
              </a:buClr>
              <a:buSzPts val="2800"/>
              <a:buNone/>
              <a:defRPr sz="3733">
                <a:solidFill>
                  <a:srgbClr val="1F1C51"/>
                </a:solidFill>
              </a:defRPr>
            </a:lvl8pPr>
            <a:lvl9pPr lvl="8" algn="ctr" rtl="0">
              <a:lnSpc>
                <a:spcPct val="100000"/>
              </a:lnSpc>
              <a:spcBef>
                <a:spcPts val="0"/>
              </a:spcBef>
              <a:spcAft>
                <a:spcPts val="0"/>
              </a:spcAft>
              <a:buClr>
                <a:srgbClr val="1F1C51"/>
              </a:buClr>
              <a:buSzPts val="2800"/>
              <a:buNone/>
              <a:defRPr sz="3733">
                <a:solidFill>
                  <a:srgbClr val="1F1C51"/>
                </a:solidFill>
              </a:defRPr>
            </a:lvl9pPr>
          </a:lstStyle>
          <a:p>
            <a:r>
              <a:rPr lang="en-US"/>
              <a:t>Click to edit Master subtitle style</a:t>
            </a:r>
            <a:endParaRPr/>
          </a:p>
        </p:txBody>
      </p:sp>
      <p:sp>
        <p:nvSpPr>
          <p:cNvPr id="117" name="Google Shape;117;p22"/>
          <p:cNvSpPr txBox="1">
            <a:spLocks noGrp="1"/>
          </p:cNvSpPr>
          <p:nvPr>
            <p:ph type="title" idx="2" hasCustomPrompt="1"/>
          </p:nvPr>
        </p:nvSpPr>
        <p:spPr>
          <a:xfrm>
            <a:off x="4324200" y="1056567"/>
            <a:ext cx="3543600" cy="105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160598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323467" y="810700"/>
            <a:ext cx="11984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21" name="Google Shape;121;p23"/>
          <p:cNvSpPr txBox="1">
            <a:spLocks noGrp="1"/>
          </p:cNvSpPr>
          <p:nvPr>
            <p:ph type="body" idx="1"/>
          </p:nvPr>
        </p:nvSpPr>
        <p:spPr>
          <a:xfrm>
            <a:off x="4620007" y="2628271"/>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22" name="Google Shape;122;p23"/>
          <p:cNvSpPr txBox="1">
            <a:spLocks noGrp="1"/>
          </p:cNvSpPr>
          <p:nvPr>
            <p:ph type="title" idx="2"/>
          </p:nvPr>
        </p:nvSpPr>
        <p:spPr>
          <a:xfrm>
            <a:off x="4619997" y="1964480"/>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23" name="Google Shape;123;p23"/>
          <p:cNvSpPr txBox="1">
            <a:spLocks noGrp="1"/>
          </p:cNvSpPr>
          <p:nvPr>
            <p:ph type="body" idx="3"/>
          </p:nvPr>
        </p:nvSpPr>
        <p:spPr>
          <a:xfrm>
            <a:off x="1113633" y="2628271"/>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24" name="Google Shape;124;p23"/>
          <p:cNvSpPr txBox="1">
            <a:spLocks noGrp="1"/>
          </p:cNvSpPr>
          <p:nvPr>
            <p:ph type="title" idx="4"/>
          </p:nvPr>
        </p:nvSpPr>
        <p:spPr>
          <a:xfrm>
            <a:off x="1113617" y="1964480"/>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25" name="Google Shape;125;p23"/>
          <p:cNvSpPr txBox="1">
            <a:spLocks noGrp="1"/>
          </p:cNvSpPr>
          <p:nvPr>
            <p:ph type="body" idx="5"/>
          </p:nvPr>
        </p:nvSpPr>
        <p:spPr>
          <a:xfrm>
            <a:off x="8126373" y="2628271"/>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26" name="Google Shape;126;p23"/>
          <p:cNvSpPr txBox="1">
            <a:spLocks noGrp="1"/>
          </p:cNvSpPr>
          <p:nvPr>
            <p:ph type="title" idx="6"/>
          </p:nvPr>
        </p:nvSpPr>
        <p:spPr>
          <a:xfrm>
            <a:off x="8126371" y="1964480"/>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27" name="Google Shape;127;p23"/>
          <p:cNvSpPr txBox="1">
            <a:spLocks noGrp="1"/>
          </p:cNvSpPr>
          <p:nvPr>
            <p:ph type="body" idx="7"/>
          </p:nvPr>
        </p:nvSpPr>
        <p:spPr>
          <a:xfrm>
            <a:off x="4620007" y="5177104"/>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28" name="Google Shape;128;p23"/>
          <p:cNvSpPr txBox="1">
            <a:spLocks noGrp="1"/>
          </p:cNvSpPr>
          <p:nvPr>
            <p:ph type="title" idx="8"/>
          </p:nvPr>
        </p:nvSpPr>
        <p:spPr>
          <a:xfrm>
            <a:off x="4619997" y="4513313"/>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29" name="Google Shape;129;p23"/>
          <p:cNvSpPr txBox="1">
            <a:spLocks noGrp="1"/>
          </p:cNvSpPr>
          <p:nvPr>
            <p:ph type="body" idx="9"/>
          </p:nvPr>
        </p:nvSpPr>
        <p:spPr>
          <a:xfrm>
            <a:off x="1113633" y="5177104"/>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30" name="Google Shape;130;p23"/>
          <p:cNvSpPr txBox="1">
            <a:spLocks noGrp="1"/>
          </p:cNvSpPr>
          <p:nvPr>
            <p:ph type="title" idx="13"/>
          </p:nvPr>
        </p:nvSpPr>
        <p:spPr>
          <a:xfrm>
            <a:off x="1113617" y="4513313"/>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31" name="Google Shape;131;p23"/>
          <p:cNvSpPr txBox="1">
            <a:spLocks noGrp="1"/>
          </p:cNvSpPr>
          <p:nvPr>
            <p:ph type="body" idx="14"/>
          </p:nvPr>
        </p:nvSpPr>
        <p:spPr>
          <a:xfrm>
            <a:off x="8126373" y="5177104"/>
            <a:ext cx="2952000" cy="1058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32" name="Google Shape;132;p23"/>
          <p:cNvSpPr txBox="1">
            <a:spLocks noGrp="1"/>
          </p:cNvSpPr>
          <p:nvPr>
            <p:ph type="title" idx="15"/>
          </p:nvPr>
        </p:nvSpPr>
        <p:spPr>
          <a:xfrm>
            <a:off x="8126371" y="4513313"/>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3353824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solidFill>
          <a:srgbClr val="FFFFFF"/>
        </a:solidFill>
        <a:effectLst/>
      </p:bgPr>
    </p:bg>
    <p:spTree>
      <p:nvGrpSpPr>
        <p:cNvPr id="1" name="Shape 133"/>
        <p:cNvGrpSpPr/>
        <p:nvPr/>
      </p:nvGrpSpPr>
      <p:grpSpPr>
        <a:xfrm>
          <a:off x="0" y="0"/>
          <a:ext cx="0" cy="0"/>
          <a:chOff x="0" y="0"/>
          <a:chExt cx="0" cy="0"/>
        </a:xfrm>
      </p:grpSpPr>
      <p:cxnSp>
        <p:nvCxnSpPr>
          <p:cNvPr id="134" name="Google Shape;134;p2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36" name="Google Shape;136;p24"/>
          <p:cNvSpPr txBox="1">
            <a:spLocks noGrp="1"/>
          </p:cNvSpPr>
          <p:nvPr>
            <p:ph type="body" idx="1"/>
          </p:nvPr>
        </p:nvSpPr>
        <p:spPr>
          <a:xfrm>
            <a:off x="461999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37" name="Google Shape;137;p24"/>
          <p:cNvSpPr txBox="1">
            <a:spLocks noGrp="1"/>
          </p:cNvSpPr>
          <p:nvPr>
            <p:ph type="title" idx="2"/>
          </p:nvPr>
        </p:nvSpPr>
        <p:spPr>
          <a:xfrm>
            <a:off x="461999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38" name="Google Shape;138;p24"/>
          <p:cNvSpPr txBox="1">
            <a:spLocks noGrp="1"/>
          </p:cNvSpPr>
          <p:nvPr>
            <p:ph type="body" idx="3"/>
          </p:nvPr>
        </p:nvSpPr>
        <p:spPr>
          <a:xfrm>
            <a:off x="1113617"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39" name="Google Shape;139;p24"/>
          <p:cNvSpPr txBox="1">
            <a:spLocks noGrp="1"/>
          </p:cNvSpPr>
          <p:nvPr>
            <p:ph type="title" idx="4"/>
          </p:nvPr>
        </p:nvSpPr>
        <p:spPr>
          <a:xfrm>
            <a:off x="1113617"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40" name="Google Shape;140;p24"/>
          <p:cNvSpPr txBox="1">
            <a:spLocks noGrp="1"/>
          </p:cNvSpPr>
          <p:nvPr>
            <p:ph type="body" idx="5"/>
          </p:nvPr>
        </p:nvSpPr>
        <p:spPr>
          <a:xfrm>
            <a:off x="8126371" y="4677648"/>
            <a:ext cx="2952000" cy="15332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1867"/>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pPr lvl="0"/>
            <a:r>
              <a:rPr lang="en-US"/>
              <a:t>Click to edit Master text styles</a:t>
            </a:r>
          </a:p>
        </p:txBody>
      </p:sp>
      <p:sp>
        <p:nvSpPr>
          <p:cNvPr id="141" name="Google Shape;141;p24"/>
          <p:cNvSpPr txBox="1">
            <a:spLocks noGrp="1"/>
          </p:cNvSpPr>
          <p:nvPr>
            <p:ph type="title" idx="6"/>
          </p:nvPr>
        </p:nvSpPr>
        <p:spPr>
          <a:xfrm>
            <a:off x="8126371" y="4013847"/>
            <a:ext cx="2952000" cy="7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3053617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894867" y="-135300"/>
            <a:ext cx="5290000" cy="22292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144" name="Google Shape;144;p25"/>
          <p:cNvSpPr txBox="1">
            <a:spLocks noGrp="1"/>
          </p:cNvSpPr>
          <p:nvPr>
            <p:ph type="subTitle" idx="1"/>
          </p:nvPr>
        </p:nvSpPr>
        <p:spPr>
          <a:xfrm>
            <a:off x="894867" y="1934533"/>
            <a:ext cx="4990400" cy="20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2133">
                <a:solidFill>
                  <a:srgbClr val="1F1C51"/>
                </a:solidFill>
              </a:defRPr>
            </a:lvl1pPr>
            <a:lvl2pPr lvl="1" rtl="0">
              <a:lnSpc>
                <a:spcPct val="100000"/>
              </a:lnSpc>
              <a:spcBef>
                <a:spcPts val="0"/>
              </a:spcBef>
              <a:spcAft>
                <a:spcPts val="0"/>
              </a:spcAft>
              <a:buClr>
                <a:srgbClr val="1F1C51"/>
              </a:buClr>
              <a:buSzPts val="2800"/>
              <a:buNone/>
              <a:defRPr sz="3733">
                <a:solidFill>
                  <a:srgbClr val="1F1C51"/>
                </a:solidFill>
              </a:defRPr>
            </a:lvl2pPr>
            <a:lvl3pPr lvl="2" rtl="0">
              <a:lnSpc>
                <a:spcPct val="100000"/>
              </a:lnSpc>
              <a:spcBef>
                <a:spcPts val="0"/>
              </a:spcBef>
              <a:spcAft>
                <a:spcPts val="0"/>
              </a:spcAft>
              <a:buClr>
                <a:srgbClr val="1F1C51"/>
              </a:buClr>
              <a:buSzPts val="2800"/>
              <a:buNone/>
              <a:defRPr sz="3733">
                <a:solidFill>
                  <a:srgbClr val="1F1C51"/>
                </a:solidFill>
              </a:defRPr>
            </a:lvl3pPr>
            <a:lvl4pPr lvl="3" rtl="0">
              <a:lnSpc>
                <a:spcPct val="100000"/>
              </a:lnSpc>
              <a:spcBef>
                <a:spcPts val="0"/>
              </a:spcBef>
              <a:spcAft>
                <a:spcPts val="0"/>
              </a:spcAft>
              <a:buClr>
                <a:srgbClr val="1F1C51"/>
              </a:buClr>
              <a:buSzPts val="2800"/>
              <a:buNone/>
              <a:defRPr sz="3733">
                <a:solidFill>
                  <a:srgbClr val="1F1C51"/>
                </a:solidFill>
              </a:defRPr>
            </a:lvl4pPr>
            <a:lvl5pPr lvl="4" rtl="0">
              <a:lnSpc>
                <a:spcPct val="100000"/>
              </a:lnSpc>
              <a:spcBef>
                <a:spcPts val="0"/>
              </a:spcBef>
              <a:spcAft>
                <a:spcPts val="0"/>
              </a:spcAft>
              <a:buClr>
                <a:srgbClr val="1F1C51"/>
              </a:buClr>
              <a:buSzPts val="2800"/>
              <a:buNone/>
              <a:defRPr sz="3733">
                <a:solidFill>
                  <a:srgbClr val="1F1C51"/>
                </a:solidFill>
              </a:defRPr>
            </a:lvl5pPr>
            <a:lvl6pPr lvl="5" rtl="0">
              <a:lnSpc>
                <a:spcPct val="100000"/>
              </a:lnSpc>
              <a:spcBef>
                <a:spcPts val="0"/>
              </a:spcBef>
              <a:spcAft>
                <a:spcPts val="0"/>
              </a:spcAft>
              <a:buClr>
                <a:srgbClr val="1F1C51"/>
              </a:buClr>
              <a:buSzPts val="2800"/>
              <a:buNone/>
              <a:defRPr sz="3733">
                <a:solidFill>
                  <a:srgbClr val="1F1C51"/>
                </a:solidFill>
              </a:defRPr>
            </a:lvl6pPr>
            <a:lvl7pPr lvl="6" rtl="0">
              <a:lnSpc>
                <a:spcPct val="100000"/>
              </a:lnSpc>
              <a:spcBef>
                <a:spcPts val="0"/>
              </a:spcBef>
              <a:spcAft>
                <a:spcPts val="0"/>
              </a:spcAft>
              <a:buClr>
                <a:srgbClr val="1F1C51"/>
              </a:buClr>
              <a:buSzPts val="2800"/>
              <a:buNone/>
              <a:defRPr sz="3733">
                <a:solidFill>
                  <a:srgbClr val="1F1C51"/>
                </a:solidFill>
              </a:defRPr>
            </a:lvl7pPr>
            <a:lvl8pPr lvl="7" rtl="0">
              <a:lnSpc>
                <a:spcPct val="100000"/>
              </a:lnSpc>
              <a:spcBef>
                <a:spcPts val="0"/>
              </a:spcBef>
              <a:spcAft>
                <a:spcPts val="0"/>
              </a:spcAft>
              <a:buClr>
                <a:srgbClr val="1F1C51"/>
              </a:buClr>
              <a:buSzPts val="2800"/>
              <a:buNone/>
              <a:defRPr sz="3733">
                <a:solidFill>
                  <a:srgbClr val="1F1C51"/>
                </a:solidFill>
              </a:defRPr>
            </a:lvl8pPr>
            <a:lvl9pPr lvl="8" rtl="0">
              <a:lnSpc>
                <a:spcPct val="100000"/>
              </a:lnSpc>
              <a:spcBef>
                <a:spcPts val="0"/>
              </a:spcBef>
              <a:spcAft>
                <a:spcPts val="0"/>
              </a:spcAft>
              <a:buClr>
                <a:srgbClr val="1F1C51"/>
              </a:buClr>
              <a:buSzPts val="2800"/>
              <a:buNone/>
              <a:defRPr sz="3733">
                <a:solidFill>
                  <a:srgbClr val="1F1C51"/>
                </a:solidFill>
              </a:defRPr>
            </a:lvl9pPr>
          </a:lstStyle>
          <a:p>
            <a:r>
              <a:rPr lang="en-US"/>
              <a:t>Click to edit Master subtitle style</a:t>
            </a:r>
            <a:endParaRPr/>
          </a:p>
        </p:txBody>
      </p:sp>
      <p:sp>
        <p:nvSpPr>
          <p:cNvPr id="145" name="Google Shape;145;p25"/>
          <p:cNvSpPr txBox="1"/>
          <p:nvPr/>
        </p:nvSpPr>
        <p:spPr>
          <a:xfrm>
            <a:off x="894867" y="4367700"/>
            <a:ext cx="4516800" cy="939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467">
                <a:solidFill>
                  <a:schemeClr val="lt2"/>
                </a:solidFill>
                <a:latin typeface="DM Sans"/>
                <a:ea typeface="DM Sans"/>
                <a:cs typeface="DM Sans"/>
                <a:sym typeface="DM Sans"/>
              </a:rPr>
              <a:t>CREDITS: This presentation template was created by </a:t>
            </a:r>
            <a:r>
              <a:rPr lang="en" sz="1467"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467">
                <a:solidFill>
                  <a:schemeClr val="lt2"/>
                </a:solidFill>
                <a:latin typeface="DM Sans"/>
                <a:ea typeface="DM Sans"/>
                <a:cs typeface="DM Sans"/>
                <a:sym typeface="DM Sans"/>
              </a:rPr>
              <a:t>, including icons by </a:t>
            </a:r>
            <a:r>
              <a:rPr lang="en" sz="1467"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467">
                <a:solidFill>
                  <a:schemeClr val="lt2"/>
                </a:solidFill>
                <a:latin typeface="DM Sans"/>
                <a:ea typeface="DM Sans"/>
                <a:cs typeface="DM Sans"/>
                <a:sym typeface="DM Sans"/>
              </a:rPr>
              <a:t>, infographics &amp; images by </a:t>
            </a:r>
            <a:r>
              <a:rPr lang="en" sz="1467"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467">
                <a:solidFill>
                  <a:schemeClr val="lt2"/>
                </a:solidFill>
                <a:latin typeface="DM Sans"/>
                <a:ea typeface="DM Sans"/>
                <a:cs typeface="DM Sans"/>
                <a:sym typeface="DM Sans"/>
              </a:rPr>
              <a:t> and illustrations by </a:t>
            </a:r>
            <a:r>
              <a:rPr lang="en" sz="1467">
                <a:solidFill>
                  <a:schemeClr val="hlink"/>
                </a:solidFill>
                <a:uFill>
                  <a:noFill/>
                </a:uFill>
                <a:latin typeface="DM Sans"/>
                <a:ea typeface="DM Sans"/>
                <a:cs typeface="DM Sans"/>
                <a:sym typeface="DM Sans"/>
                <a:hlinkClick r:id="rId5"/>
              </a:rPr>
              <a:t>Stories</a:t>
            </a:r>
            <a:endParaRPr sz="1467">
              <a:solidFill>
                <a:schemeClr val="lt2"/>
              </a:solidFill>
              <a:latin typeface="DM Sans"/>
              <a:ea typeface="DM Sans"/>
              <a:cs typeface="DM Sans"/>
              <a:sym typeface="DM Sans"/>
            </a:endParaRPr>
          </a:p>
          <a:p>
            <a:pPr marL="0" lvl="0" indent="0" algn="l" rtl="0">
              <a:spcBef>
                <a:spcPts val="400"/>
              </a:spcBef>
              <a:spcAft>
                <a:spcPts val="0"/>
              </a:spcAft>
              <a:buNone/>
            </a:pPr>
            <a:endParaRPr sz="1467">
              <a:solidFill>
                <a:schemeClr val="lt2"/>
              </a:solidFill>
              <a:latin typeface="DM Sans"/>
              <a:ea typeface="DM Sans"/>
              <a:cs typeface="DM Sans"/>
              <a:sym typeface="DM Sans"/>
            </a:endParaRPr>
          </a:p>
          <a:p>
            <a:pPr marL="0" lvl="0" indent="0" algn="l" rtl="0">
              <a:spcBef>
                <a:spcPts val="400"/>
              </a:spcBef>
              <a:spcAft>
                <a:spcPts val="0"/>
              </a:spcAft>
              <a:buNone/>
            </a:pPr>
            <a:endParaRPr sz="1467" b="1">
              <a:solidFill>
                <a:schemeClr val="lt2"/>
              </a:solidFill>
              <a:latin typeface="DM Sans"/>
              <a:ea typeface="DM Sans"/>
              <a:cs typeface="DM Sans"/>
              <a:sym typeface="DM Sans"/>
            </a:endParaRPr>
          </a:p>
        </p:txBody>
      </p:sp>
    </p:spTree>
    <p:extLst>
      <p:ext uri="{BB962C8B-B14F-4D97-AF65-F5344CB8AC3E}">
        <p14:creationId xmlns:p14="http://schemas.microsoft.com/office/powerpoint/2010/main" val="277761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963467" y="1781033"/>
            <a:ext cx="4818800" cy="4356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cxnSp>
        <p:nvCxnSpPr>
          <p:cNvPr id="148" name="Google Shape;148;p26"/>
          <p:cNvCxnSpPr/>
          <p:nvPr/>
        </p:nvCxnSpPr>
        <p:spPr>
          <a:xfrm>
            <a:off x="526667" y="1013900"/>
            <a:ext cx="119844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1038700" y="6541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273601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52CA-84AD-E900-F3A4-36D8182A6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A465B3-D125-1EDE-313F-C1338FCC7F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239369-F2D3-610A-4829-6D0CF2AC55D2}"/>
              </a:ext>
            </a:extLst>
          </p:cNvPr>
          <p:cNvSpPr>
            <a:spLocks noGrp="1"/>
          </p:cNvSpPr>
          <p:nvPr>
            <p:ph type="dt" sz="half" idx="10"/>
          </p:nvPr>
        </p:nvSpPr>
        <p:spPr/>
        <p:txBody>
          <a:bodyPr/>
          <a:lstStyle/>
          <a:p>
            <a:fld id="{385610C8-51CD-48F3-849F-67FEB09D274F}" type="datetimeFigureOut">
              <a:rPr lang="en-IN" smtClean="0"/>
              <a:t>25-11-2023</a:t>
            </a:fld>
            <a:endParaRPr lang="en-IN"/>
          </a:p>
        </p:txBody>
      </p:sp>
      <p:sp>
        <p:nvSpPr>
          <p:cNvPr id="5" name="Footer Placeholder 4">
            <a:extLst>
              <a:ext uri="{FF2B5EF4-FFF2-40B4-BE49-F238E27FC236}">
                <a16:creationId xmlns:a16="http://schemas.microsoft.com/office/drawing/2014/main" id="{A7E17175-BC4F-96F8-66A8-BD7B6A4D4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A652D-4F68-0D96-588D-32F42BC1D758}"/>
              </a:ext>
            </a:extLst>
          </p:cNvPr>
          <p:cNvSpPr>
            <a:spLocks noGrp="1"/>
          </p:cNvSpPr>
          <p:nvPr>
            <p:ph type="sldNum" sz="quarter" idx="12"/>
          </p:nvPr>
        </p:nvSpPr>
        <p:spPr/>
        <p:txBody>
          <a:bodyPr/>
          <a:lstStyle/>
          <a:p>
            <a:fld id="{EA26FB93-BA55-4442-934A-C8A258E4CEE0}" type="slidenum">
              <a:rPr lang="en-IN" smtClean="0"/>
              <a:t>‹#›</a:t>
            </a:fld>
            <a:endParaRPr lang="en-IN"/>
          </a:p>
        </p:txBody>
      </p:sp>
    </p:spTree>
    <p:extLst>
      <p:ext uri="{BB962C8B-B14F-4D97-AF65-F5344CB8AC3E}">
        <p14:creationId xmlns:p14="http://schemas.microsoft.com/office/powerpoint/2010/main" val="2258032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887556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2003754"/>
            <a:ext cx="8531520" cy="1832460"/>
          </a:xfrm>
          <a:noFill/>
          <a:effectLst>
            <a:outerShdw blurRad="50800" dist="38100" dir="2700000" algn="tl" rotWithShape="0">
              <a:prstClr val="black">
                <a:alpha val="40000"/>
              </a:prstClr>
            </a:outerShdw>
          </a:effectLst>
        </p:spPr>
        <p:txBody>
          <a:bodyPr>
            <a:normAutofit/>
          </a:bodyPr>
          <a:lstStyle>
            <a:lvl1pPr algn="l">
              <a:defRPr sz="48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7" y="4039820"/>
            <a:ext cx="8531520" cy="814427"/>
          </a:xfrm>
        </p:spPr>
        <p:txBody>
          <a:bodyPr>
            <a:normAutofit/>
          </a:bodyPr>
          <a:lstStyle>
            <a:lvl1pPr marL="0" indent="0" algn="l">
              <a:buNone/>
              <a:defRPr sz="3733" b="0" i="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63048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640" y="578507"/>
            <a:ext cx="10994760" cy="1390476"/>
          </a:xfrm>
        </p:spPr>
        <p:txBody>
          <a:bodyPr>
            <a:normAutofit/>
          </a:bodyPr>
          <a:lstStyle>
            <a:lvl1pPr algn="l">
              <a:defRPr sz="4800" baseline="0">
                <a:solidFill>
                  <a:srgbClr val="003296"/>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2003753"/>
            <a:ext cx="10994760" cy="4479344"/>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610C8-51CD-48F3-849F-67FEB09D274F}"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6FB93-BA55-4442-934A-C8A258E4CEE0}" type="slidenum">
              <a:rPr lang="en-IN" smtClean="0"/>
              <a:t>‹#›</a:t>
            </a:fld>
            <a:endParaRPr lang="en-IN"/>
          </a:p>
        </p:txBody>
      </p:sp>
    </p:spTree>
    <p:extLst>
      <p:ext uri="{BB962C8B-B14F-4D97-AF65-F5344CB8AC3E}">
        <p14:creationId xmlns:p14="http://schemas.microsoft.com/office/powerpoint/2010/main" val="46737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35500" y="1170500"/>
            <a:ext cx="9763200" cy="4349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n-US"/>
              <a:t>Click to edit Master text styles</a:t>
            </a:r>
          </a:p>
        </p:txBody>
      </p:sp>
      <p:cxnSp>
        <p:nvCxnSpPr>
          <p:cNvPr id="17" name="Google Shape;17;p4"/>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15372270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71584"/>
            <a:ext cx="8336893" cy="1018033"/>
          </a:xfrm>
        </p:spPr>
        <p:txBody>
          <a:bodyPr>
            <a:normAutofit/>
          </a:bodyPr>
          <a:lstStyle>
            <a:lvl1pPr algn="l">
              <a:defRPr sz="4800">
                <a:solidFill>
                  <a:srgbClr val="003296"/>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0" y="1689618"/>
            <a:ext cx="8336893"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86843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332921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64928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6967" y="588027"/>
            <a:ext cx="10769195" cy="1425247"/>
          </a:xfrm>
        </p:spPr>
        <p:txBody>
          <a:bodyPr>
            <a:normAutofit/>
          </a:bodyPr>
          <a:lstStyle>
            <a:lvl1pPr algn="l">
              <a:defRPr sz="4800" baseline="0">
                <a:solidFill>
                  <a:srgbClr val="003296"/>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410965"/>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40828"/>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410965"/>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40828"/>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775672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267343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11380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538518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5072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692291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73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963467" y="1781033"/>
            <a:ext cx="4818800" cy="4356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21" name="Google Shape;21;p5"/>
          <p:cNvSpPr txBox="1">
            <a:spLocks noGrp="1"/>
          </p:cNvSpPr>
          <p:nvPr>
            <p:ph type="body" idx="2"/>
          </p:nvPr>
        </p:nvSpPr>
        <p:spPr>
          <a:xfrm>
            <a:off x="6409736" y="1781033"/>
            <a:ext cx="4818800" cy="4356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cxnSp>
        <p:nvCxnSpPr>
          <p:cNvPr id="22" name="Google Shape;22;p5"/>
          <p:cNvCxnSpPr/>
          <p:nvPr/>
        </p:nvCxnSpPr>
        <p:spPr>
          <a:xfrm>
            <a:off x="526667" y="1013900"/>
            <a:ext cx="11984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1038700" y="6541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98875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98709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7"/>
        <p:cNvGrpSpPr/>
        <p:nvPr/>
      </p:nvGrpSpPr>
      <p:grpSpPr>
        <a:xfrm>
          <a:off x="0" y="0"/>
          <a:ext cx="0" cy="0"/>
          <a:chOff x="0" y="0"/>
          <a:chExt cx="0" cy="0"/>
        </a:xfrm>
      </p:grpSpPr>
      <p:cxnSp>
        <p:nvCxnSpPr>
          <p:cNvPr id="28" name="Google Shape;28;p7"/>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0" name="Google Shape;30;p7"/>
          <p:cNvSpPr txBox="1">
            <a:spLocks noGrp="1"/>
          </p:cNvSpPr>
          <p:nvPr>
            <p:ph type="body" idx="1"/>
          </p:nvPr>
        </p:nvSpPr>
        <p:spPr>
          <a:xfrm>
            <a:off x="835500" y="1872800"/>
            <a:ext cx="3713600" cy="4239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14980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406633" y="701800"/>
            <a:ext cx="36408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spcBef>
                <a:spcPts val="0"/>
              </a:spcBef>
              <a:spcAft>
                <a:spcPts val="0"/>
              </a:spcAft>
              <a:buClr>
                <a:schemeClr val="accent2"/>
              </a:buClr>
              <a:buSzPts val="4800"/>
              <a:buNone/>
              <a:defRPr sz="6400">
                <a:solidFill>
                  <a:schemeClr val="accent2"/>
                </a:solidFill>
              </a:defRPr>
            </a:lvl2pPr>
            <a:lvl3pPr lvl="2">
              <a:spcBef>
                <a:spcPts val="0"/>
              </a:spcBef>
              <a:spcAft>
                <a:spcPts val="0"/>
              </a:spcAft>
              <a:buClr>
                <a:schemeClr val="accent2"/>
              </a:buClr>
              <a:buSzPts val="4800"/>
              <a:buNone/>
              <a:defRPr sz="6400">
                <a:solidFill>
                  <a:schemeClr val="accent2"/>
                </a:solidFill>
              </a:defRPr>
            </a:lvl3pPr>
            <a:lvl4pPr lvl="3">
              <a:spcBef>
                <a:spcPts val="0"/>
              </a:spcBef>
              <a:spcAft>
                <a:spcPts val="0"/>
              </a:spcAft>
              <a:buClr>
                <a:schemeClr val="accent2"/>
              </a:buClr>
              <a:buSzPts val="4800"/>
              <a:buNone/>
              <a:defRPr sz="6400">
                <a:solidFill>
                  <a:schemeClr val="accent2"/>
                </a:solidFill>
              </a:defRPr>
            </a:lvl4pPr>
            <a:lvl5pPr lvl="4">
              <a:spcBef>
                <a:spcPts val="0"/>
              </a:spcBef>
              <a:spcAft>
                <a:spcPts val="0"/>
              </a:spcAft>
              <a:buClr>
                <a:schemeClr val="accent2"/>
              </a:buClr>
              <a:buSzPts val="4800"/>
              <a:buNone/>
              <a:defRPr sz="6400">
                <a:solidFill>
                  <a:schemeClr val="accent2"/>
                </a:solidFill>
              </a:defRPr>
            </a:lvl5pPr>
            <a:lvl6pPr lvl="5">
              <a:spcBef>
                <a:spcPts val="0"/>
              </a:spcBef>
              <a:spcAft>
                <a:spcPts val="0"/>
              </a:spcAft>
              <a:buClr>
                <a:schemeClr val="accent2"/>
              </a:buClr>
              <a:buSzPts val="4800"/>
              <a:buNone/>
              <a:defRPr sz="6400">
                <a:solidFill>
                  <a:schemeClr val="accent2"/>
                </a:solidFill>
              </a:defRPr>
            </a:lvl6pPr>
            <a:lvl7pPr lvl="6">
              <a:spcBef>
                <a:spcPts val="0"/>
              </a:spcBef>
              <a:spcAft>
                <a:spcPts val="0"/>
              </a:spcAft>
              <a:buClr>
                <a:schemeClr val="accent2"/>
              </a:buClr>
              <a:buSzPts val="4800"/>
              <a:buNone/>
              <a:defRPr sz="6400">
                <a:solidFill>
                  <a:schemeClr val="accent2"/>
                </a:solidFill>
              </a:defRPr>
            </a:lvl7pPr>
            <a:lvl8pPr lvl="7">
              <a:spcBef>
                <a:spcPts val="0"/>
              </a:spcBef>
              <a:spcAft>
                <a:spcPts val="0"/>
              </a:spcAft>
              <a:buClr>
                <a:schemeClr val="accent2"/>
              </a:buClr>
              <a:buSzPts val="4800"/>
              <a:buNone/>
              <a:defRPr sz="6400">
                <a:solidFill>
                  <a:schemeClr val="accent2"/>
                </a:solidFill>
              </a:defRPr>
            </a:lvl8pPr>
            <a:lvl9pPr lvl="8">
              <a:spcBef>
                <a:spcPts val="0"/>
              </a:spcBef>
              <a:spcAft>
                <a:spcPts val="0"/>
              </a:spcAft>
              <a:buClr>
                <a:schemeClr val="accent2"/>
              </a:buClr>
              <a:buSzPts val="4800"/>
              <a:buNone/>
              <a:defRPr sz="64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33937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835500" y="2020067"/>
            <a:ext cx="2587600" cy="100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867">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r>
              <a:rPr lang="en-US"/>
              <a:t>Click to edit Master subtitle style</a:t>
            </a:r>
            <a:endParaRPr/>
          </a:p>
        </p:txBody>
      </p:sp>
      <p:sp>
        <p:nvSpPr>
          <p:cNvPr id="35" name="Google Shape;35;p9"/>
          <p:cNvSpPr txBox="1">
            <a:spLocks noGrp="1"/>
          </p:cNvSpPr>
          <p:nvPr>
            <p:ph type="body" idx="2"/>
          </p:nvPr>
        </p:nvSpPr>
        <p:spPr>
          <a:xfrm>
            <a:off x="835500" y="3022467"/>
            <a:ext cx="3901200" cy="3189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cxnSp>
        <p:nvCxnSpPr>
          <p:cNvPr id="36" name="Google Shape;36;p9"/>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73807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rgbClr val="8BE3FF"/>
            </a:gs>
            <a:gs pos="100000">
              <a:srgbClr val="ACFFD9"/>
            </a:gs>
          </a:gsLst>
          <a:lin ang="5400700" scaled="0"/>
        </a:gra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6639167" y="2704567"/>
            <a:ext cx="4763200" cy="71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40" name="Google Shape;40;p10"/>
          <p:cNvSpPr txBox="1">
            <a:spLocks noGrp="1"/>
          </p:cNvSpPr>
          <p:nvPr>
            <p:ph type="body" idx="1"/>
          </p:nvPr>
        </p:nvSpPr>
        <p:spPr>
          <a:xfrm>
            <a:off x="6639167" y="3424167"/>
            <a:ext cx="3713600" cy="28600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57189" rtl="0">
              <a:spcBef>
                <a:spcPts val="2133"/>
              </a:spcBef>
              <a:spcAft>
                <a:spcPts val="0"/>
              </a:spcAft>
              <a:buSzPts val="1800"/>
              <a:buChar char="○"/>
              <a:defRPr sz="2400"/>
            </a:lvl2pPr>
            <a:lvl3pPr marL="1828754" lvl="2" indent="-457189" rtl="0">
              <a:spcBef>
                <a:spcPts val="2133"/>
              </a:spcBef>
              <a:spcAft>
                <a:spcPts val="0"/>
              </a:spcAft>
              <a:buSzPts val="1800"/>
              <a:buChar char="■"/>
              <a:defRPr sz="2400"/>
            </a:lvl3pPr>
            <a:lvl4pPr marL="2438339" lvl="3" indent="-457189" rtl="0">
              <a:spcBef>
                <a:spcPts val="2133"/>
              </a:spcBef>
              <a:spcAft>
                <a:spcPts val="0"/>
              </a:spcAft>
              <a:buSzPts val="1800"/>
              <a:buChar char="●"/>
              <a:defRPr sz="2400"/>
            </a:lvl4pPr>
            <a:lvl5pPr marL="3047924" lvl="4" indent="-457189" rtl="0">
              <a:spcBef>
                <a:spcPts val="2133"/>
              </a:spcBef>
              <a:spcAft>
                <a:spcPts val="0"/>
              </a:spcAft>
              <a:buSzPts val="1800"/>
              <a:buChar char="○"/>
              <a:defRPr sz="2400"/>
            </a:lvl5pPr>
            <a:lvl6pPr marL="3657509" lvl="5" indent="-457189" rtl="0">
              <a:spcBef>
                <a:spcPts val="2133"/>
              </a:spcBef>
              <a:spcAft>
                <a:spcPts val="0"/>
              </a:spcAft>
              <a:buSzPts val="1800"/>
              <a:buChar char="■"/>
              <a:defRPr sz="2400"/>
            </a:lvl6pPr>
            <a:lvl7pPr marL="4267093" lvl="6" indent="-457189" rtl="0">
              <a:spcBef>
                <a:spcPts val="2133"/>
              </a:spcBef>
              <a:spcAft>
                <a:spcPts val="0"/>
              </a:spcAft>
              <a:buSzPts val="1800"/>
              <a:buChar char="●"/>
              <a:defRPr sz="2400"/>
            </a:lvl7pPr>
            <a:lvl8pPr marL="4876678" lvl="7" indent="-457189" rtl="0">
              <a:spcBef>
                <a:spcPts val="2133"/>
              </a:spcBef>
              <a:spcAft>
                <a:spcPts val="0"/>
              </a:spcAft>
              <a:buSzPts val="1800"/>
              <a:buChar char="○"/>
              <a:defRPr sz="2400"/>
            </a:lvl8pPr>
            <a:lvl9pPr marL="5486263" lvl="8" indent="-457189" rtl="0">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296603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204307425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2" name="Google Shape;152;p2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946541091"/>
      </p:ext>
    </p:extLst>
  </p:cSld>
  <p:clrMap bg1="lt1" tx1="dk1" bg2="dk2" tx2="lt2" accent1="accent1" accent2="accent2" accent3="accent3" accent4="accent4" accent5="accent5" accent6="accent6" hlink="hlink" folHlink="folHlink"/>
  <p:sldLayoutIdLst>
    <p:sldLayoutId id="214748368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11/25/2023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405197583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5.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35.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iyushtatrari/Stangenography.git" TargetMode="External"/><Relationship Id="rId2" Type="http://schemas.openxmlformats.org/officeDocument/2006/relationships/image" Target="../media/image5.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7"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16314CB8-D290-F5B5-9A31-7391A9C9FC95}"/>
              </a:ext>
            </a:extLst>
          </p:cNvPr>
          <p:cNvSpPr txBox="1"/>
          <p:nvPr/>
        </p:nvSpPr>
        <p:spPr>
          <a:xfrm>
            <a:off x="6597016" y="905011"/>
            <a:ext cx="4589328" cy="18891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i="0" kern="1200">
                <a:solidFill>
                  <a:schemeClr val="tx1"/>
                </a:solidFill>
                <a:effectLst/>
                <a:latin typeface="+mj-lt"/>
                <a:ea typeface="+mj-ea"/>
                <a:cs typeface="+mj-cs"/>
              </a:rPr>
              <a:t>IBM SKILLSBUILD INTERNSHIP </a:t>
            </a:r>
          </a:p>
          <a:p>
            <a:pPr>
              <a:lnSpc>
                <a:spcPct val="90000"/>
              </a:lnSpc>
              <a:spcBef>
                <a:spcPct val="0"/>
              </a:spcBef>
              <a:spcAft>
                <a:spcPts val="600"/>
              </a:spcAft>
            </a:pPr>
            <a:r>
              <a:rPr lang="en-US" sz="3000" b="1" i="0" kern="1200">
                <a:solidFill>
                  <a:schemeClr val="tx1"/>
                </a:solidFill>
                <a:effectLst/>
                <a:latin typeface="+mj-lt"/>
                <a:ea typeface="+mj-ea"/>
                <a:cs typeface="+mj-cs"/>
              </a:rPr>
              <a:t>FOR EMERGING TECHNOLOGIES</a:t>
            </a:r>
            <a:endParaRPr lang="en-US" sz="3000" b="1" kern="1200">
              <a:solidFill>
                <a:schemeClr val="tx1"/>
              </a:solidFill>
              <a:latin typeface="+mj-lt"/>
              <a:ea typeface="+mj-ea"/>
              <a:cs typeface="+mj-cs"/>
            </a:endParaRPr>
          </a:p>
        </p:txBody>
      </p:sp>
      <p:pic>
        <p:nvPicPr>
          <p:cNvPr id="6" name="Picture 5" descr="Abstract blurred public library with bookshelves">
            <a:extLst>
              <a:ext uri="{FF2B5EF4-FFF2-40B4-BE49-F238E27FC236}">
                <a16:creationId xmlns:a16="http://schemas.microsoft.com/office/drawing/2014/main" id="{CDBA2942-5B8E-603F-A904-2556E9B75AF3}"/>
              </a:ext>
            </a:extLst>
          </p:cNvPr>
          <p:cNvPicPr>
            <a:picLocks noChangeAspect="1"/>
          </p:cNvPicPr>
          <p:nvPr/>
        </p:nvPicPr>
        <p:blipFill rotWithShape="1">
          <a:blip r:embed="rId3"/>
          <a:srcRect r="5882" b="-1"/>
          <a:stretch/>
        </p:blipFill>
        <p:spPr>
          <a:xfrm>
            <a:off x="720807" y="1485481"/>
            <a:ext cx="5468347" cy="3878278"/>
          </a:xfrm>
          <a:prstGeom prst="rect">
            <a:avLst/>
          </a:prstGeom>
        </p:spPr>
      </p:pic>
      <p:sp>
        <p:nvSpPr>
          <p:cNvPr id="4" name="TextBox 3">
            <a:extLst>
              <a:ext uri="{FF2B5EF4-FFF2-40B4-BE49-F238E27FC236}">
                <a16:creationId xmlns:a16="http://schemas.microsoft.com/office/drawing/2014/main" id="{4B77CF4E-54D8-0C55-A15F-872D86B4B66F}"/>
              </a:ext>
            </a:extLst>
          </p:cNvPr>
          <p:cNvSpPr txBox="1"/>
          <p:nvPr/>
        </p:nvSpPr>
        <p:spPr>
          <a:xfrm>
            <a:off x="6597016" y="2965592"/>
            <a:ext cx="4589328" cy="29873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800" b="1" kern="1200" dirty="0">
                <a:solidFill>
                  <a:schemeClr val="tx1"/>
                </a:solidFill>
                <a:latin typeface="+mn-lt"/>
                <a:ea typeface="+mn-ea"/>
                <a:cs typeface="+mn-cs"/>
              </a:rPr>
              <a:t>Name: Piyush Tatrari</a:t>
            </a:r>
            <a:endParaRPr lang="en-US" sz="18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800" b="1" kern="1200" dirty="0" err="1">
                <a:solidFill>
                  <a:schemeClr val="tx1"/>
                </a:solidFill>
                <a:latin typeface="+mn-lt"/>
                <a:ea typeface="+mn-ea"/>
                <a:cs typeface="+mn-cs"/>
              </a:rPr>
              <a:t>SkillsBuild</a:t>
            </a:r>
            <a:r>
              <a:rPr lang="en-US" sz="1800" b="1" kern="1200" dirty="0">
                <a:solidFill>
                  <a:schemeClr val="tx1"/>
                </a:solidFill>
                <a:latin typeface="+mn-lt"/>
                <a:ea typeface="+mn-ea"/>
                <a:cs typeface="+mn-cs"/>
              </a:rPr>
              <a:t> Email ID: piyushtatrari654@gamil.com</a:t>
            </a:r>
            <a:endParaRPr lang="en-US" sz="18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800" b="1" kern="1200" dirty="0">
                <a:solidFill>
                  <a:schemeClr val="tx1"/>
                </a:solidFill>
                <a:latin typeface="+mn-lt"/>
                <a:ea typeface="+mn-ea"/>
                <a:cs typeface="+mn-cs"/>
              </a:rPr>
              <a:t>College Name: </a:t>
            </a:r>
            <a:r>
              <a:rPr lang="en-US" sz="1800" kern="1200" dirty="0">
                <a:solidFill>
                  <a:schemeClr val="tx1"/>
                </a:solidFill>
                <a:latin typeface="+mn-lt"/>
                <a:ea typeface="+mn-ea"/>
                <a:cs typeface="+mn-cs"/>
              </a:rPr>
              <a:t>Graphic Era Hill University, </a:t>
            </a:r>
            <a:r>
              <a:rPr lang="en-US" sz="1800" kern="1200" dirty="0" err="1">
                <a:solidFill>
                  <a:schemeClr val="tx1"/>
                </a:solidFill>
                <a:latin typeface="+mn-lt"/>
                <a:ea typeface="+mn-ea"/>
                <a:cs typeface="+mn-cs"/>
              </a:rPr>
              <a:t>Bhimtal</a:t>
            </a:r>
            <a:endParaRPr lang="en-US" sz="1800" kern="1200" dirty="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800" b="1" kern="1200" dirty="0">
                <a:solidFill>
                  <a:schemeClr val="tx1"/>
                </a:solidFill>
                <a:latin typeface="+mn-lt"/>
                <a:ea typeface="+mn-ea"/>
                <a:cs typeface="+mn-cs"/>
              </a:rPr>
              <a:t>College State: </a:t>
            </a:r>
            <a:r>
              <a:rPr lang="en-US" sz="1800" kern="1200" dirty="0">
                <a:solidFill>
                  <a:schemeClr val="tx1"/>
                </a:solidFill>
                <a:latin typeface="+mn-lt"/>
                <a:ea typeface="+mn-ea"/>
                <a:cs typeface="+mn-cs"/>
              </a:rPr>
              <a:t>Uttarakhand</a:t>
            </a:r>
          </a:p>
          <a:p>
            <a:pPr indent="-228600">
              <a:lnSpc>
                <a:spcPct val="90000"/>
              </a:lnSpc>
              <a:spcAft>
                <a:spcPts val="600"/>
              </a:spcAft>
              <a:buFont typeface="Arial" panose="020B0604020202020204" pitchFamily="34" charset="0"/>
              <a:buChar char="•"/>
            </a:pPr>
            <a:r>
              <a:rPr lang="en-US" sz="1800" b="1" kern="1200" dirty="0">
                <a:solidFill>
                  <a:schemeClr val="tx1"/>
                </a:solidFill>
                <a:latin typeface="+mn-lt"/>
                <a:ea typeface="+mn-ea"/>
                <a:cs typeface="+mn-cs"/>
              </a:rPr>
              <a:t>Domain: </a:t>
            </a:r>
            <a:r>
              <a:rPr lang="en-US" sz="1800" kern="1200" dirty="0">
                <a:solidFill>
                  <a:schemeClr val="tx1"/>
                </a:solidFill>
                <a:latin typeface="+mn-lt"/>
                <a:ea typeface="+mn-ea"/>
                <a:cs typeface="+mn-cs"/>
              </a:rPr>
              <a:t>Cyber Security</a:t>
            </a:r>
          </a:p>
          <a:p>
            <a:pPr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Duration: 13-10-2023 to 26-11-2023</a:t>
            </a:r>
          </a:p>
        </p:txBody>
      </p:sp>
      <p:pic>
        <p:nvPicPr>
          <p:cNvPr id="5" name="Picture 4" descr="A person taking a selfie&#10;&#10;Description automatically generated">
            <a:extLst>
              <a:ext uri="{FF2B5EF4-FFF2-40B4-BE49-F238E27FC236}">
                <a16:creationId xmlns:a16="http://schemas.microsoft.com/office/drawing/2014/main" id="{87CC6D5A-A3FC-FA3E-998C-639C67416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319" y="1558851"/>
            <a:ext cx="2800403" cy="3731537"/>
          </a:xfrm>
          <a:prstGeom prst="rect">
            <a:avLst/>
          </a:prstGeom>
        </p:spPr>
      </p:pic>
    </p:spTree>
    <p:extLst>
      <p:ext uri="{BB962C8B-B14F-4D97-AF65-F5344CB8AC3E}">
        <p14:creationId xmlns:p14="http://schemas.microsoft.com/office/powerpoint/2010/main" val="137334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54E6D0-A14C-40BE-8E45-081517266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extBox 1">
            <a:extLst>
              <a:ext uri="{FF2B5EF4-FFF2-40B4-BE49-F238E27FC236}">
                <a16:creationId xmlns:a16="http://schemas.microsoft.com/office/drawing/2014/main" id="{4A79FD45-321A-0861-710F-09FF73BE9086}"/>
              </a:ext>
            </a:extLst>
          </p:cNvPr>
          <p:cNvSpPr txBox="1"/>
          <p:nvPr/>
        </p:nvSpPr>
        <p:spPr>
          <a:xfrm>
            <a:off x="1198181" y="3508940"/>
            <a:ext cx="4987810" cy="222876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a:solidFill>
                  <a:schemeClr val="tx1"/>
                </a:solidFill>
                <a:latin typeface="+mj-lt"/>
                <a:ea typeface="+mj-ea"/>
                <a:cs typeface="+mj-cs"/>
              </a:rPr>
              <a:t>THANK  YOU</a:t>
            </a:r>
          </a:p>
        </p:txBody>
      </p:sp>
      <p:pic>
        <p:nvPicPr>
          <p:cNvPr id="6" name="Graphic 5" descr="Handshake">
            <a:extLst>
              <a:ext uri="{FF2B5EF4-FFF2-40B4-BE49-F238E27FC236}">
                <a16:creationId xmlns:a16="http://schemas.microsoft.com/office/drawing/2014/main" id="{7D4AB3F0-B39A-884F-C335-C3E79C422F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75741" y="979332"/>
            <a:ext cx="4890576" cy="4890576"/>
          </a:xfrm>
          <a:prstGeom prst="rect">
            <a:avLst/>
          </a:prstGeom>
        </p:spPr>
      </p:pic>
    </p:spTree>
    <p:extLst>
      <p:ext uri="{BB962C8B-B14F-4D97-AF65-F5344CB8AC3E}">
        <p14:creationId xmlns:p14="http://schemas.microsoft.com/office/powerpoint/2010/main" val="186903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9" name="Picture 198" descr="101010 data lines to infinity">
            <a:extLst>
              <a:ext uri="{FF2B5EF4-FFF2-40B4-BE49-F238E27FC236}">
                <a16:creationId xmlns:a16="http://schemas.microsoft.com/office/drawing/2014/main" id="{2C9C1C82-AE4A-928A-A0EE-AAB642B31644}"/>
              </a:ext>
            </a:extLst>
          </p:cNvPr>
          <p:cNvPicPr>
            <a:picLocks noChangeAspect="1"/>
          </p:cNvPicPr>
          <p:nvPr/>
        </p:nvPicPr>
        <p:blipFill rotWithShape="1">
          <a:blip r:embed="rId2"/>
          <a:srcRect t="13128"/>
          <a:stretch/>
        </p:blipFill>
        <p:spPr>
          <a:xfrm>
            <a:off x="-3047" y="10"/>
            <a:ext cx="12191999" cy="6857990"/>
          </a:xfrm>
          <a:prstGeom prst="rect">
            <a:avLst/>
          </a:prstGeom>
        </p:spPr>
      </p:pic>
      <p:sp>
        <p:nvSpPr>
          <p:cNvPr id="3" name="TextBox 2">
            <a:extLst>
              <a:ext uri="{FF2B5EF4-FFF2-40B4-BE49-F238E27FC236}">
                <a16:creationId xmlns:a16="http://schemas.microsoft.com/office/drawing/2014/main" id="{2BB91303-7711-D481-602D-D113811DF928}"/>
              </a:ext>
            </a:extLst>
          </p:cNvPr>
          <p:cNvSpPr txBox="1"/>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b="1" kern="1200">
                <a:solidFill>
                  <a:srgbClr val="FFFFFF"/>
                </a:solidFill>
                <a:latin typeface="+mj-lt"/>
                <a:ea typeface="+mj-ea"/>
                <a:cs typeface="+mj-cs"/>
              </a:rPr>
              <a:t>HIDING TEXT INTO AN IMAGE</a:t>
            </a:r>
          </a:p>
        </p:txBody>
      </p:sp>
    </p:spTree>
    <p:extLst>
      <p:ext uri="{BB962C8B-B14F-4D97-AF65-F5344CB8AC3E}">
        <p14:creationId xmlns:p14="http://schemas.microsoft.com/office/powerpoint/2010/main" val="124791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042D02-7140-B213-8F5C-CCDEA7371F5C}"/>
              </a:ext>
            </a:extLst>
          </p:cNvPr>
          <p:cNvSpPr txBox="1"/>
          <p:nvPr/>
        </p:nvSpPr>
        <p:spPr>
          <a:xfrm>
            <a:off x="800087" y="696231"/>
            <a:ext cx="6096000" cy="523220"/>
          </a:xfrm>
          <a:prstGeom prst="rect">
            <a:avLst/>
          </a:prstGeom>
          <a:noFill/>
        </p:spPr>
        <p:txBody>
          <a:bodyPr wrap="square">
            <a:spAutoFit/>
          </a:bodyPr>
          <a:lstStyle/>
          <a:p>
            <a:r>
              <a:rPr lang="en-IN" sz="2800" b="1" dirty="0">
                <a:solidFill>
                  <a:srgbClr val="44546A"/>
                </a:solidFill>
              </a:rPr>
              <a:t>AGENDA</a:t>
            </a:r>
          </a:p>
        </p:txBody>
      </p:sp>
      <p:graphicFrame>
        <p:nvGraphicFramePr>
          <p:cNvPr id="6" name="TextBox 3">
            <a:extLst>
              <a:ext uri="{FF2B5EF4-FFF2-40B4-BE49-F238E27FC236}">
                <a16:creationId xmlns:a16="http://schemas.microsoft.com/office/drawing/2014/main" id="{DB1D13BF-3ED4-90F8-3D3C-33A00138E517}"/>
              </a:ext>
            </a:extLst>
          </p:cNvPr>
          <p:cNvGraphicFramePr/>
          <p:nvPr/>
        </p:nvGraphicFramePr>
        <p:xfrm>
          <a:off x="90002" y="1997839"/>
          <a:ext cx="5950952"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49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9D578-5346-817D-8220-18C0373850F6}"/>
              </a:ext>
            </a:extLst>
          </p:cNvPr>
          <p:cNvSpPr txBox="1"/>
          <p:nvPr/>
        </p:nvSpPr>
        <p:spPr>
          <a:xfrm>
            <a:off x="748936" y="766354"/>
            <a:ext cx="4066904" cy="523220"/>
          </a:xfrm>
          <a:prstGeom prst="rect">
            <a:avLst/>
          </a:prstGeom>
          <a:noFill/>
        </p:spPr>
        <p:txBody>
          <a:bodyPr wrap="square" rtlCol="0">
            <a:spAutoFit/>
          </a:bodyPr>
          <a:lstStyle/>
          <a:p>
            <a:r>
              <a:rPr lang="en-IN" sz="2800" b="1" dirty="0">
                <a:solidFill>
                  <a:srgbClr val="44546A"/>
                </a:solidFill>
              </a:rPr>
              <a:t>WHO IS THE END USER</a:t>
            </a:r>
          </a:p>
        </p:txBody>
      </p:sp>
      <p:graphicFrame>
        <p:nvGraphicFramePr>
          <p:cNvPr id="6" name="TextBox 2">
            <a:extLst>
              <a:ext uri="{FF2B5EF4-FFF2-40B4-BE49-F238E27FC236}">
                <a16:creationId xmlns:a16="http://schemas.microsoft.com/office/drawing/2014/main" id="{0AAA6F1E-F56F-1198-EC70-22B8E61E9A0B}"/>
              </a:ext>
            </a:extLst>
          </p:cNvPr>
          <p:cNvGraphicFramePr/>
          <p:nvPr/>
        </p:nvGraphicFramePr>
        <p:xfrm>
          <a:off x="408218" y="1741166"/>
          <a:ext cx="7753379"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918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CA41EE-89ED-4659-82E3-0BFD58413E9A}"/>
              </a:ext>
            </a:extLst>
          </p:cNvPr>
          <p:cNvSpPr txBox="1"/>
          <p:nvPr/>
        </p:nvSpPr>
        <p:spPr>
          <a:xfrm>
            <a:off x="486746" y="549112"/>
            <a:ext cx="6811037" cy="523220"/>
          </a:xfrm>
          <a:prstGeom prst="rect">
            <a:avLst/>
          </a:prstGeom>
          <a:noFill/>
        </p:spPr>
        <p:txBody>
          <a:bodyPr wrap="square" rtlCol="0">
            <a:spAutoFit/>
          </a:bodyPr>
          <a:lstStyle/>
          <a:p>
            <a:r>
              <a:rPr lang="en-IN" sz="2800" b="1" dirty="0">
                <a:solidFill>
                  <a:srgbClr val="44546A"/>
                </a:solidFill>
              </a:rPr>
              <a:t>MY </a:t>
            </a:r>
            <a:r>
              <a:rPr lang="en-US" sz="2800" b="1" i="0" dirty="0">
                <a:solidFill>
                  <a:srgbClr val="44546A"/>
                </a:solidFill>
                <a:effectLst/>
                <a:latin typeface="Söhne"/>
              </a:rPr>
              <a:t>SOLUTION AND ITS VALUE PROPOSITION</a:t>
            </a:r>
            <a:endParaRPr lang="en-IN" sz="2800" b="1" dirty="0">
              <a:solidFill>
                <a:srgbClr val="44546A"/>
              </a:solidFill>
            </a:endParaRPr>
          </a:p>
        </p:txBody>
      </p:sp>
      <p:graphicFrame>
        <p:nvGraphicFramePr>
          <p:cNvPr id="7" name="TextBox 2">
            <a:extLst>
              <a:ext uri="{FF2B5EF4-FFF2-40B4-BE49-F238E27FC236}">
                <a16:creationId xmlns:a16="http://schemas.microsoft.com/office/drawing/2014/main" id="{1FDFE776-AE95-36DB-1C53-57F2EFE5AB69}"/>
              </a:ext>
            </a:extLst>
          </p:cNvPr>
          <p:cNvGraphicFramePr/>
          <p:nvPr/>
        </p:nvGraphicFramePr>
        <p:xfrm>
          <a:off x="278674" y="1231835"/>
          <a:ext cx="6096000"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69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15A495-97C3-027A-5AF3-25CE9DD2997B}"/>
              </a:ext>
            </a:extLst>
          </p:cNvPr>
          <p:cNvSpPr txBox="1"/>
          <p:nvPr/>
        </p:nvSpPr>
        <p:spPr>
          <a:xfrm>
            <a:off x="563765" y="508152"/>
            <a:ext cx="6096000" cy="523220"/>
          </a:xfrm>
          <a:prstGeom prst="rect">
            <a:avLst/>
          </a:prstGeom>
          <a:noFill/>
        </p:spPr>
        <p:txBody>
          <a:bodyPr wrap="square">
            <a:spAutoFit/>
          </a:bodyPr>
          <a:lstStyle/>
          <a:p>
            <a:r>
              <a:rPr lang="en-IN" sz="2800" b="1" dirty="0">
                <a:solidFill>
                  <a:srgbClr val="44546A"/>
                </a:solidFill>
              </a:rPr>
              <a:t>WOW IN THE SOLUTION</a:t>
            </a:r>
          </a:p>
        </p:txBody>
      </p:sp>
      <p:graphicFrame>
        <p:nvGraphicFramePr>
          <p:cNvPr id="13" name="TextBox 2">
            <a:extLst>
              <a:ext uri="{FF2B5EF4-FFF2-40B4-BE49-F238E27FC236}">
                <a16:creationId xmlns:a16="http://schemas.microsoft.com/office/drawing/2014/main" id="{245400D3-2C2A-A6A2-C683-F797BED48B96}"/>
              </a:ext>
            </a:extLst>
          </p:cNvPr>
          <p:cNvGraphicFramePr/>
          <p:nvPr/>
        </p:nvGraphicFramePr>
        <p:xfrm>
          <a:off x="218171" y="1223230"/>
          <a:ext cx="6441593"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44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8DEF-C05A-537B-5586-AC915ECA6C8D}"/>
              </a:ext>
            </a:extLst>
          </p:cNvPr>
          <p:cNvSpPr>
            <a:spLocks noGrp="1"/>
          </p:cNvSpPr>
          <p:nvPr>
            <p:ph type="title"/>
          </p:nvPr>
        </p:nvSpPr>
        <p:spPr/>
        <p:txBody>
          <a:bodyPr wrap="square" anchor="t">
            <a:normAutofit/>
          </a:bodyPr>
          <a:lstStyle/>
          <a:p>
            <a:r>
              <a:rPr lang="en-IN" dirty="0" err="1"/>
              <a:t>Modeling</a:t>
            </a:r>
            <a:endParaRPr lang="en-IN" dirty="0"/>
          </a:p>
        </p:txBody>
      </p:sp>
      <p:graphicFrame>
        <p:nvGraphicFramePr>
          <p:cNvPr id="5" name="Content Placeholder 2">
            <a:extLst>
              <a:ext uri="{FF2B5EF4-FFF2-40B4-BE49-F238E27FC236}">
                <a16:creationId xmlns:a16="http://schemas.microsoft.com/office/drawing/2014/main" id="{56F7A849-AD00-8009-F7F2-A655E792552C}"/>
              </a:ext>
            </a:extLst>
          </p:cNvPr>
          <p:cNvGraphicFramePr>
            <a:graphicFrameLocks noGrp="1"/>
          </p:cNvGraphicFramePr>
          <p:nvPr>
            <p:ph idx="1"/>
            <p:extLst>
              <p:ext uri="{D42A27DB-BD31-4B8C-83A1-F6EECF244321}">
                <p14:modId xmlns:p14="http://schemas.microsoft.com/office/powerpoint/2010/main" val="3695968245"/>
              </p:ext>
            </p:extLst>
          </p:nvPr>
        </p:nvGraphicFramePr>
        <p:xfrm>
          <a:off x="598488" y="2003425"/>
          <a:ext cx="10995025" cy="4479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019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ED7097-7D34-98FF-F9CA-1CFD29AA500A}"/>
              </a:ext>
            </a:extLst>
          </p:cNvPr>
          <p:cNvSpPr txBox="1"/>
          <p:nvPr/>
        </p:nvSpPr>
        <p:spPr>
          <a:xfrm>
            <a:off x="707278" y="264549"/>
            <a:ext cx="1905000" cy="523220"/>
          </a:xfrm>
          <a:prstGeom prst="rect">
            <a:avLst/>
          </a:prstGeom>
          <a:noFill/>
        </p:spPr>
        <p:txBody>
          <a:bodyPr wrap="square" rtlCol="0">
            <a:spAutoFit/>
          </a:bodyPr>
          <a:lstStyle/>
          <a:p>
            <a:r>
              <a:rPr lang="en-IN" sz="2800" b="1" dirty="0">
                <a:solidFill>
                  <a:srgbClr val="44546A"/>
                </a:solidFill>
              </a:rPr>
              <a:t>RESULT</a:t>
            </a:r>
          </a:p>
        </p:txBody>
      </p:sp>
      <p:graphicFrame>
        <p:nvGraphicFramePr>
          <p:cNvPr id="6" name="TextBox 2">
            <a:extLst>
              <a:ext uri="{FF2B5EF4-FFF2-40B4-BE49-F238E27FC236}">
                <a16:creationId xmlns:a16="http://schemas.microsoft.com/office/drawing/2014/main" id="{E879E54F-C622-F237-68C9-A2D12B6694F7}"/>
              </a:ext>
            </a:extLst>
          </p:cNvPr>
          <p:cNvGraphicFramePr/>
          <p:nvPr>
            <p:extLst>
              <p:ext uri="{D42A27DB-BD31-4B8C-83A1-F6EECF244321}">
                <p14:modId xmlns:p14="http://schemas.microsoft.com/office/powerpoint/2010/main" val="3321346628"/>
              </p:ext>
            </p:extLst>
          </p:nvPr>
        </p:nvGraphicFramePr>
        <p:xfrm>
          <a:off x="420300" y="1692661"/>
          <a:ext cx="9942900" cy="4499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02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16D899-5807-48DD-AFE8-CB54DE05F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7D7446A5-5755-4786-AB96-2F60936475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9" name="Rectangle 18">
            <a:extLst>
              <a:ext uri="{FF2B5EF4-FFF2-40B4-BE49-F238E27FC236}">
                <a16:creationId xmlns:a16="http://schemas.microsoft.com/office/drawing/2014/main" id="{48D56BC1-95D7-49E8-9614-B65997844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351CE30-8B3C-4193-9366-0C0D7A1E8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906"/>
            <a:ext cx="10981990" cy="3171424"/>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499CAD-039D-4767-D6AE-3FB32E6CAA2C}"/>
              </a:ext>
            </a:extLst>
          </p:cNvPr>
          <p:cNvSpPr txBox="1"/>
          <p:nvPr/>
        </p:nvSpPr>
        <p:spPr>
          <a:xfrm>
            <a:off x="1198181" y="2098071"/>
            <a:ext cx="3795844" cy="26646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a:solidFill>
                  <a:schemeClr val="tx1"/>
                </a:solidFill>
                <a:latin typeface="+mj-lt"/>
                <a:ea typeface="+mj-ea"/>
                <a:cs typeface="+mj-cs"/>
              </a:rPr>
              <a:t>LINKS</a:t>
            </a:r>
          </a:p>
        </p:txBody>
      </p:sp>
      <p:sp>
        <p:nvSpPr>
          <p:cNvPr id="3" name="TextBox 2">
            <a:extLst>
              <a:ext uri="{FF2B5EF4-FFF2-40B4-BE49-F238E27FC236}">
                <a16:creationId xmlns:a16="http://schemas.microsoft.com/office/drawing/2014/main" id="{0977D0A4-EE2F-7CB2-FAC4-88E57A3E3688}"/>
              </a:ext>
            </a:extLst>
          </p:cNvPr>
          <p:cNvSpPr txBox="1"/>
          <p:nvPr/>
        </p:nvSpPr>
        <p:spPr>
          <a:xfrm>
            <a:off x="5186553" y="2098070"/>
            <a:ext cx="5578684" cy="266466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800" kern="1200" dirty="0">
                <a:solidFill>
                  <a:schemeClr val="tx1"/>
                </a:solidFill>
                <a:latin typeface="+mn-lt"/>
                <a:ea typeface="+mn-ea"/>
                <a:cs typeface="+mn-cs"/>
              </a:rPr>
              <a:t>Project Link: </a:t>
            </a:r>
            <a:r>
              <a:rPr lang="en-US" sz="1800" kern="1200" dirty="0">
                <a:solidFill>
                  <a:schemeClr val="tx1"/>
                </a:solidFill>
                <a:latin typeface="+mn-lt"/>
                <a:ea typeface="+mn-ea"/>
                <a:cs typeface="+mn-cs"/>
                <a:hlinkClick r:id="rId3"/>
              </a:rPr>
              <a:t>click here</a:t>
            </a:r>
            <a:endParaRPr lang="en-US" sz="1800" kern="1200" dirty="0">
              <a:solidFill>
                <a:schemeClr val="tx1"/>
              </a:solidFill>
              <a:latin typeface="+mn-lt"/>
              <a:ea typeface="+mn-ea"/>
              <a:cs typeface="+mn-cs"/>
            </a:endParaRPr>
          </a:p>
          <a:p>
            <a:pPr marL="285750" indent="-228600">
              <a:lnSpc>
                <a:spcPct val="90000"/>
              </a:lnSpc>
              <a:spcAft>
                <a:spcPts val="600"/>
              </a:spcAft>
              <a:buFont typeface="Arial" panose="020B0604020202020204" pitchFamily="34" charset="0"/>
              <a:buChar char="•"/>
            </a:pP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3398322285"/>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Cyber Security Business Plan by Slidesgo</Template>
  <TotalTime>716</TotalTime>
  <Words>881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DM Sans</vt:lpstr>
      <vt:lpstr>Proxima Nova</vt:lpstr>
      <vt:lpstr>Proxima Nova Semibold</vt:lpstr>
      <vt:lpstr>Söhne</vt:lpstr>
      <vt:lpstr>Viga</vt:lpstr>
      <vt:lpstr>Cyber Security Business Plan</vt:lpstr>
      <vt:lpstr>Slidesgo Final Pages</vt:lpstr>
      <vt:lpstr>Office Theme</vt:lpstr>
      <vt:lpstr>PowerPoint Presentation</vt:lpstr>
      <vt:lpstr>PowerPoint Presentation</vt:lpstr>
      <vt:lpstr>PowerPoint Presentation</vt:lpstr>
      <vt:lpstr>PowerPoint Presentation</vt:lpstr>
      <vt:lpstr>PowerPoint Presentation</vt:lpstr>
      <vt:lpstr>PowerPoint Presentation</vt:lpstr>
      <vt:lpstr>Modeling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KUMAR RAJPUT</dc:creator>
  <cp:lastModifiedBy>piyush tatrari</cp:lastModifiedBy>
  <cp:revision>8</cp:revision>
  <dcterms:created xsi:type="dcterms:W3CDTF">2023-07-18T09:21:03Z</dcterms:created>
  <dcterms:modified xsi:type="dcterms:W3CDTF">2023-11-25T13:11:35Z</dcterms:modified>
</cp:coreProperties>
</file>