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9" r:id="rId3"/>
    <p:sldId id="358" r:id="rId4"/>
    <p:sldId id="357" r:id="rId5"/>
    <p:sldId id="359" r:id="rId6"/>
    <p:sldId id="360" r:id="rId7"/>
    <p:sldId id="362" r:id="rId8"/>
    <p:sldId id="361" r:id="rId9"/>
    <p:sldId id="363" r:id="rId10"/>
    <p:sldId id="364" r:id="rId11"/>
    <p:sldId id="26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105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73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5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4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57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05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6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72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什么是堆外内存？什么情况会发生堆外内存溢出或泄露？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堆内存有良好的伸缩性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对垃圾回收停顿的改善可以明显感觉到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提高了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堆外内存的使用需要我们重点关注，当发生内存溢出时排查起来非常困难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4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87590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堆内内存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一般情况下，一个新的对象创建在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内的堆上，并为其分配内存空间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堆空间由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垃圾回收器管理，称为堆内内存（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on-heap memory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虚拟机会定期对垃圾内存进行回收，有时会进行一次彻底的回收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彻底回收时，垃圾收集器会对所有分配的堆内内存进行完整的扫描，这意味一次垃圾收集对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应用造成的影响，跟堆的大小是成正比的，过大的堆会影响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应用的性能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53058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5545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和堆内内存相对应，堆外内存就是把内存对象分配在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虚拟机的堆以外的内存，这些内存直接受操作系统管理，而不是虚拟机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这样能够维护一个较小的堆，在一定程度上减少垃圾回收对应用程序造成的影响，堆外内存也被称为直接内存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包下的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DirectByteBuffer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进行堆外内存的管理和使用，它会在对象创建的时候就分配堆外内存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16BE8-E2D1-EE40-9986-3597752E9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91" y="3853384"/>
            <a:ext cx="5664944" cy="27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97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保持一个较小的堆内内存，可以减少了垃圾收集对应用的影响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在使用缓存时，需要消耗一些内存空间来提升速度，使用堆内内存会给虚拟机带来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压力，使用硬盘或者分布式缓存的响应时间会比较长，这时候堆外缓存会是一个比较好的选择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982632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堆内内存由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管理，属于用户态，而堆外内存由操作系统管理，属于内核态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如果从堆内向磁盘写数据时，数据会被先复制到堆外内存，即内核缓冲区，然后再由操作系统写入磁盘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使用堆外内存，直接写入到磁盘中，提升了效率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B6C84-4895-CF48-8F46-287433804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70" y="3079901"/>
            <a:ext cx="8544272" cy="32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22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6312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堆外内存的缺点就是内存难以控制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使用了堆外内存就间接失去了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管理内存的可行性，改由自己来管理，当发生内存溢出时排查起来非常困难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025016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堆外内存泄露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4012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操作系统对每个进程能管理的内存都是有限制的，对于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位系统而言，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最大接近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大概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，如果堆内实际内存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1.6G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，那留给堆外内存的大小也就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0.4G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堆外内存不会像新生代和老年代那样，发现空间不足就通知收集器进行回收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它只能等待老年代满了后触发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顺便地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清理堆外内存中废弃的对象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在极端情况下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一直没有执行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的话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堆外内存也一直得不到释放</a:t>
            </a: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86812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堆外内存泄露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需要一种机制能够主动对它进行清理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需要显示的调用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.gc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但假如打开了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DisableExplicitGC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开关，禁止显示调用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System.gc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假如堆外内存空间已经满了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虽然肯堆中还有很多空闲的内存，堆外内存也不得不抛出内存溢出异常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072005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堆外内存回收过程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5853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在堆内只保存堆外内存的引用，用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DirectByteBuffer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对象来表示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DirectByteBuffer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对象在初始化时，都会创建一个对应的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Cleaner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DirectByteBuffer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对象在某次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中被回收，只有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Cleaner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对象知道堆外内存的地址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当下一次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执行时，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Cleaner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对象会触发自身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方法清理对应的堆外内存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Cleaner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对象在下次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时被回收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06D9B-2BE3-4E4B-9E81-3004A381B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32" y="3762386"/>
            <a:ext cx="6555453" cy="29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02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778</Words>
  <Application>Microsoft Macintosh PowerPoint</Application>
  <PresentationFormat>Widescreen</PresentationFormat>
  <Paragraphs>75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434</cp:revision>
  <dcterms:created xsi:type="dcterms:W3CDTF">2017-06-22T11:40:00Z</dcterms:created>
  <dcterms:modified xsi:type="dcterms:W3CDTF">2020-03-04T15:19:04Z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