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9" r:id="rId3"/>
    <p:sldId id="367" r:id="rId4"/>
    <p:sldId id="366" r:id="rId5"/>
    <p:sldId id="368" r:id="rId6"/>
    <p:sldId id="369" r:id="rId7"/>
    <p:sldId id="370" r:id="rId8"/>
    <p:sldId id="371" r:id="rId9"/>
    <p:sldId id="373" r:id="rId10"/>
    <p:sldId id="372" r:id="rId11"/>
    <p:sldId id="375" r:id="rId12"/>
    <p:sldId id="374" r:id="rId13"/>
    <p:sldId id="377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 autoAdjust="0"/>
    <p:restoredTop sz="94422" autoAdjust="0"/>
  </p:normalViewPr>
  <p:slideViewPr>
    <p:cSldViewPr snapToObjects="1">
      <p:cViewPr varScale="1">
        <p:scale>
          <a:sx n="121" d="100"/>
          <a:sy n="121" d="100"/>
        </p:scale>
        <p:origin x="132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25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25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00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29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7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0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7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9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什么是</a:t>
            </a:r>
            <a:r>
              <a:rPr lang="en-US" altLang="ja-JP" sz="2000" b="1" dirty="0">
                <a:solidFill>
                  <a:schemeClr val="bg1"/>
                </a:solidFill>
              </a:rPr>
              <a:t>JVM</a:t>
            </a:r>
            <a:r>
              <a:rPr lang="ja-JP" altLang="en-US" sz="2000" b="1">
                <a:solidFill>
                  <a:schemeClr val="bg1"/>
                </a:solidFill>
              </a:rPr>
              <a:t>类加载器机制和双亲委派模型？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双亲委派机制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53245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现在需要加载一个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应用程序类加载器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 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会问问自己的爸爸扩展类加载器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ExtensionsClassLoader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，你能加载到这个类吗？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然后扩展类加载器直接问自己的爸爸启动类加载器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BootstrapClassLoader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，你能加载到这个类吗？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启动类加载器发现在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安装目录下没找到这个类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就下推加载权利给扩展类加载器这个儿子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扩展类加载器在自己负责的目录中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也没有找到这个类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下推加载权利给儿子应用程序类加载器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应用程序类加载器在自己负责的范围内，比如写好的那个系统打包成的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包吧，一下子发现就在这里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然后把这个类进行加载</a:t>
            </a:r>
          </a:p>
          <a:p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965996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双亲委派机制优点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虚拟机不仅要看类的全名是否相同，还要看加载这个类的类加载器是否一样。只有两者都相同的情况，才认为两个类是相同的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双亲委托机制使得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类随着它的类加载器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具备了一种带有优先级的层次关系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例如类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java.lang.Object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，它存放在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rt.jar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之中，无论哪一个类加载器要加载这个类，最终都是委托给处于模型最顶端的启动类加载器进行加载，因此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类在程序的各种加载器环境中都是同一个类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883070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双亲委派机制优点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34778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如果没有使用双亲委托模型，由各个类加载器自行去加载的话，会导致一片混乱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假设用户自己编写了一个称为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java.lang.Object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的类，并放在程序的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ACEBB-C43B-F74D-A4CB-8F44508E2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63" y="2780928"/>
            <a:ext cx="5175746" cy="28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542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相同名称的类可以并存在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虚拟机中，只需要不同的类加载器来加载它们即可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不同类加载器加载的类之间是不兼容的，这就相当于在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虚拟机内部创建了一个个相互隔离的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类空间，这种技术在许多框架中都被用到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438703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ja-JP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类加载器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，把编译好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字节码文件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虚拟机中进行执行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DEEA18-6103-0648-AF6D-3DD4A309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096494"/>
            <a:ext cx="4693642" cy="36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中的类加载器大致可以分成两类，一类是系统提供的，另外一类则是由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应用开发人员编写的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系统提供的类加载器主要有下面三个：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启动类加载器（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 class loader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扩展类加载器（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extensions class loader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系统类加载器（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AppClassLoader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6812572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启动类加载器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主要负责加载我们在机器上安装的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目录下的核心类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安装目录下有一个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目录，这里有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最核心的一些类库，支撑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系统的运行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所以一旦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启动，那么首先就会依托启动类加载器，去加载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安装目录下的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目录中的核心类库</a:t>
            </a: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8058165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扩展类加载器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安装目录下有一个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lib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的目录，通过扩展类加载器来加载此目录下的文件，支持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系统的运行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648083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应用程序类加载器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3234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主要负责加载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环境变量所指定的路径中的类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大致可以理解为去加载写好的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代码，把写好的那些类到内存里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05609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自定义类加载器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除了系统提供的类加载器以外，开发人员可以通过继承 </a:t>
            </a:r>
            <a:r>
              <a:rPr lang="en-US" altLang="ja-JP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java.lang.ClassLoader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类的方式实现自己的类加载器，以满足一些特殊的需求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384066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类加载器的树状组织结构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除了启动类加载器之外，所有的类加载器都有一个父类加载器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C68CA-900F-5440-AAB6-BE4FF22F5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28" y="1869615"/>
            <a:ext cx="3271016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48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双亲委派机制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在收到了类加载的请求后，类加载器首先会把这个请求委托给父类加载器去完成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如果父类加载器无法完成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才会由自己尝试去加载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300511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835</Words>
  <Application>Microsoft Macintosh PowerPoint</Application>
  <PresentationFormat>Widescreen</PresentationFormat>
  <Paragraphs>78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470</cp:revision>
  <dcterms:created xsi:type="dcterms:W3CDTF">2017-06-22T11:40:00Z</dcterms:created>
  <dcterms:modified xsi:type="dcterms:W3CDTF">2020-03-07T17:22:52Z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