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58" r:id="rId3"/>
    <p:sldId id="349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269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422" autoAdjust="0"/>
  </p:normalViewPr>
  <p:slideViewPr>
    <p:cSldViewPr snapToObjects="1">
      <p:cViewPr varScale="1">
        <p:scale>
          <a:sx n="121" d="100"/>
          <a:sy n="121" d="100"/>
        </p:scale>
        <p:origin x="89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77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70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15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16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86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47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55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42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40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40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深入</a:t>
            </a:r>
            <a:r>
              <a:rPr lang="en-US" altLang="ja-JP" b="1" dirty="0"/>
              <a:t>Java</a:t>
            </a:r>
            <a:r>
              <a:rPr lang="ja-JP" altLang="en-US" b="1"/>
              <a:t>虚拟机</a:t>
            </a:r>
            <a:endParaRPr lang="ja-JP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479332" cy="5040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ja-JP" altLang="en-US" sz="2000" b="1">
                <a:solidFill>
                  <a:schemeClr val="bg1"/>
                </a:solidFill>
              </a:rPr>
              <a:t>垃圾回收算法有哪些，每个算法各自有何优劣？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5947004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标记 </a:t>
            </a: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整理（老年代采用的方式）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0934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在标记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清理的基础上，清理完成后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将内存空间进行整理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使空间紧凑排列，解决了内存碎片的问题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缺点：开销较大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6145" name="Picture 1">
            <a:extLst>
              <a:ext uri="{FF2B5EF4-FFF2-40B4-BE49-F238E27FC236}">
                <a16:creationId xmlns:a16="http://schemas.microsoft.com/office/drawing/2014/main" id="{B01CF46D-2E77-8145-81C2-34C21026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040800"/>
            <a:ext cx="7032104" cy="20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9485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5947004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复制（新生代采用的方式）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4012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将空间一分为二，在清理时，将需要保留的对象复制到第二块区域上，复制的时候直接紧凑排列，然后把原来的一块区域清空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缺点：浪费空间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307D9F4-F6CC-8A4D-9B96-1A292B85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36" y="1975467"/>
            <a:ext cx="8878979" cy="29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907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5696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</a:t>
            </a:r>
            <a:r>
              <a:rPr lang="ja-JP" altLang="en-CN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垃圾</a:t>
            </a: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回收机制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三种垃圾回收算法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5475129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垃圾回收机制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6312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在探讨垃圾回收算法之前，首先需要介绍一下垃圾回收机制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我们知道对无用的对象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可以进行回收然后释放空间，所以需要确定哪些对象是需要被回收的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530582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引用计数法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当对象被引用，程序计数器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+1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；释放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；当为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时证明对象未被引用，可回收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7BA97B50-5AD5-CB44-A34D-3487C3B8E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10" y="2047043"/>
            <a:ext cx="4915495" cy="24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5898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引用计数法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但是这个算法有明显的缺陷，对于循环引用的情况下，对象不会被回收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例如下图：对象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，对象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循环引用，没有其他的对象引用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，但是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都不会被回收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EBBFAF4D-180A-F147-81C4-339B2785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849645"/>
            <a:ext cx="4924904" cy="217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167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可达性分析法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通过一些列称之为“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 Roots”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的对象作为起点；从此起点向下搜索，所走过的路径称之为引用链，当一个对象到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 Roots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没有任何引用链相连接，代表此对象不可达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5F79044F-9B46-C241-BA8B-4BDC1270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868519"/>
            <a:ext cx="6538122" cy="464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9832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可达性分析法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可以作为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 Roots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的对象包括：</a:t>
            </a: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虚拟机栈（帧栈中的局部变量表）中的引用对象；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类静态属性引用的对象；</a:t>
            </a: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常量引用的对象；</a:t>
            </a:r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本地方法栈中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JNI (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即一般说的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Native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的引用对象；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3804678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垃圾回收算法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CN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确认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了哪些对象需要回收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垃圾回收算法决定了回收的操作过程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6176715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标记 </a:t>
            </a: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4012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时候，先进行扫描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把需要清理的无用对象进行标记，然后将这些对象直接清理</a:t>
            </a:r>
          </a:p>
          <a:p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缺点：产生内存碎片，如上图，如果清理了两个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1kb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的对象，再添加一个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2kb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的对象，无法放入这两个位置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343102B1-F19A-8C4D-A5F5-1C76CF5AA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138" y="1628800"/>
            <a:ext cx="43815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6430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484</Words>
  <Application>Microsoft Macintosh PowerPoint</Application>
  <PresentationFormat>Widescreen</PresentationFormat>
  <Paragraphs>81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微软雅黑</vt:lpstr>
      <vt:lpstr>小米兰亭</vt:lpstr>
      <vt:lpstr>Arial</vt:lpstr>
      <vt:lpstr>Times New Roman</vt:lpstr>
      <vt:lpstr>Office 主题</vt:lpstr>
      <vt:lpstr>深入Java虚拟机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422</cp:revision>
  <dcterms:created xsi:type="dcterms:W3CDTF">2017-06-22T11:40:00Z</dcterms:created>
  <dcterms:modified xsi:type="dcterms:W3CDTF">2020-03-03T17:26:30Z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