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9" r:id="rId3"/>
    <p:sldId id="358" r:id="rId4"/>
    <p:sldId id="359" r:id="rId5"/>
    <p:sldId id="360" r:id="rId6"/>
    <p:sldId id="361" r:id="rId7"/>
    <p:sldId id="362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6" autoAdjust="0"/>
    <p:restoredTop sz="94389" autoAdjust="0"/>
  </p:normalViewPr>
  <p:slideViewPr>
    <p:cSldViewPr snapToObjects="1">
      <p:cViewPr varScale="1">
        <p:scale>
          <a:sx n="151" d="100"/>
          <a:sy n="151" d="100"/>
        </p:scale>
        <p:origin x="105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15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96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9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54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14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32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深入</a:t>
            </a:r>
            <a:r>
              <a:rPr lang="en-US" altLang="ja-JP" b="1" dirty="0"/>
              <a:t>Java</a:t>
            </a:r>
            <a:r>
              <a:rPr lang="ja-JP" altLang="en-US" b="1"/>
              <a:t>虚拟机</a:t>
            </a:r>
            <a:endParaRPr lang="ja-JP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479332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2000" b="1">
                <a:solidFill>
                  <a:schemeClr val="bg1"/>
                </a:solidFill>
              </a:rPr>
              <a:t>对于堆内存，虚拟机如何进行分代管理？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根据对象在内存中</a:t>
            </a:r>
            <a:r>
              <a:rPr lang="ja-JP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存活时间的长短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，把堆内存分为</a:t>
            </a:r>
            <a:r>
              <a:rPr lang="ja-JP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新生代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ja-JP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老年代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9B4ACE-D154-EC45-9D1E-626DCF5A8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72" y="2204864"/>
            <a:ext cx="8580586" cy="26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58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新生代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新生代由三部分组成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Eden+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S0+S1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Survivor</a:t>
            </a:r>
            <a:endParaRPr lang="ja-JP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1911B6-6C37-8042-A03A-3AFFF7F2A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062049"/>
            <a:ext cx="59055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771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新生代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6312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大部分情况下，对象优先分配在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如果对象实在太大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新生代都放不下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会直接放到老年代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区满时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将会触发一次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 GC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242885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 GC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18138" y="980728"/>
            <a:ext cx="10267484" cy="34778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满了后，进行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，将需要保存的数据复制到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下一次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满了后，进行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，将原来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存在的数据复制到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中，将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Eden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中需要保存的数据也复制到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4ED2B-014C-0149-A418-C236541CC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09" y="1484785"/>
            <a:ext cx="7084214" cy="1944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CE09CC-F1B5-3D4D-916D-7FFDDF418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49" y="4521812"/>
            <a:ext cx="5979790" cy="19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96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 GC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18138" y="980728"/>
            <a:ext cx="10267484" cy="50167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长期存活的对象将进入老年代，默认是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岁，通过设置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MaxTenuringThreshold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来指定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不是永远要求年龄必须达到了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MaxTenuringThreshold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才能晋升老年代，在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Survivor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空间中，如果年龄大于或等于某年龄的对象的总和，大于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Survivor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空间的一半，则这些对象就可以直接进入老年代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的对象累加大小和占整个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survivor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区的比例，超过默认的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TargetSurvivorRatio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），因此年龄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和年龄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的对象都要晋升</a:t>
            </a: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A2B36-3C74-B648-A57A-568C1EBF1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686819"/>
            <a:ext cx="3292202" cy="22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455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老年代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31700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主要存放应用程序中生命周期长的内存对象。老年代的对象比较稳定，所以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不会频繁执行，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会清理整个堆空间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在进行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前一般都先进行了一次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，使得有新生代的对象晋身入老年代，导致空间不够用时才触发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当无法找到足够大的连续空间分配给新创建的较大对象时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也会提前触发一次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进行垃圾回收腾出空间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会导致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Stop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World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5067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399</Words>
  <Application>Microsoft Macintosh PowerPoint</Application>
  <PresentationFormat>Widescreen</PresentationFormat>
  <Paragraphs>49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微软雅黑</vt:lpstr>
      <vt:lpstr>小米兰亭</vt:lpstr>
      <vt:lpstr>Arial</vt:lpstr>
      <vt:lpstr>Times New Roman</vt:lpstr>
      <vt:lpstr>Office 主题</vt:lpstr>
      <vt:lpstr>深入Java虚拟机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427</cp:revision>
  <dcterms:created xsi:type="dcterms:W3CDTF">2017-06-22T11:40:00Z</dcterms:created>
  <dcterms:modified xsi:type="dcterms:W3CDTF">2020-03-03T14:09:04Z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