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49" r:id="rId3"/>
    <p:sldId id="361" r:id="rId4"/>
    <p:sldId id="364" r:id="rId5"/>
    <p:sldId id="365" r:id="rId6"/>
    <p:sldId id="269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8" autoAdjust="0"/>
    <p:restoredTop sz="94389" autoAdjust="0"/>
  </p:normalViewPr>
  <p:slideViewPr>
    <p:cSldViewPr snapToObjects="1">
      <p:cViewPr varScale="1">
        <p:scale>
          <a:sx n="151" d="100"/>
          <a:sy n="151" d="100"/>
        </p:scale>
        <p:origin x="120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15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14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20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2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深入</a:t>
            </a:r>
            <a:r>
              <a:rPr lang="en-US" altLang="ja-JP" b="1" dirty="0"/>
              <a:t>Java</a:t>
            </a:r>
            <a:r>
              <a:rPr lang="ja-JP" altLang="en-US" b="1"/>
              <a:t>虚拟机</a:t>
            </a:r>
            <a:endParaRPr lang="ja-JP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479332" cy="5040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ja-JP" altLang="en-US" sz="2000" b="1">
                <a:solidFill>
                  <a:schemeClr val="bg1"/>
                </a:solidFill>
              </a:rPr>
              <a:t>方法调用是如何导致线程栈内存溢出的？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java.lang.StackOverflowError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栈内存溢出是进行复杂运算时非常容易出现的错误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ja-JP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530582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运行原理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43C1035-04D8-E94F-B1D0-BE53FBF1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196752"/>
            <a:ext cx="8577734" cy="497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A78BB-B20A-584A-A102-90C02FCFE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8" y="3400896"/>
            <a:ext cx="4104884" cy="22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455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每个线程的虚拟机栈的大小是固定的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1MB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每次线程调用一个方法，都会将本次方法调用的栈桢压入虚拟机栈里，这个栈桢里保存着方法内部的局部变量和其他信息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0884238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栈内存溢出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5545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既然一个线程的虚拟机栈内存大小是有限的，那么假设不停去调用各种方法，对应的栈桢不停进压入栈中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大置的栈桢会消耗完毕这个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的线程栈内存，最终就会导致出现栈内存溢出的情况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尤其是递归的程序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32C66-64BE-5847-A1B0-3C0002D1C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4005064"/>
            <a:ext cx="5068915" cy="10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501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185</Words>
  <Application>Microsoft Macintosh PowerPoint</Application>
  <PresentationFormat>Widescreen</PresentationFormat>
  <Paragraphs>24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微软雅黑</vt:lpstr>
      <vt:lpstr>小米兰亭</vt:lpstr>
      <vt:lpstr>Arial</vt:lpstr>
      <vt:lpstr>Times New Roman</vt:lpstr>
      <vt:lpstr>Office 主题</vt:lpstr>
      <vt:lpstr>深入Java虚拟机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435</cp:revision>
  <dcterms:created xsi:type="dcterms:W3CDTF">2017-06-22T11:40:00Z</dcterms:created>
  <dcterms:modified xsi:type="dcterms:W3CDTF">2020-03-06T16:39:34Z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