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49" r:id="rId3"/>
    <p:sldId id="387" r:id="rId4"/>
    <p:sldId id="388" r:id="rId5"/>
    <p:sldId id="391" r:id="rId6"/>
    <p:sldId id="392" r:id="rId7"/>
    <p:sldId id="393" r:id="rId8"/>
    <p:sldId id="395" r:id="rId9"/>
    <p:sldId id="394" r:id="rId10"/>
    <p:sldId id="269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1" autoAdjust="0"/>
    <p:restoredTop sz="94389" autoAdjust="0"/>
  </p:normalViewPr>
  <p:slideViewPr>
    <p:cSldViewPr snapToObjects="1">
      <p:cViewPr varScale="1">
        <p:scale>
          <a:sx n="151" d="100"/>
          <a:sy n="151" d="100"/>
        </p:scale>
        <p:origin x="156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15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98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287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621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421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38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892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08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</a:t>
            </a:r>
            <a:r>
              <a:rPr lang="ja-JP" altLang="en-US">
                <a:cs typeface="Times New Roman" panose="02020603050405020304"/>
              </a:rPr>
              <a:t>徐无忌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/>
              <a:t>深入</a:t>
            </a:r>
            <a:r>
              <a:rPr lang="en-US" altLang="ja-JP" b="1" dirty="0"/>
              <a:t>Java</a:t>
            </a:r>
            <a:r>
              <a:rPr lang="ja-JP" altLang="en-US" b="1"/>
              <a:t>虚拟机</a:t>
            </a:r>
            <a:endParaRPr lang="ja-JP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6479332" cy="5040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ja-JP" altLang="en-US" sz="2000" b="1">
                <a:solidFill>
                  <a:schemeClr val="bg1"/>
                </a:solidFill>
              </a:rPr>
              <a:t>使用</a:t>
            </a:r>
            <a:r>
              <a:rPr lang="en-US" altLang="ja-JP" sz="2000" b="1" dirty="0" err="1">
                <a:solidFill>
                  <a:schemeClr val="bg1"/>
                </a:solidFill>
              </a:rPr>
              <a:t>jstat</a:t>
            </a:r>
            <a:r>
              <a:rPr lang="ja-JP" altLang="en-US" sz="2000" b="1">
                <a:solidFill>
                  <a:schemeClr val="bg1"/>
                </a:solidFill>
              </a:rPr>
              <a:t>命令摸清线上系统的</a:t>
            </a:r>
            <a:r>
              <a:rPr lang="en-US" altLang="ja-JP" sz="2000" b="1" dirty="0">
                <a:solidFill>
                  <a:schemeClr val="bg1"/>
                </a:solidFill>
              </a:rPr>
              <a:t>JVM</a:t>
            </a:r>
            <a:r>
              <a:rPr lang="ja-JP" altLang="en-US" sz="2000" b="1">
                <a:solidFill>
                  <a:schemeClr val="bg1"/>
                </a:solidFill>
              </a:rPr>
              <a:t>运行状态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总览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2400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对于运行中的系统，想检查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整体运行情况，最常用的工具就是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jstat</a:t>
            </a:r>
            <a:b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jstat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可以查看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内部的内存使用情况，还有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的执行次数以及耗时</a:t>
            </a:r>
            <a:b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通过这些指标，可以判断出系统的当前内存使用压力以及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压力，内存分配是否合理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530582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CN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jstat</a:t>
            </a:r>
            <a:endParaRPr lang="ja-JP" altLang="en-US" sz="28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39703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jstat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[PID]</a:t>
            </a:r>
            <a:endParaRPr lang="en-US" altLang="ja-JP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S0C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：这是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S0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区的大小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S0U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：这是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S0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区当前使用的内存大小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S1C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：这是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区的大小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S1U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：这是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区当前使用的内存大小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EG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：这是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Eden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区的大小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EU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：这是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Eden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区当前使用的内存大小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OC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：这是老年代的大小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OU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：这是老年代当前使用的内存大小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MC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：这是元数据区的大小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MU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：这是元数据区的当前使用的内存大小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YGG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：这是系统运行迄今为止的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Young GG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次数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YGGT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：这是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Young GC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的耗时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FGC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：这是系统运行迄今为止的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Full GC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次数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FGCT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：这是</a:t>
            </a:r>
            <a:r>
              <a:rPr lang="en-US" altLang="ja-JP" sz="16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FullGC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的耗时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GCT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：这是所有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ja-JP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的总耗时</a:t>
            </a:r>
          </a:p>
          <a:p>
            <a:pPr>
              <a:lnSpc>
                <a:spcPct val="150000"/>
              </a:lnSpc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B352AED-3504-1F4E-9457-4B95433C2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7" y="5026742"/>
            <a:ext cx="12192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4801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新生代对象增长速度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47089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首先要了解的，就是随着系统运行，每秒钟会在年轻代的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Eden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区分配多少对象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jstat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【PID】 1000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每隔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秒钟执行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jstat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举例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第一秒先显示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Eden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区使用了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内存，第二秒显示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Eden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区使用了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205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内存，第三秒显示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Eden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区使用了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209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此时你可以轻易的推断出来，这个系统大概每秒钟会新增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左右的对象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按照上述思路，可以把握线上系统的高峰和日常两个时间段内的对象增长速率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4473953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Young GC</a:t>
            </a: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的触发频率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CN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知道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了新生代对象增长的速度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很容易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推测出来多久发生一次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Young GC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比如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5MB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每秒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Eden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区一共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300MB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则大概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分钟就会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Monitor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一次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2727426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Young GC</a:t>
            </a: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平均耗时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Jstat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结果中显示了系统已经发生了多少次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Young 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以及这些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Young 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的总耗时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比如系统运行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小时后共发生了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Young GC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总耗时为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0s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。那么平均下来每次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Young 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大概就耗时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0.1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秒的时间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也就是每次会导致系统停顿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0.1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6790041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老年代</a:t>
            </a:r>
            <a:endParaRPr lang="ja-JP" altLang="en-US" sz="28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33239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从一个正常的角度来看，老年代的对象是不太可能不停的快速增长的，因为普通的系统其实没那么多长期存活的对 象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如果你发现比如每次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Young 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过后，老年代对象都要增长几十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，那很有可能就是你一次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Young 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过后存活对象太多了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老年代满了会触发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Full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极度影响程序性能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8081488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Full GC</a:t>
            </a: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平均耗时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Jstat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结果中显示了系统已经发生了多少次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Full 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以及这些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Full 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的总耗时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调优的目的也是为了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Full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出现的越少越好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5670657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灵活运行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jstat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，可以轻而易举掌控线上</a:t>
            </a:r>
            <a:r>
              <a:rPr lang="en-US" altLang="ja-JP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运行的详细情況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针对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具体运行情况去进行有针对性的优化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7162497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3195</TotalTime>
  <Words>654</Words>
  <Application>Microsoft Macintosh PowerPoint</Application>
  <PresentationFormat>Widescreen</PresentationFormat>
  <Paragraphs>55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微软雅黑</vt:lpstr>
      <vt:lpstr>小米兰亭</vt:lpstr>
      <vt:lpstr>Arial</vt:lpstr>
      <vt:lpstr>Times New Roman</vt:lpstr>
      <vt:lpstr>Office 主题</vt:lpstr>
      <vt:lpstr>深入Java虚拟机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Xu, Craig</cp:lastModifiedBy>
  <cp:revision>517</cp:revision>
  <dcterms:created xsi:type="dcterms:W3CDTF">2017-06-22T11:40:00Z</dcterms:created>
  <dcterms:modified xsi:type="dcterms:W3CDTF">2020-03-08T17:10:56Z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