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78" r:id="rId4"/>
    <p:sldId id="379" r:id="rId5"/>
    <p:sldId id="380" r:id="rId6"/>
    <p:sldId id="381" r:id="rId7"/>
    <p:sldId id="38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2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6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48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8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8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396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3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9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0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1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2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2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高并发交易系统，应该如何设置</a:t>
            </a:r>
            <a:r>
              <a:rPr lang="en-US" altLang="ja-JP" sz="2000" b="1" dirty="0">
                <a:solidFill>
                  <a:schemeClr val="bg1"/>
                </a:solidFill>
              </a:rPr>
              <a:t>JVM</a:t>
            </a:r>
            <a:r>
              <a:rPr lang="ja-JP" altLang="en-US" sz="2000" b="1">
                <a:solidFill>
                  <a:schemeClr val="bg1"/>
                </a:solidFill>
              </a:rPr>
              <a:t>堆内存的大小？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但是真实的支付系统在运行过程中，肯定每秒还会创建大量其他的对象。我们估算一下，每秒钟除了支付订单对象，还会创建其他的对象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个订单对象而言，需要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30*1KB=30KB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的内存空间，算上其他对象，那么每秒钟创建出来的对象，一共大概需要接近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然后下一秒，对新的请求继续创建大概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的对象，放在新生代里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循环多次之后，新生代里垃圾太多，就会触发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回收掉这些垃圾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645272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堆内存大小设置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5539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的出现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394801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堆内存大小设置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其实一般来说线上业务系统，常见的机器配置是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，或者是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的机器来部署，机器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内存，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进程估计最多也就是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还得分给元空间、栈内存、堆内存几块区域，那么堆内存估计可能也就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个多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的内存空间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堆内存还分为新生代和老年代，那么新生代可能也就几百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的内存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整个系统每秒需要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左右的内存空间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新生代只有几百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运行几百秒也就是大概五六分钟左右，新生代内存空间就满了，肯定会触发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如果这么频繁的触发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必然会影响线上系统的性能稳定性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47395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堆内存大小设置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因此对于核心的系统，一般至少考虑采用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的机器来部署。对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进程分配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以上内存，新生代在里面可以分配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左右的内存空间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这样每秒消耗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左右内存，需要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多秒，也就是半个多小时才会让新生代触发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 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，大大降低了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的频率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068685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ja-JP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如何正确设置堆内存大小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最终还是要取决于具体业务的体量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在不同的机器配置之下，核心目的是保证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Minor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的频率不要太频繁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通过横向扩展部署多台机器，使每台机器处理的请求更少，对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的圧力更小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801679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我们以一个</a:t>
            </a:r>
            <a:r>
              <a:rPr lang="ja-JP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每日百万级别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的交易支付系统作为背景，来给大家分析一下，在线上部署一个系统时，应该如何根据系统的业务置来合理设置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的堆内存大小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整体架构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C9A7FB5-501A-F947-A83F-B67BD12E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3480"/>
            <a:ext cx="11264652" cy="37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997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上述业务流程中，最核心的环节是在用户发起支付请求的时候，会生成一个支付订单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这个支付订单需要记录几个核心要素：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谁发起的支付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对哪个商品的支付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通过哪个渠道进行支付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发起支付的时间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等等诸如此类的信息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23191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如果每日有百万笔交易，在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的角度来看，就是每天会在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中创建上百万个新的支付订单对象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21B7A1-A097-EE4E-BA86-CEDEB87F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204864"/>
            <a:ext cx="8044656" cy="39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48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假设每天有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万个支付订单，一般用户交易行为会集中在几个小时内的高峰期中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对于高峰期而言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每秒需要能够支持处理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笔订单左右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假设我们的支付系统部署了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台机器，每台机器实际上每秒需要处理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笔订单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05684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2AEDDA-8363-9D4A-971F-B46D8D1F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908720"/>
            <a:ext cx="5878825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849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支付订单请求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一次支付请求，需要在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中创建一个支付订单对象，填充数据，然后把这个支付订单写入数据库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进行付款等等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假设一次支付请求的处理，从头到尾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总共大概需要一秒钟的时间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那么对于每台机器而言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一秒钟接收到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笔支付请求，然后在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的新生代里创建了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个支付订单的对象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一秒钟之后，对这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个支付订单完成了处理，就可以对他们的引用进行回收，这些订单对象就成为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新生代里面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没人引用的垃圾对象了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1642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支付订单对象大小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41549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直接根据支付订单类中的实例变置的类型来计算，比如：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类型的变量数据是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类型的变量数据是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一般来说，支付订单这种核心类，按照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个实例变量来计算，一个对象大概也就在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1kb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对于一台机器而言，每秒钟处理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笔支付订单的请求，大概占据的内存空间是最多就是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30*1KB=30Kb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而已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136226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921</Words>
  <Application>Microsoft Macintosh PowerPoint</Application>
  <PresentationFormat>Widescreen</PresentationFormat>
  <Paragraphs>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503</cp:revision>
  <dcterms:created xsi:type="dcterms:W3CDTF">2017-06-22T11:40:00Z</dcterms:created>
  <dcterms:modified xsi:type="dcterms:W3CDTF">2020-03-08T14:52:38Z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