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9" r:id="rId3"/>
    <p:sldId id="362" r:id="rId4"/>
    <p:sldId id="366" r:id="rId5"/>
    <p:sldId id="363" r:id="rId6"/>
    <p:sldId id="364" r:id="rId7"/>
    <p:sldId id="367" r:id="rId8"/>
    <p:sldId id="365" r:id="rId9"/>
    <p:sldId id="368" r:id="rId10"/>
    <p:sldId id="369" r:id="rId11"/>
    <p:sldId id="370" r:id="rId12"/>
    <p:sldId id="371" r:id="rId13"/>
    <p:sldId id="372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8" autoAdjust="0"/>
    <p:restoredTop sz="94389" autoAdjust="0"/>
  </p:normalViewPr>
  <p:slideViewPr>
    <p:cSldViewPr snapToObjects="1">
      <p:cViewPr varScale="1">
        <p:scale>
          <a:sx n="151" d="100"/>
          <a:sy n="151" d="100"/>
        </p:scale>
        <p:origin x="120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09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472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087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08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32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00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62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05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9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08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77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42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深入</a:t>
            </a:r>
            <a:r>
              <a:rPr lang="en-US" altLang="ja-JP" b="1" dirty="0"/>
              <a:t>Java</a:t>
            </a:r>
            <a:r>
              <a:rPr lang="ja-JP" altLang="en-US" b="1"/>
              <a:t>虚拟机</a:t>
            </a:r>
            <a:endParaRPr lang="ja-JP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479332" cy="5040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2000" b="1" dirty="0">
                <a:solidFill>
                  <a:schemeClr val="bg1"/>
                </a:solidFill>
              </a:rPr>
              <a:t>JVM</a:t>
            </a:r>
            <a:r>
              <a:rPr lang="ja-JP" altLang="en-US" sz="2000" b="1">
                <a:solidFill>
                  <a:schemeClr val="bg1"/>
                </a:solidFill>
              </a:rPr>
              <a:t>可能会发生哪几种</a:t>
            </a:r>
            <a:r>
              <a:rPr lang="en-US" altLang="ja-JP" sz="2000" b="1" dirty="0">
                <a:solidFill>
                  <a:schemeClr val="bg1"/>
                </a:solidFill>
              </a:rPr>
              <a:t>OOM</a:t>
            </a:r>
            <a:r>
              <a:rPr lang="ja-JP" altLang="en-US" sz="2000" b="1">
                <a:solidFill>
                  <a:schemeClr val="bg1"/>
                </a:solidFill>
              </a:rPr>
              <a:t>？如何进行排查和处理？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6595076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Unable to create new native thread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0411" y="1052736"/>
            <a:ext cx="11119229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升级配置，为机器提供更多的内存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修复应用程序的线程泄漏问题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限制线程池大小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参数减少线程栈的大小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6870110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6595076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Direct buffer memory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0411" y="1052736"/>
            <a:ext cx="11119229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堆外内存一旦使用超出限制，就会抛出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Direct buffer memory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6553225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6595076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Direct buffer memory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0411" y="1052736"/>
            <a:ext cx="11119229" cy="25545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CN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办法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检查是否直接或间接使用了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jetty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通过启动参数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XX:MaxDirectMemorySize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调整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Direct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ByteBuffer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的上限值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检查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参数是否有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-XX:+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DisableExplicitGC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选项，如果有就去掉，因为该参数会使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System.gc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失效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3553509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6595076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0411" y="1052736"/>
            <a:ext cx="11119229" cy="15696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N" altLang="ja-JP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OOM</a:t>
            </a:r>
            <a:r>
              <a:rPr lang="ja-JP" altLang="en-CN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错误是</a:t>
            </a: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非常严重的错误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线上出现时需要第一时间处理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需要大量的经验来判断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尽可能对出现过的场景做好总结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892022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内存严重不足时，会抛出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java.lang.OutOfMemoryError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根据实际生产经验，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OOM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是非常严重的问题，一般会对程序日志中的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OutOfMemoryError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配置关键字告警，一经发现，立即处理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242885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 Heap Space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0411" y="1052736"/>
            <a:ext cx="11119229" cy="31700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当堆内存没有足够空间存放新创建的对象时，就会抛出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java.lang.OutOfMemoryError:Java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heap space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请求创建一个超大对象，通常是一个大数组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超出预期的访问量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数据量，比如流量飙升的促销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秒杀活动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内存泄漏（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Memory Leak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）的出现，大量对象引用没有释放，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无法对其自动回收，比如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ThreadLocal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线程池无界队列等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550679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 Heap Space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0411" y="1052736"/>
            <a:ext cx="11119229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针对大部分情况，通常只需要通过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Xmx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参数调高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堆内存空间即可。如果仍然没有解决，可以参考以下情况做进一步处理：</a:t>
            </a:r>
          </a:p>
          <a:p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、如果是超大对象，可以检查其合理性，比如是否一次性查询了数据库全部结果，而没有做结果数限制</a:t>
            </a:r>
          </a:p>
          <a:p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、如果是业务峰值压力，可以考虑添加机器资源，或者做限流降级</a:t>
            </a:r>
          </a:p>
          <a:p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、如果是内存泄漏，需要找到持有的对象，修改代码设计，比如关闭没有释放的连接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1875832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6595076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 overhead limit exceeded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0411" y="1052736"/>
            <a:ext cx="11119229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花费超过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98%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的时间来做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但回收了不到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2%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的堆内存，且该动作连续重复了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次，就会抛出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java.lang.OutOfMemoryError:GC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overhead limit exceeded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简单地说，就是应用程序已经基本耗尽了所有可用内存，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也无法回收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给出这样一个参数：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-XX:-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UseGCOverheadLimit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  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禁用这个检查，其实这个参数解决不了内存问题，只是把错误的信息延后，替换成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java.lang.OutOfMemoryError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 Java heap space</a:t>
            </a: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7236828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6595076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Permgen</a:t>
            </a: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space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0411" y="1052736"/>
            <a:ext cx="11119229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该错误表示永久代（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Permanent Generation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）已用满，通常是因为加载的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数目太多或体积太大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1008343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6595076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Permgen</a:t>
            </a: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space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0411" y="1052736"/>
            <a:ext cx="11119229" cy="40934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程序启动报错，修改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XX:MaxPermSize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启动参数，调大永久代空间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应用重新部署时报错，很可能是应用没有重启，导致加载了多份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信息，只需重启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即可解决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运行时报错，应用程序可能会动态创建大量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，而这些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的生命周期很短暂，但是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默认不会卸载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，可以设置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-XX:+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CMSClassUnloadingEnabled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-XX:+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UseConcMarkSweepGC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这两个参数允许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卸载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如果上述方法无法解决，可以通过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jmap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dump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内存对象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逐一分析开销最大的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和重复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8659837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6595076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Metaspace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0411" y="1052736"/>
            <a:ext cx="11119229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JDK8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后使用元空间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Metaspace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替换了永久代（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Permanent Generation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），该错误表示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Metaspace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已被用满，通常还是因为加载的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数目太多或体积太大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3798482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6595076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Unable to create new native thread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0411" y="1052736"/>
            <a:ext cx="11119229" cy="16312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线程（用户线程）对应着操作系统的内核级线程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线程的创建会通过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向底层操作系统请求创建一个新的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native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线程，如果没有足够的资源分配就会报此类错误</a:t>
            </a:r>
          </a:p>
          <a:p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2121380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833</Words>
  <Application>Microsoft Macintosh PowerPoint</Application>
  <PresentationFormat>Widescreen</PresentationFormat>
  <Paragraphs>85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微软雅黑</vt:lpstr>
      <vt:lpstr>小米兰亭</vt:lpstr>
      <vt:lpstr>Arial</vt:lpstr>
      <vt:lpstr>Times New Roman</vt:lpstr>
      <vt:lpstr>Office 主题</vt:lpstr>
      <vt:lpstr>深入Java虚拟机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456</cp:revision>
  <dcterms:created xsi:type="dcterms:W3CDTF">2017-06-22T11:40:00Z</dcterms:created>
  <dcterms:modified xsi:type="dcterms:W3CDTF">2020-03-06T15:15:25Z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