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9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26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6" autoAdjust="0"/>
    <p:restoredTop sz="94389" autoAdjust="0"/>
  </p:normalViewPr>
  <p:slideViewPr>
    <p:cSldViewPr snapToObjects="1">
      <p:cViewPr varScale="1">
        <p:scale>
          <a:sx n="151" d="100"/>
          <a:sy n="151" d="100"/>
        </p:scale>
        <p:origin x="148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5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20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5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6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012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692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48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83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</a:t>
            </a:r>
            <a:r>
              <a:rPr lang="ja-JP" altLang="en-US">
                <a:cs typeface="Times New Roman" panose="02020603050405020304"/>
              </a:rPr>
              <a:t>徐无忌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深入</a:t>
            </a:r>
            <a:r>
              <a:rPr lang="en-US" altLang="ja-JP" b="1" dirty="0"/>
              <a:t>Java</a:t>
            </a:r>
            <a:r>
              <a:rPr lang="ja-JP" altLang="en-US" b="1"/>
              <a:t>虚拟机</a:t>
            </a:r>
            <a:endParaRPr lang="ja-JP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6479332" cy="5040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2000" b="1" dirty="0">
                <a:solidFill>
                  <a:schemeClr val="bg1"/>
                </a:solidFill>
              </a:rPr>
              <a:t>Java</a:t>
            </a:r>
            <a:r>
              <a:rPr lang="ja-JP" altLang="en-US" sz="2000" b="1">
                <a:solidFill>
                  <a:schemeClr val="bg1"/>
                </a:solidFill>
              </a:rPr>
              <a:t>代码到底是如何运行起来的？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99F92004-DC8E-C34A-983B-6190878E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441" y="1197413"/>
            <a:ext cx="2944086" cy="52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426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总览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假设咱们写好了一份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代码，保存在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.java”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为后缀的代码文件内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那在编写后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究竟是如何运行起来的呢？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B74152-6525-234A-B1EB-0466C1438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370569"/>
            <a:ext cx="4333602" cy="31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0582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31700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写好“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.java”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代码后，会通过编译器将代码编译成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后缀的字节码文件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是与平台无关的，实现语言无关性的基础就是虚拟机和字节码存储格式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只要编译器按照虚拟机规范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编译成对应的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文件，这个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文件就能够被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加载。不同的操作系统通过运行对应版本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来载入这个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文件运行，则实现了平台无关性</a:t>
            </a: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944662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6312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要运行这些“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class”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字节码文件中的代码，那就要把“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class”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文件中包含的各种类给加载进来？此时就涉及到类加载的过程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通过类加载器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可以把编译好的那些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字节码文件给加载到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DD9539-F325-C649-9CE1-CC6FDF31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2924944"/>
            <a:ext cx="3973562" cy="311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116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5545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在类被加载后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需要通过链接过程将它合并到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的运行状态之中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然后才可以开始使用。链接包括三个步骤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6526239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938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假如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文件被人篡改了，里面的字节码不符合虚拟机的规范，那么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是没法去执行这个字节码的 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所以在类加载到之后，真正使用之前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必须先对其验证下，校验它必须完全符合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规范，后续才能交给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来运行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6702724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132343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准备过程中，会为类分配内存空间，给内部的类变置分配内存空间并设置默认的初始值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准备过程并不会执行代码</a:t>
            </a:r>
            <a:endParaRPr lang="en-US" sz="2000" dirty="0"/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DFF28-7833-1348-9AE8-63C04B917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856157"/>
            <a:ext cx="4320480" cy="10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668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链接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ja-JP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解析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解析的过程要确保这些被引用的类能被正确的找到，这个过程可能会导致其它的</a:t>
            </a: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类被加载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1402762-4CD3-664D-90DC-813791BE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952604"/>
            <a:ext cx="4072579" cy="451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5526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4578852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0267484" cy="25545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初始化过程的主要操作是执行静态代码块和初始化静态变量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按照源代码中从上到下的顺序依次执行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一个类被初始化之前，它的直接父类也需要被初始化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一个接口的初始化，不会引起其父接口的初始化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719775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486</Words>
  <Application>Microsoft Macintosh PowerPoint</Application>
  <PresentationFormat>Widescreen</PresentationFormat>
  <Paragraphs>56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微软雅黑</vt:lpstr>
      <vt:lpstr>小米兰亭</vt:lpstr>
      <vt:lpstr>Arial</vt:lpstr>
      <vt:lpstr>Times New Roman</vt:lpstr>
      <vt:lpstr>Office 主题</vt:lpstr>
      <vt:lpstr>深入Java虚拟机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Xu, Craig</cp:lastModifiedBy>
  <cp:revision>460</cp:revision>
  <dcterms:created xsi:type="dcterms:W3CDTF">2017-06-22T11:40:00Z</dcterms:created>
  <dcterms:modified xsi:type="dcterms:W3CDTF">2020-03-07T16:33:21Z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