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5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6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55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94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0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Spring</a:t>
            </a:r>
            <a:r>
              <a:rPr lang="ja-JP" altLang="en-US"/>
              <a:t>全家桶必知必会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670676" cy="648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ja-JP" altLang="en-US" sz="2000" b="1">
                <a:solidFill>
                  <a:schemeClr val="bg1"/>
                </a:solidFill>
              </a:rPr>
              <a:t>什么是</a:t>
            </a:r>
            <a:r>
              <a:rPr lang="en-US" altLang="ja-JP" sz="2000" b="1" dirty="0">
                <a:solidFill>
                  <a:schemeClr val="bg1"/>
                </a:solidFill>
              </a:rPr>
              <a:t>CGLIB</a:t>
            </a:r>
            <a:r>
              <a:rPr lang="ja-JP" altLang="en-US" sz="2000" b="1">
                <a:solidFill>
                  <a:schemeClr val="bg1"/>
                </a:solidFill>
              </a:rPr>
              <a:t>动态代理？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Code Generator Library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）是一个强大的、高性能的代码生成库，可以在运行期间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动态扩展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其被广泛应用于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框架中，用以提供方法拦截操作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378989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862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相比于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动态代理更加强大，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动态代理虽然简单易用，但是其有一个致命缺陷是，只能对接口进行代理。如果要代理的类为一个普通类、没有接口，那么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动态代理就没法使用了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不仅可以接管接口类的方法，也可以接管普通类的方法，为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的动态代理提供了很好的补充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644614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底层使用了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字节码操作框架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它是一个短小精悍的字节码操作框架，用于操作字节码生成新的类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库外，脚本语言如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Groovyl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生成字节码。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使用类似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的解析器来实现高性能。我们不鼓励直接使用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，因为它需要对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字节码的格式足够的了解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405723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CN" altLang="ja-JP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代理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42473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动态生成被代理类的子类，子类重写委托类的所有非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private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在子类中采用方法拦截的技术拦截所有父类方法的调用，顺势织入横切逻辑</a:t>
            </a:r>
            <a:b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因此如果委托类被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修饰，那么它就不可以被继承，导致不可以被代理。同理如果委托类的一个方法被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修饰后，那么此方法也不可以被代理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165535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8827324" cy="240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如果目标对象实现了接口，默认采用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动态代理进行实现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如果目标对象实现了接口，也可以强制是用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进行实现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如果目前对象没有接口，则必须采用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CGLIB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实现动态代理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7177479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385</Words>
  <Application>Microsoft Macintosh PowerPoint</Application>
  <PresentationFormat>Widescreen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微软雅黑</vt:lpstr>
      <vt:lpstr>小米兰亭</vt:lpstr>
      <vt:lpstr>Arial</vt:lpstr>
      <vt:lpstr>Times New Roman</vt:lpstr>
      <vt:lpstr>Office 主题</vt:lpstr>
      <vt:lpstr>Spring全家桶必知必会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449</cp:revision>
  <dcterms:created xsi:type="dcterms:W3CDTF">2017-06-22T11:40:00Z</dcterms:created>
  <dcterms:modified xsi:type="dcterms:W3CDTF">2020-04-17T07:37:39Z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