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0" r:id="rId4"/>
    <p:sldId id="26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8" autoAdjust="0"/>
    <p:restoredTop sz="94389" autoAdjust="0"/>
  </p:normalViewPr>
  <p:slideViewPr>
    <p:cSldViewPr snapToObjects="1">
      <p:cViewPr varScale="1">
        <p:scale>
          <a:sx n="76" d="100"/>
          <a:sy n="76" d="100"/>
        </p:scale>
        <p:origin x="232" y="1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什么是</a:t>
            </a:r>
            <a:r>
              <a:rPr lang="en-US" altLang="ja-JP" sz="2000" b="1" dirty="0">
                <a:solidFill>
                  <a:schemeClr val="bg1"/>
                </a:solidFill>
              </a:rPr>
              <a:t>JDK</a:t>
            </a:r>
            <a:r>
              <a:rPr lang="ja-JP" altLang="en-US" sz="2000" b="1">
                <a:solidFill>
                  <a:schemeClr val="bg1"/>
                </a:solidFill>
              </a:rPr>
              <a:t>动态代理</a:t>
            </a:r>
            <a:r>
              <a:rPr lang="en-US" altLang="ja-JP" sz="2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代理模式的基本思想：给目标对象提供一个代理对象，并由代理对象控制对目前对象的引用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通过代理对象来间接访问目标，对原有的业务进行增强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动态代理就是要生成一个包装类对象，由于代理的对象是动态的，所以叫动态代理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代理的主要，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是为了进行增强操作，这个增强是需要留给开发人员开发代码的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动态代理是在运行时，通过反射机制实现动态代理，并且能够代理各种类型的对象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要代理的类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必须实现接口才能对它进行代理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151</Words>
  <Application>Microsoft Macintosh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439</cp:revision>
  <dcterms:created xsi:type="dcterms:W3CDTF">2017-06-22T11:40:00Z</dcterms:created>
  <dcterms:modified xsi:type="dcterms:W3CDTF">2020-04-16T15:14:03Z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