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69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9" autoAdjust="0"/>
    <p:restoredTop sz="94402" autoAdjust="0"/>
  </p:normalViewPr>
  <p:slideViewPr>
    <p:cSldViewPr snapToObjects="1">
      <p:cViewPr varScale="1">
        <p:scale>
          <a:sx n="166" d="100"/>
          <a:sy n="166" d="100"/>
        </p:scale>
        <p:origin x="216" y="18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7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531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3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93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55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</a:t>
            </a:r>
            <a:r>
              <a:rPr lang="ja-JP" altLang="en-US">
                <a:cs typeface="Times New Roman" panose="02020603050405020304"/>
              </a:rPr>
              <a:t>徐无忌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Spring</a:t>
            </a:r>
            <a:r>
              <a:rPr lang="ja-JP" altLang="en-US"/>
              <a:t>全家桶必知必会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6670676" cy="6480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ja-JP" altLang="en-US" sz="2000" b="1">
                <a:solidFill>
                  <a:schemeClr val="bg1"/>
                </a:solidFill>
              </a:rPr>
              <a:t>基于自定义注解实现</a:t>
            </a:r>
            <a:r>
              <a:rPr lang="en-US" altLang="ja-JP" sz="2000" b="1" dirty="0">
                <a:solidFill>
                  <a:schemeClr val="bg1"/>
                </a:solidFill>
              </a:rPr>
              <a:t>AOP</a:t>
            </a:r>
            <a:r>
              <a:rPr lang="ja-JP" altLang="en-US" sz="2000" b="1">
                <a:solidFill>
                  <a:schemeClr val="bg1"/>
                </a:solidFill>
              </a:rPr>
              <a:t>的权限校验功能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总览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以权限校验的业务场景为例，在对资源进行操作时，需要先判断此用户是否有相对应的权限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CFB424-918A-F443-8787-A428FB4FE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2276872"/>
            <a:ext cx="8305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8989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注解是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JDK5.0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版本开始支持加入源代码的特殊语法</a:t>
            </a:r>
            <a:b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语言中的类、方法、变量、参数和包等都可以被标注</a:t>
            </a:r>
            <a:b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864285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123468" cy="2862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：描述了注解修饰的对象范围，取值在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java.lang.annotation.ElementType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定义，常用的包括：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METHOD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：用于描述方法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：用于描述包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PARAMETER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：用于描述方法变量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：用于描述类、接口或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enum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791723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123468" cy="2400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Retention: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表示注解保留时间长短。取值在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java.lang.annotation.RetentionPolicy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中，取值为：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SOURCE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：在源文件中有效，编译过程中会被忽略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：随源文件一起编译在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文件中，运行时忽略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RUNTIME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：在运行时有效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6630134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自定义注解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2E6DB3-0B4A-A045-8643-DABE81663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559850"/>
            <a:ext cx="4858246" cy="1869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25B3BE-EC75-3B4A-83B6-D9A7A3026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4221088"/>
            <a:ext cx="5025628" cy="153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7291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声明切面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123468" cy="55399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D4C883-2066-7044-9644-649DC88EE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25" y="1015394"/>
            <a:ext cx="9513596" cy="48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671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</TotalTime>
  <Words>228</Words>
  <Application>Microsoft Macintosh PowerPoint</Application>
  <PresentationFormat>Widescreen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微软雅黑</vt:lpstr>
      <vt:lpstr>小米兰亭</vt:lpstr>
      <vt:lpstr>Arial</vt:lpstr>
      <vt:lpstr>Times New Roman</vt:lpstr>
      <vt:lpstr>Office 主题</vt:lpstr>
      <vt:lpstr>Spring全家桶必知必会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Xu, Craig</cp:lastModifiedBy>
  <cp:revision>461</cp:revision>
  <dcterms:created xsi:type="dcterms:W3CDTF">2017-06-22T11:40:00Z</dcterms:created>
  <dcterms:modified xsi:type="dcterms:W3CDTF">2020-04-22T08:37:51Z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