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6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1" autoAdjust="0"/>
    <p:restoredTop sz="94389" autoAdjust="0"/>
  </p:normalViewPr>
  <p:slideViewPr>
    <p:cSldViewPr snapToObjects="1">
      <p:cViewPr varScale="1">
        <p:scale>
          <a:sx n="151" d="100"/>
          <a:sy n="151" d="100"/>
        </p:scale>
        <p:origin x="133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68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74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28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601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13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Spring</a:t>
            </a:r>
            <a:r>
              <a:rPr lang="ja-JP" altLang="en-US"/>
              <a:t>全家桶必知必会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670676" cy="648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2000" b="1" dirty="0">
                <a:solidFill>
                  <a:schemeClr val="bg1"/>
                </a:solidFill>
              </a:rPr>
              <a:t>Spring AOP</a:t>
            </a:r>
            <a:r>
              <a:rPr lang="ja-JP" altLang="en-US" sz="2000" b="1">
                <a:solidFill>
                  <a:schemeClr val="bg1"/>
                </a:solidFill>
              </a:rPr>
              <a:t>机制和原理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传统的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开发过程中，代码的逻辑是自上而下的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在这些自上而下的过程中会产生一些横切性的问题，而这些横切性的问题往往与业务逻辑关系不大，会散落在代码的各个地方，造成难以维护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378989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横切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日志功能，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代码往往水平地散布在所有对象层次中，而与它所散布到的对象核心功能毫无关系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对于其他类型的代码，如安全性、异常处理和透明的持续性也是如此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7F5290-4E2E-5944-9355-DACED8967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999804"/>
            <a:ext cx="3797995" cy="37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614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横切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这种散布在各处的，无关的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横切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代码，在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设计中，导致了大量代重复，而不利于各个模块的重用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编程思想就是把业务和横切问题进行分离，从而达到解耦的目的，使代码的重用性和开发效率更高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2183419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主要基于代理思想，对原来目标对象，创建代理对象，在不修改原对象代码情况下，通过代理对象，调用增强功能的代码，从而对原有业务方法进行增强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263DEE-73B2-6A46-A3D1-0589AA527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492896"/>
            <a:ext cx="7286600" cy="374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1885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3323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日志记录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权限校验、控制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效率检查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事务管理（调用方法前开启事务， 调用方法后提交关闭事务 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错误、异常处理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内容传递、增强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...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9819022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的核心技术，就是动态代理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动态代理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CGLIB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动态代理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0502698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310</Words>
  <Application>Microsoft Macintosh PowerPoint</Application>
  <PresentationFormat>Widescreen</PresentationFormat>
  <Paragraphs>37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微软雅黑</vt:lpstr>
      <vt:lpstr>小米兰亭</vt:lpstr>
      <vt:lpstr>Arial</vt:lpstr>
      <vt:lpstr>Times New Roman</vt:lpstr>
      <vt:lpstr>Office 主题</vt:lpstr>
      <vt:lpstr>Spring全家桶必知必会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443</cp:revision>
  <dcterms:created xsi:type="dcterms:W3CDTF">2017-06-22T11:40:00Z</dcterms:created>
  <dcterms:modified xsi:type="dcterms:W3CDTF">2020-04-16T14:56:26Z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