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69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" autoAdjust="0"/>
    <p:restoredTop sz="94402" autoAdjust="0"/>
  </p:normalViewPr>
  <p:slideViewPr>
    <p:cSldViewPr snapToObjects="1">
      <p:cViewPr varScale="1">
        <p:scale>
          <a:sx n="185" d="100"/>
          <a:sy n="185" d="100"/>
        </p:scale>
        <p:origin x="208" y="14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68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1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84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16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95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12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Spring</a:t>
            </a:r>
            <a:r>
              <a:rPr lang="ja-JP" altLang="en-US"/>
              <a:t>全家桶必知必会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670676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2000" b="1" dirty="0">
                <a:solidFill>
                  <a:schemeClr val="bg1"/>
                </a:solidFill>
              </a:rPr>
              <a:t>Spring Bean</a:t>
            </a:r>
            <a:r>
              <a:rPr lang="ja-JP" altLang="en-US" sz="2000" b="1">
                <a:solidFill>
                  <a:schemeClr val="bg1"/>
                </a:solidFill>
              </a:rPr>
              <a:t>的生命周期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当一个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被实例化时，它可能需要执行一些初始化使它转换成可用状态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不再需要，并且从容器中移除时，可能需要做一些清除工作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的生命周期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getBean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对象及设置对象属性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到销毁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为止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378989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实例化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容器通过获取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BeanDefinition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对象中的信息进行实例化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这一步仅仅是简单的实例化，并未进行依赖注入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实例化对象被包装在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BeanWrapper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对象中，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BeanWrapper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提供了设置对象属性的接口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644614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ja-JP" altLang="en-CN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对象属性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依赖注入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实例化后的对象被封装在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BeanWrapper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对象中，并且此时对象仍然是一个原生的状态，并没有进行依赖注入。</a:t>
            </a:r>
          </a:p>
          <a:p>
            <a:pPr>
              <a:lnSpc>
                <a:spcPct val="150000"/>
              </a:lnSpc>
            </a:pP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紧接着，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BeanDefinition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中的信息进行依赖注入</a:t>
            </a: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并且通过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BeanWrapper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提供的设置属性的接口完成依赖注入 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6486714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CN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Aware</a:t>
            </a:r>
            <a:r>
              <a:rPr lang="ja-JP" altLang="en-CN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会检测该对象是否实现了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xxxAware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接口，并将相关的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xxxAware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实例注入给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558005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BeanPostProcessor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当经过上述几个步骤后，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对象已经被正确构造，但如果你想要对象被使用前再进行一些自定义的处理，就可以通过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BeanPostProcessor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接口实现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8450323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initializingBean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-method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这一阶段也可以在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正式构造完成前增加我们自定义的逻辑，但该接口并不会把当前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对象传进来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因此在这一步没办法处理对象本身，只能增加一些额外的逻辑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362497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DisposableBean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destroy-method </a:t>
            </a: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-method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一样，通过给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destroy-method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指定函数，就可以在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销毁前执行指定的逻辑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2377368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383</Words>
  <Application>Microsoft Macintosh PowerPoint</Application>
  <PresentationFormat>Widescreen</PresentationFormat>
  <Paragraphs>49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微软雅黑</vt:lpstr>
      <vt:lpstr>小米兰亭</vt:lpstr>
      <vt:lpstr>Arial</vt:lpstr>
      <vt:lpstr>Times New Roman</vt:lpstr>
      <vt:lpstr>Office 主题</vt:lpstr>
      <vt:lpstr>Spring全家桶必知必会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418</cp:revision>
  <dcterms:created xsi:type="dcterms:W3CDTF">2017-06-22T11:40:00Z</dcterms:created>
  <dcterms:modified xsi:type="dcterms:W3CDTF">2020-04-14T13:53:06Z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