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15" r:id="rId4"/>
    <p:sldId id="316" r:id="rId5"/>
    <p:sldId id="317" r:id="rId6"/>
    <p:sldId id="320" r:id="rId7"/>
    <p:sldId id="319" r:id="rId8"/>
    <p:sldId id="321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94402" autoAdjust="0"/>
  </p:normalViewPr>
  <p:slideViewPr>
    <p:cSldViewPr snapToObjects="1">
      <p:cViewPr varScale="1">
        <p:scale>
          <a:sx n="177" d="100"/>
          <a:sy n="177" d="100"/>
        </p:scale>
        <p:origin x="208" y="15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8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64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5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4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33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 IOC</a:t>
            </a:r>
            <a:r>
              <a:rPr lang="ja-JP" altLang="en-US" sz="2000" b="1">
                <a:solidFill>
                  <a:schemeClr val="bg1"/>
                </a:solidFill>
              </a:rPr>
              <a:t>和</a:t>
            </a:r>
            <a:r>
              <a:rPr lang="en-US" altLang="ja-JP" sz="2000" b="1" dirty="0">
                <a:solidFill>
                  <a:schemeClr val="bg1"/>
                </a:solidFill>
              </a:rPr>
              <a:t>Bean</a:t>
            </a:r>
            <a:r>
              <a:rPr lang="ja-JP" altLang="en-US" sz="2000" b="1">
                <a:solidFill>
                  <a:schemeClr val="bg1"/>
                </a:solidFill>
              </a:rPr>
              <a:t>的作用域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被称作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的对象是构成应用程序的支柱，也是由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容器管理的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是一个被实例化，组装，并通过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容器所管理的对象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Singleton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默认的，确保不管接受到多个请求，每个容器中有一个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的实例，单例模式由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factory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自身来维护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815975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Prototype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与单例范围相反，为每一个请求提供一个新的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85715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为每一个来自客户端的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网络请求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创建一个新的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在当前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request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结束之后，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会失效并被垃圾回收器回收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399438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为每一个来自客户端的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网络请求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创建一个新的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在当前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Session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结束之后，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会失效并被垃圾回收器回收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357931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Global-session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仅仅在基于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portlet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应用中才有意义。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Portlet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规范定义了全局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的概念，它被所有构成某个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portlet web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应用的各种不同的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portlet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所共享。在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 session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作用域中定义的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被限定于全局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portlet Session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的生命周期范围内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014766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线程安全吗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框架对单例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没有进行任何多线程的封装和处理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关于单例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的线程安全和并发问题需要开发者自己完成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不建议管理有状态的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895295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339</Words>
  <Application>Microsoft Macintosh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406</cp:revision>
  <dcterms:created xsi:type="dcterms:W3CDTF">2017-06-22T11:40:00Z</dcterms:created>
  <dcterms:modified xsi:type="dcterms:W3CDTF">2020-04-14T13:46:16Z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