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7" r:id="rId9"/>
    <p:sldId id="275" r:id="rId10"/>
    <p:sldId id="26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402" autoAdjust="0"/>
  </p:normalViewPr>
  <p:slideViewPr>
    <p:cSldViewPr snapToObjects="1">
      <p:cViewPr varScale="1">
        <p:scale>
          <a:sx n="161" d="100"/>
          <a:sy n="161" d="100"/>
        </p:scale>
        <p:origin x="216" y="19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7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513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416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976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66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89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98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</a:t>
            </a:r>
            <a:r>
              <a:rPr lang="ja-JP" altLang="en-US">
                <a:cs typeface="Times New Roman" panose="02020603050405020304"/>
              </a:rPr>
              <a:t>徐无忌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Spring</a:t>
            </a:r>
            <a:r>
              <a:rPr lang="ja-JP" altLang="en-US"/>
              <a:t>全家桶必知必会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6670676" cy="6480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2000" b="1" dirty="0">
                <a:solidFill>
                  <a:schemeClr val="bg1"/>
                </a:solidFill>
              </a:rPr>
              <a:t>Spring</a:t>
            </a:r>
            <a:r>
              <a:rPr lang="ja-JP" altLang="en-US" sz="2000" b="1">
                <a:solidFill>
                  <a:schemeClr val="bg1"/>
                </a:solidFill>
              </a:rPr>
              <a:t>中实现了哪些设计模式？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工厂模式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37856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通常由应用程序直接使用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创建新的对象，采用工厂模式，将对象的创建及初始化职责交给工厂对象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 IOC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容器就像是一个工厂一样，当我们需要创建一个对象的时候，只需要配置好配置文件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注解即可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IOC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容器负责创建对象，将对象连接在一起，配置这些对象，并从创建中处理这些对象的整个生命周期，直到它们被完全销毁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378989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单例模式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下默认的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均为单例实现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864285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代理模式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2400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能够将那些与业务无关，却为业务模块所共同调用的逻辑或责任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例如事务处理、日志管理、权限控制等封装起来，便于减少系统的重复代码，降低模块间的耦合度，并有利于未来的可拓展性和可维护性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 AOP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就是基于动态代理的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8060813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观察者模式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286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观察者模式是一种对象行为型模式。它表示的是一种对象与对象之间具有依赖关系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当一个对象发生改变的时候，这个对象所依赖的对象也会做出反应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事件驱动模型就是观察者模式很经典的一个应用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24579858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观察者模式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286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ApplicationEvent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ApplicationListener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事件监听者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ApplicationEventPublisher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事件发布者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3401536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模板方法模式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37856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定义一个操作中的算法的骨架，而将一些步骤的实现与扩展延迟到子类中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主要使得子类可以不改变一个算法的结构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即可重定义该算法的某些特定步骤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一般情况下，我们都是使用继承的方式来实现模板模式，但是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并没有使用这种方式，而是使用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Callback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模式与模板方法模式配合，既达到了代码复用的效果，同时增加了灵活性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9682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模板方法模式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47089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JdbcTemplate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，使用时不想继承这个类，因为这个类的方法太多，但是还是想用到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JdbcTemplate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已有的稳定的、公用的数据库连接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把变化的东西抽出来作为一个参数传入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JdbcTemplate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的方法中。但是变化的东西是一段代码，而且这段代码会用到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JdbcTemplate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中的变量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此时可以使用回调对象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在这个回调对象中定义一个操纵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JdbcTemplate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中变量的方法，我们去实现这个方法，就把变化的东西集中到这里了。然后再传入这个回调对象到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JdbcTemplate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，从而完成了调用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1510070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模板方法模式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82046E-6F1A-F146-881B-C5339498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5" y="1543288"/>
            <a:ext cx="6382990" cy="382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C80BEEC2-4754-9C4A-9CEF-6FD4A96C2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56" y="1543288"/>
            <a:ext cx="5660617" cy="390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3743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</TotalTime>
  <Words>517</Words>
  <Application>Microsoft Macintosh PowerPoint</Application>
  <PresentationFormat>Widescreen</PresentationFormat>
  <Paragraphs>48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微软雅黑</vt:lpstr>
      <vt:lpstr>小米兰亭</vt:lpstr>
      <vt:lpstr>Arial</vt:lpstr>
      <vt:lpstr>Times New Roman</vt:lpstr>
      <vt:lpstr>Office 主题</vt:lpstr>
      <vt:lpstr>Spring全家桶必知必会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Xu, Craig</cp:lastModifiedBy>
  <cp:revision>452</cp:revision>
  <dcterms:created xsi:type="dcterms:W3CDTF">2017-06-22T11:40:00Z</dcterms:created>
  <dcterms:modified xsi:type="dcterms:W3CDTF">2020-04-22T06:23:46Z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