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4422" autoAdjust="0"/>
  </p:normalViewPr>
  <p:slideViewPr>
    <p:cSldViewPr snapToObjects="1">
      <p:cViewPr varScale="1">
        <p:scale>
          <a:sx n="121" d="100"/>
          <a:sy n="121" d="100"/>
        </p:scale>
        <p:origin x="66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1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67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5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51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48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</a:t>
            </a:r>
            <a:r>
              <a:rPr lang="ja-JP" altLang="en-US" sz="2000" b="1">
                <a:solidFill>
                  <a:schemeClr val="bg1"/>
                </a:solidFill>
              </a:rPr>
              <a:t>事务处理及其实现原理分析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事务的本质其实就是数据库对事务的支持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没有数据库的事务支持，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是无法提供事务功能的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5785" y="1074510"/>
            <a:ext cx="882732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Connection con =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DriverManager.getConnection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开启事务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con.setAutoCommit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(true/false);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具体业务逻辑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提交事务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回滚事务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con.commit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 /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con.rollback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关闭连接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conn.close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5785" y="1074510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conn.commit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conn.rollback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等这些属于事务代码，其他执行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的代码属于业务代码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只有事务代码和业务代码使用的是同一个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的时候，事务的回滚和提交才能正常执行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不具有事务功能，而是使用了数据库自身的事务功能，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仅仅是把一些命令如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rollback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传递给数据库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57714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5785" y="1074510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的事务管理功能后，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会在具体的业务逻辑执行之前和之后开启事务和关闭事务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276463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5785" y="1074510"/>
            <a:ext cx="882732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、在相关的类和方法上添加注解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@Transactional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在启动的时候会去解析生成相关的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，这时候会查看拥有相关注解的类和方法，并且为这些类和方法生成代理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、根据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@Transaction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的相关参数进行相关配置注入，这样就在代理中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添加相关的事务处理逻辑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开启正常提交事务，异常回滚事务</a:t>
            </a:r>
          </a:p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、真正的数据库层的事务提交和回滚是通过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redo log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实现的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5080370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5785" y="1074510"/>
            <a:ext cx="882732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事务处理过程中主要涉及三大接口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PlatformTransactionManager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事务管理器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TransactionDefinition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事务的一些基础信息，如超时时间、隔离级别、传播属性等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TransactionStatus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事务的一些状态信息，如是否是一个新的事务、是否已被标记为回滚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08344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5586964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PlatformTransactionManager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5785" y="1074510"/>
            <a:ext cx="882732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ja-JP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根据事务定义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TransactionDefinition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，获取事务</a:t>
            </a:r>
          </a:p>
          <a:p>
            <a:pPr>
              <a:lnSpc>
                <a:spcPct val="150000"/>
              </a:lnSpc>
            </a:pPr>
            <a:r>
              <a:rPr lang="en-US" altLang="ja-JP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TransactionStatus</a:t>
            </a: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ja-JP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getTransaction</a:t>
            </a: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ja-JP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TransactionDefinition</a:t>
            </a: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definition);</a:t>
            </a:r>
          </a:p>
          <a:p>
            <a:pPr>
              <a:lnSpc>
                <a:spcPct val="150000"/>
              </a:lnSpc>
            </a:pPr>
            <a:endParaRPr lang="en-US" altLang="ja-JP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提交事务</a:t>
            </a:r>
          </a:p>
          <a:p>
            <a:pPr>
              <a:lnSpc>
                <a:spcPct val="150000"/>
              </a:lnSpc>
            </a:pP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 commit(</a:t>
            </a:r>
            <a:r>
              <a:rPr lang="en-US" altLang="ja-JP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TransactionStatus</a:t>
            </a: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status);</a:t>
            </a:r>
            <a:b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ja-JP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回滚事务</a:t>
            </a:r>
          </a:p>
          <a:p>
            <a:pPr>
              <a:lnSpc>
                <a:spcPct val="150000"/>
              </a:lnSpc>
            </a:pP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 rollback(</a:t>
            </a:r>
            <a:r>
              <a:rPr lang="en-US" altLang="ja-JP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TransactionStatus</a:t>
            </a:r>
            <a:r>
              <a:rPr lang="en-US" altLang="ja-JP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status);</a:t>
            </a:r>
          </a:p>
          <a:p>
            <a:pPr>
              <a:lnSpc>
                <a:spcPct val="150000"/>
              </a:lnSpc>
            </a:pPr>
            <a:endParaRPr lang="en-US" altLang="ja-JP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812819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423</Words>
  <Application>Microsoft Macintosh PowerPoint</Application>
  <PresentationFormat>Widescreen</PresentationFormat>
  <Paragraphs>53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452</cp:revision>
  <dcterms:created xsi:type="dcterms:W3CDTF">2017-06-22T11:40:00Z</dcterms:created>
  <dcterms:modified xsi:type="dcterms:W3CDTF">2020-04-21T16:01:01Z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