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3" r:id="rId6"/>
    <p:sldId id="272" r:id="rId7"/>
    <p:sldId id="274" r:id="rId8"/>
    <p:sldId id="275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 autoAdjust="0"/>
    <p:restoredTop sz="94402" autoAdjust="0"/>
  </p:normalViewPr>
  <p:slideViewPr>
    <p:cSldViewPr snapToObjects="1">
      <p:cViewPr varScale="1">
        <p:scale>
          <a:sx n="173" d="100"/>
          <a:sy n="173" d="100"/>
        </p:scale>
        <p:origin x="224" y="1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05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22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40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Spring</a:t>
            </a:r>
            <a:r>
              <a:rPr lang="ja-JP" altLang="en-US" sz="2000" b="1">
                <a:solidFill>
                  <a:schemeClr val="bg1"/>
                </a:solidFill>
              </a:rPr>
              <a:t>的循环依赖是什么？如何解决？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循环依赖，简单地说，就是循环引用，两个或者多个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相互之间的持有对方，形成一个闭环。如，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又依赖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D637C-6865-FC42-A634-C399B08B4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36" y="2420888"/>
            <a:ext cx="3327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bean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的创建，其本质上还是一个对象的创建，一个完整的对象包含两部分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当前对象实例化（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）对象属性的实例化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对象的属性是在对象实例化之后，通过一定的方式设置的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是通过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ApplicationContext.getBean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方法来进行的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如果要获取的对象依赖了另一个对象，那么其首先会创建当前对象，然后通过递归的调用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ApplicationContext.getBean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方法来获取所依赖的对象，最后将获取到的对象注入到当前对象中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62C9AF-7ED8-7D4A-B55F-30A6DD703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24371"/>
              </p:ext>
            </p:extLst>
          </p:nvPr>
        </p:nvGraphicFramePr>
        <p:xfrm>
          <a:off x="1640408" y="1285299"/>
          <a:ext cx="812800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69050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930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@Component</a:t>
                      </a: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public class A {</a:t>
                      </a: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  @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Autowired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  private B b;</a:t>
                      </a:r>
                      <a:b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</a:b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  <a:p>
                      <a:pPr algn="l"/>
                      <a:endParaRPr kumimoji="0" lang="en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@Component</a:t>
                      </a: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public class B {</a:t>
                      </a:r>
                      <a:b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</a:b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  @</a:t>
                      </a:r>
                      <a:r>
                        <a:rPr kumimoji="0" lang="en-US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Autowired</a:t>
                      </a:r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  private A a;</a:t>
                      </a:r>
                    </a:p>
                    <a:p>
                      <a:pPr algn="l"/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kumimoji="0" 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FillTx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  <a:sym typeface="Times New Roman" panose="02020603050405020304"/>
                        </a:rPr>
                        <a:t>}</a:t>
                      </a:r>
                    </a:p>
                    <a:p>
                      <a:pPr algn="l"/>
                      <a:endParaRPr kumimoji="0" lang="en-CN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FillTx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1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93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循环依赖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对象的实例，由于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容器中还没有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对象实例，因而其会创建一个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 （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半成品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在创建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的过程中，发现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其中有个属性引用了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，说明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对象，因而会尝试去获取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容器中此时也没有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对象的实例，因而会先创建一个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对象的实例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02737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循环依赖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7856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在创建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对象的过程中，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其中有个属性引用了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，因而会尝试获取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对象的实例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找到第一步创建的半成品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对象实例，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把它注入到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对象的属性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就设置进去了，然后将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对象实例返回，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并注入到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都正确创建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3931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循环依赖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16ACB-AC91-C64C-97C1-5C2A749E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980728"/>
            <a:ext cx="6765776" cy="4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02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三级缓存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9907444" cy="47089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CN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将半成品进行保存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提供了三级缓存系统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一级缓存：用于存放完全初始化好的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 final Map&lt;String, Object&gt;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singletonObjects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二级缓存：存放原始的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对象（尚未填充属性，即半成品），用于解决循环依赖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 final Map&lt;String, Object&gt;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earlySingletonObjects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三级级缓存：存放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工厂对象，用于解决循环依赖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 final Map&lt;String,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ObjectFactory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&lt;?&gt;&gt;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singletonFactories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53555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501</Words>
  <Application>Microsoft Macintosh PowerPoint</Application>
  <PresentationFormat>Widescreen</PresentationFormat>
  <Paragraphs>58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431</cp:revision>
  <dcterms:created xsi:type="dcterms:W3CDTF">2017-06-22T11:40:00Z</dcterms:created>
  <dcterms:modified xsi:type="dcterms:W3CDTF">2020-04-14T14:08:47Z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