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sldIdLst>
    <p:sldId id="3825" r:id="rId5"/>
    <p:sldId id="3826" r:id="rId6"/>
    <p:sldId id="3837" r:id="rId7"/>
    <p:sldId id="3829" r:id="rId8"/>
    <p:sldId id="3841" r:id="rId9"/>
    <p:sldId id="3843" r:id="rId10"/>
    <p:sldId id="3836" r:id="rId11"/>
    <p:sldId id="38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>
                <a:solidFill>
                  <a:srgbClr val="FFFFFF"/>
                </a:solidFill>
              </a:rPr>
              <a:t>3D skener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>
                <a:solidFill>
                  <a:srgbClr val="FFFFFF"/>
                </a:solidFill>
              </a:rPr>
              <a:t>Simon Lipovšek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FFFFF"/>
                </a:solidFill>
              </a:rPr>
              <a:t>3D skener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Namen</a:t>
            </a:r>
          </a:p>
          <a:p>
            <a:pPr marL="0" indent="0">
              <a:buNone/>
            </a:pPr>
            <a:r>
              <a:rPr lang="sl-SI" dirty="0"/>
              <a:t>Delovanje</a:t>
            </a:r>
            <a:endParaRPr lang="en-US" dirty="0"/>
          </a:p>
          <a:p>
            <a:pPr marL="0" indent="0">
              <a:buNone/>
            </a:pPr>
            <a:r>
              <a:rPr lang="sl-SI" dirty="0"/>
              <a:t>Sestavni deli</a:t>
            </a:r>
            <a:endParaRPr lang="en-US" dirty="0"/>
          </a:p>
          <a:p>
            <a:pPr marL="0" indent="0">
              <a:buNone/>
            </a:pPr>
            <a:r>
              <a:rPr lang="sl-SI" dirty="0"/>
              <a:t>Postopek dela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0777-D999-E5F9-C5CD-D8339C87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Sestavni deli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BD9A-9599-7578-9FEF-B2A8DEA0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dirty="0"/>
              <a:t>3D modeli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dirty="0"/>
              <a:t>Laserski merilnik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dirty="0" err="1"/>
              <a:t>Arduino</a:t>
            </a:r>
            <a:endParaRPr lang="sl-SI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dirty="0"/>
              <a:t>2 x </a:t>
            </a:r>
            <a:r>
              <a:rPr lang="sl-SI" dirty="0" err="1"/>
              <a:t>Servo</a:t>
            </a:r>
            <a:r>
              <a:rPr lang="sl-SI" dirty="0"/>
              <a:t> motorja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dirty="0"/>
              <a:t>SD modul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dirty="0"/>
              <a:t>Dodatki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99FE-C7F5-3700-7C04-2ED192A2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6A032-D9D1-0FF2-9A2F-E865863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4564B-FE05-B01D-D300-506C7B57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2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D3F05C3-DD75-5C3A-15F0-D2D9797E7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9987" r="9987"/>
          <a:stretch>
            <a:fillRect/>
          </a:stretch>
        </p:blipFill>
        <p:spPr/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E808D1D-FE92-499E-982B-315DCF98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110" y="-366519"/>
            <a:ext cx="4775282" cy="4527972"/>
          </a:xfrm>
        </p:spPr>
        <p:txBody>
          <a:bodyPr/>
          <a:lstStyle/>
          <a:p>
            <a:r>
              <a:rPr lang="sl-SI" dirty="0"/>
              <a:t>Izdelava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E02E7-DD32-447E-A951-9BFA2CED0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1CEAEF-A1EC-4CA7-BEC1-407418518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366740" flipV="1">
            <a:off x="7733210" y="-452438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D37EC2-A256-4365-B98A-9FC89FE7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41341" y="2955693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29F4044-902D-4034-8E90-44E0F885EEB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/>
              </a:rPr>
              <a:t>9/3/20XX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39BF4B2-6931-43C1-8924-3E02FA60CF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/>
              </a:rPr>
              <a:t>Presentation Title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728248D-4FCB-429D-AC4B-09580B5458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latin typeface="Calibri" panose="020F0502020204030204"/>
              </a:rPr>
              <a:pPr>
                <a:defRPr/>
              </a:pPr>
              <a:t>4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613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AC199C-AFCB-D96E-5E45-3D6FCA7A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sl-SI" sz="4400" dirty="0"/>
              <a:t>3D model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313D-BDB6-4987-CB0E-C8155025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8750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sl-SI" dirty="0"/>
              <a:t>Velikosti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sl-SI" dirty="0"/>
              <a:t>Spremembe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sl-SI" dirty="0"/>
              <a:t>Problemi s podlago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sl-SI" dirty="0"/>
              <a:t>Drsnik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DBEA5-F127-F009-B91C-FD8207CF1B2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1835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50720-6C74-BAD5-9F42-7E7603567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213253" y="6356350"/>
            <a:ext cx="30124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E121BDF-EE2C-807C-B5FA-F7E9C6EB64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143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0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25857-22C2-0D2C-C7DA-5E90BC8639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612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250BF6-09B8-B3B9-8B67-38FC045C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49609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sl-SI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MeshLab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BE442-8945-96A3-56E7-B21C72E1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493346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sl-SI" dirty="0"/>
              <a:t>Preostre točke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sl-SI"/>
              <a:t>Tvorjenje površine</a:t>
            </a:r>
            <a:endParaRPr lang="sl-SI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781AF-BF04-B7D7-3466-9F72FBCCC13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199" y="6356350"/>
            <a:ext cx="1866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17FD3A-08D8-5663-E318-3EA7190EB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5" r="-3" b="-3"/>
          <a:stretch/>
        </p:blipFill>
        <p:spPr>
          <a:xfrm>
            <a:off x="6305807" y="3067558"/>
            <a:ext cx="5886193" cy="3790443"/>
          </a:xfrm>
          <a:custGeom>
            <a:avLst/>
            <a:gdLst/>
            <a:ahLst/>
            <a:cxnLst/>
            <a:rect l="l" t="t" r="r" b="b"/>
            <a:pathLst>
              <a:path w="5886193" h="3790443">
                <a:moveTo>
                  <a:pt x="3579591" y="0"/>
                </a:moveTo>
                <a:cubicBezTo>
                  <a:pt x="4444509" y="0"/>
                  <a:pt x="5237781" y="306756"/>
                  <a:pt x="5856546" y="817406"/>
                </a:cubicBezTo>
                <a:lnTo>
                  <a:pt x="5886193" y="844351"/>
                </a:lnTo>
                <a:lnTo>
                  <a:pt x="5886193" y="3790443"/>
                </a:lnTo>
                <a:lnTo>
                  <a:pt x="6662" y="3790443"/>
                </a:lnTo>
                <a:lnTo>
                  <a:pt x="0" y="3579594"/>
                </a:lnTo>
                <a:cubicBezTo>
                  <a:pt x="0" y="1602640"/>
                  <a:pt x="1602640" y="0"/>
                  <a:pt x="3579591" y="0"/>
                </a:cubicBezTo>
                <a:close/>
              </a:path>
            </a:pathLst>
          </a:custGeom>
        </p:spPr>
      </p:pic>
      <p:sp>
        <p:nvSpPr>
          <p:cNvPr id="49" name="Arc 48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10869" y="-729072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Placeholder 8" descr="Chart&#10;&#10;Description automatically generated">
            <a:extLst>
              <a:ext uri="{FF2B5EF4-FFF2-40B4-BE49-F238E27FC236}">
                <a16:creationId xmlns:a16="http://schemas.microsoft.com/office/drawing/2014/main" id="{67DA4B2D-8C99-C4BE-D91D-D7CBD601E88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5517" b="-4"/>
          <a:stretch/>
        </p:blipFill>
        <p:spPr>
          <a:xfrm>
            <a:off x="63058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28" name="Picture Placeholder 8">
            <a:extLst>
              <a:ext uri="{FF2B5EF4-FFF2-40B4-BE49-F238E27FC236}">
                <a16:creationId xmlns:a16="http://schemas.microsoft.com/office/drawing/2014/main" id="{EA0B2A4D-F5F0-882F-7ED6-6460EF0BCA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31217" r="8426" b="5"/>
          <a:stretch/>
        </p:blipFill>
        <p:spPr>
          <a:xfrm>
            <a:off x="10331780" y="139794"/>
            <a:ext cx="1860221" cy="2927764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9442B-4177-EA10-0431-846672AC45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833417" y="6356350"/>
            <a:ext cx="40305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F86E5-B7EA-7F8A-5940-157C35C4CD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437374" y="6356349"/>
            <a:ext cx="916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41081-87AD-1A6B-1778-631A7C45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sl-SI" dirty="0"/>
              <a:t>Delovanje</a:t>
            </a:r>
            <a:endParaRPr lang="en-GB" dirty="0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1385430-9847-7D8B-7CD1-32421FD85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92" y="511293"/>
            <a:ext cx="325776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0FD2-9FDD-1D7B-476B-2014ADCE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2400" dirty="0" err="1"/>
              <a:t>Mesheye</a:t>
            </a:r>
            <a:endParaRPr lang="sl-SI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2400" dirty="0" err="1"/>
              <a:t>Arduino</a:t>
            </a:r>
            <a:r>
              <a:rPr lang="sl-SI" sz="2400" dirty="0"/>
              <a:t>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2400" dirty="0"/>
              <a:t>Kotne funkcije</a:t>
            </a:r>
          </a:p>
          <a:p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D702-420A-85B0-DE62-CBFE0469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085D-AAB5-B909-3991-ED334840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C786-A273-CC73-370B-D9CA9D32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2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A2A7-7C13-270C-BD77-A57C657B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A49C-E3BF-47EE-3562-9B4DBD34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dirty="0"/>
              <a:t>Izdelava iz drugih materialov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dirty="0"/>
              <a:t>Poceni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dirty="0"/>
              <a:t>Prilagodljiv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A3BBA-B7AA-CCF4-FDA9-957A8FB4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D19F9-C7AC-BAC8-4E81-D46E5016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E5FC-90DB-964F-2B47-DEB29B8C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2220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{7ED1D935-4812-4DE7-BAFB-48BC19F23A7C}tf78504181_win32</Template>
  <TotalTime>19</TotalTime>
  <Words>81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3D skener</vt:lpstr>
      <vt:lpstr>3D skener</vt:lpstr>
      <vt:lpstr>Sestavni deli</vt:lpstr>
      <vt:lpstr>Izdelava</vt:lpstr>
      <vt:lpstr>3D model</vt:lpstr>
      <vt:lpstr>MeshLab</vt:lpstr>
      <vt:lpstr>Delovanje</vt:lpstr>
      <vt:lpstr>Namen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skener</dc:title>
  <dc:creator>Simon Lipovšek (E3A)</dc:creator>
  <cp:lastModifiedBy>Simon Lipovšek (E3A)</cp:lastModifiedBy>
  <cp:revision>1</cp:revision>
  <dcterms:created xsi:type="dcterms:W3CDTF">2022-05-09T10:05:20Z</dcterms:created>
  <dcterms:modified xsi:type="dcterms:W3CDTF">2022-05-09T10:24:40Z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