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8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 smtClean="0"/>
              <a:t>Uredite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n na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kartice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nično ali neresnič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 smtClean="0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 smtClean="0"/>
              <a:t>Analiza besedil s pomočjo podatkovnega rudarjenja</a:t>
            </a:r>
            <a:endParaRPr lang="en-US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 smtClean="0"/>
              <a:t>Avtor: Simon Lipovšek</a:t>
            </a:r>
          </a:p>
          <a:p>
            <a:r>
              <a:rPr lang="sl-SI" dirty="0" smtClean="0"/>
              <a:t>Mentor: Jernej Golobič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497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Interpretacija rezultatov</a:t>
            </a:r>
            <a:endParaRPr lang="en-US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57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Z</a:t>
            </a:r>
            <a:r>
              <a:rPr lang="sl-SI" dirty="0" smtClean="0"/>
              <a:t>aključek</a:t>
            </a:r>
            <a:endParaRPr lang="en-US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064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Analiza besedil, podatkovno rudarjenje</a:t>
            </a:r>
            <a:endParaRPr lang="en-US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2 dela : podatkovno rudarjenje in analiza besedil</a:t>
            </a:r>
          </a:p>
          <a:p>
            <a:r>
              <a:rPr lang="sl-SI" dirty="0" smtClean="0"/>
              <a:t>Podatkovno rudarjenje: zbiranje ter </a:t>
            </a:r>
            <a:r>
              <a:rPr lang="sl-SI" dirty="0" smtClean="0"/>
              <a:t>priprava primernih </a:t>
            </a:r>
            <a:r>
              <a:rPr lang="sl-SI" dirty="0" smtClean="0"/>
              <a:t>besedil za analizo</a:t>
            </a:r>
          </a:p>
          <a:p>
            <a:r>
              <a:rPr lang="sl-SI" dirty="0" smtClean="0"/>
              <a:t>Analiza besedil: več različnih vrst programske analize besedila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920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Namen </a:t>
            </a:r>
            <a:r>
              <a:rPr lang="sl-SI" dirty="0" smtClean="0"/>
              <a:t>raziskovalne naloge</a:t>
            </a:r>
            <a:endParaRPr lang="en-US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Prikaz uporabe računalnikov za analizo čustvenih besedil</a:t>
            </a:r>
          </a:p>
          <a:p>
            <a:r>
              <a:rPr lang="sl-SI" dirty="0" smtClean="0"/>
              <a:t>Preprostost in raznolikost, ki jo ponuja Program </a:t>
            </a:r>
            <a:r>
              <a:rPr lang="sl-SI" dirty="0" err="1" smtClean="0"/>
              <a:t>orange</a:t>
            </a:r>
            <a:endParaRPr lang="sl-SI" dirty="0" smtClean="0"/>
          </a:p>
          <a:p>
            <a:r>
              <a:rPr lang="sl-SI" dirty="0" smtClean="0"/>
              <a:t>Implementiranje čustvene analize besedil v vsakdanje življenje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42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Bistvo raziskovalne naloge</a:t>
            </a:r>
            <a:endParaRPr lang="en-US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Uporabnost zbranih rezultatov pri analizi sentimentalnih besedil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728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H</a:t>
            </a:r>
            <a:r>
              <a:rPr lang="sl-SI" dirty="0" smtClean="0"/>
              <a:t>ipoteze</a:t>
            </a:r>
            <a:endParaRPr lang="en-US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dirty="0"/>
              <a:t>Je uporaba programa </a:t>
            </a:r>
            <a:r>
              <a:rPr lang="sl-SI" dirty="0" err="1"/>
              <a:t>Orange</a:t>
            </a:r>
            <a:r>
              <a:rPr lang="sl-SI" dirty="0"/>
              <a:t> smiselna za analizo slovenskih šolskih besedil?</a:t>
            </a:r>
            <a:endParaRPr lang="en-US" dirty="0"/>
          </a:p>
          <a:p>
            <a:pPr lvl="0"/>
            <a:r>
              <a:rPr lang="sl-SI" dirty="0"/>
              <a:t>Ali so podatki pridobljeni pri analizi slovenskih literarnih del z programom </a:t>
            </a:r>
            <a:r>
              <a:rPr lang="sl-SI" dirty="0" err="1"/>
              <a:t>Orange</a:t>
            </a:r>
            <a:r>
              <a:rPr lang="sl-SI" dirty="0"/>
              <a:t> zanesljivi?</a:t>
            </a:r>
            <a:endParaRPr lang="en-US" dirty="0"/>
          </a:p>
          <a:p>
            <a:pPr lvl="0"/>
            <a:r>
              <a:rPr lang="sl-SI" dirty="0"/>
              <a:t>Ali lahko računalnik pravilno določi pomen besednim zvezam s členkom </a:t>
            </a:r>
            <a:r>
              <a:rPr lang="sl-SI" i="1" dirty="0"/>
              <a:t>ne</a:t>
            </a:r>
            <a:r>
              <a:rPr lang="sl-SI" dirty="0"/>
              <a:t>, kot so </a:t>
            </a:r>
            <a:r>
              <a:rPr lang="sl-SI" i="1" dirty="0"/>
              <a:t>ni žalosten</a:t>
            </a:r>
            <a:r>
              <a:rPr lang="sl-SI" dirty="0"/>
              <a:t>, </a:t>
            </a:r>
            <a:r>
              <a:rPr lang="sl-SI" i="1" dirty="0"/>
              <a:t>ni vesel </a:t>
            </a:r>
            <a:r>
              <a:rPr lang="sl-SI" dirty="0"/>
              <a:t>idr.?</a:t>
            </a:r>
            <a:endParaRPr lang="en-US" dirty="0"/>
          </a:p>
          <a:p>
            <a:pPr lvl="0"/>
            <a:r>
              <a:rPr lang="sl-SI" dirty="0"/>
              <a:t>Ali lahko določimo podobnosti besedil s programom </a:t>
            </a:r>
            <a:r>
              <a:rPr lang="sl-SI" dirty="0" err="1"/>
              <a:t>Orange</a:t>
            </a:r>
            <a:r>
              <a:rPr lang="sl-SI" dirty="0"/>
              <a:t>?</a:t>
            </a:r>
            <a:endParaRPr lang="en-US" dirty="0"/>
          </a:p>
          <a:p>
            <a:pPr lvl="0"/>
            <a:r>
              <a:rPr lang="sl-SI" dirty="0"/>
              <a:t>Ali je analiza sentimentalnih besedil z programom </a:t>
            </a:r>
            <a:r>
              <a:rPr lang="sl-SI" dirty="0" err="1"/>
              <a:t>Orange</a:t>
            </a:r>
            <a:r>
              <a:rPr lang="sl-SI" dirty="0"/>
              <a:t> uporabna v vsakdanjem življenju?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49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Teoretično delo</a:t>
            </a:r>
            <a:endParaRPr lang="en-US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err="1" smtClean="0"/>
              <a:t>Python</a:t>
            </a:r>
            <a:endParaRPr lang="sl-SI" dirty="0" smtClean="0"/>
          </a:p>
          <a:p>
            <a:r>
              <a:rPr lang="sl-SI" dirty="0" err="1" smtClean="0"/>
              <a:t>Orange</a:t>
            </a:r>
            <a:endParaRPr lang="sl-SI" dirty="0" smtClean="0"/>
          </a:p>
          <a:p>
            <a:r>
              <a:rPr lang="sl-SI" dirty="0" smtClean="0"/>
              <a:t>Pisatelji in literatura</a:t>
            </a:r>
          </a:p>
          <a:p>
            <a:r>
              <a:rPr lang="sl-SI" dirty="0" smtClean="0"/>
              <a:t>Osnovno predznanje, ki je potrebno za branje dela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198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Eksperimentalno delo</a:t>
            </a:r>
            <a:endParaRPr lang="en-US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Postopek za pridobivanje besedila</a:t>
            </a:r>
          </a:p>
          <a:p>
            <a:r>
              <a:rPr lang="sl-SI" dirty="0" smtClean="0"/>
              <a:t>Različni načini obdelave besedila</a:t>
            </a:r>
          </a:p>
          <a:p>
            <a:r>
              <a:rPr lang="sl-SI" dirty="0" smtClean="0"/>
              <a:t>Razlaga modulov uporabljenih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556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M</a:t>
            </a:r>
            <a:r>
              <a:rPr lang="sl-SI" dirty="0" smtClean="0"/>
              <a:t>etode</a:t>
            </a:r>
            <a:endParaRPr lang="en-US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Pridobivanje besedil iz spleta</a:t>
            </a:r>
          </a:p>
          <a:p>
            <a:r>
              <a:rPr lang="sl-SI" dirty="0" smtClean="0"/>
              <a:t>Priprava besedil</a:t>
            </a:r>
          </a:p>
          <a:p>
            <a:r>
              <a:rPr lang="sl-SI" dirty="0" smtClean="0"/>
              <a:t>Analiziranje besedil</a:t>
            </a:r>
          </a:p>
          <a:p>
            <a:r>
              <a:rPr lang="sl-SI" dirty="0" smtClean="0"/>
              <a:t>Prikaz pridobljene analize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517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U</a:t>
            </a:r>
            <a:r>
              <a:rPr lang="sl-SI" dirty="0" smtClean="0"/>
              <a:t>gotovitve</a:t>
            </a:r>
            <a:endParaRPr lang="en-US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698429"/>
      </p:ext>
    </p:extLst>
  </p:cSld>
  <p:clrMapOvr>
    <a:masterClrMapping/>
  </p:clrMapOvr>
</p:sld>
</file>

<file path=ppt/theme/theme1.xml><?xml version="1.0" encoding="utf-8"?>
<a:theme xmlns:a="http://schemas.openxmlformats.org/drawingml/2006/main" name="Gladk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966</TotalTime>
  <Words>196</Words>
  <Application>Microsoft Office PowerPoint</Application>
  <PresentationFormat>Širokozaslonsko</PresentationFormat>
  <Paragraphs>36</Paragraphs>
  <Slides>11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Gladko</vt:lpstr>
      <vt:lpstr>Analiza besedil s pomočjo podatkovnega rudarjenja</vt:lpstr>
      <vt:lpstr>Analiza besedil, podatkovno rudarjenje</vt:lpstr>
      <vt:lpstr>Namen raziskovalne naloge</vt:lpstr>
      <vt:lpstr>Bistvo raziskovalne naloge</vt:lpstr>
      <vt:lpstr>Hipoteze</vt:lpstr>
      <vt:lpstr>Teoretično delo</vt:lpstr>
      <vt:lpstr>Eksperimentalno delo</vt:lpstr>
      <vt:lpstr>Metode</vt:lpstr>
      <vt:lpstr>Ugotovitve</vt:lpstr>
      <vt:lpstr>Interpretacija rezultatov</vt:lpstr>
      <vt:lpstr>Zaključek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 besedil s pomočjo podatkovnega rudarjenja</dc:title>
  <dc:creator>simon lipovsek</dc:creator>
  <cp:lastModifiedBy>simon lipovsek</cp:lastModifiedBy>
  <cp:revision>9</cp:revision>
  <dcterms:created xsi:type="dcterms:W3CDTF">2021-04-19T05:09:20Z</dcterms:created>
  <dcterms:modified xsi:type="dcterms:W3CDTF">2021-04-20T14:16:42Z</dcterms:modified>
</cp:coreProperties>
</file>