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65" d="100"/>
          <a:sy n="165" d="100"/>
        </p:scale>
        <p:origin x="66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937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7e6e759d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7e6e759d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7e6e759d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7e6e759d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7e6e759dd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7e6e759dd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yanstutorials.net/bash-scripting-tutorial/bash-script.ph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BASH and suggested Python exercise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rolling dice simulator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But what is BASH?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GB" dirty="0">
                <a:hlinkClick r:id="rId3"/>
              </a:rPr>
              <a:t>Click here to read more!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401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Move though the BASH terminal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pwd:  show current directory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ls: show content of current directory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ls &lt;directory path&gt;: show content of selected directory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cd &lt;directory path&gt;: change to the indicated direcory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. (dot): current directory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.. (two dots): previous directory (higher directory)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mv &lt;current path to file&gt; &lt;wanted path to file&gt;: move (or rename) file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rm &lt;path to file&gt;: delete file 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rolling dice simulator: Importance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263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Random is important for tasks like selectin validation sets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Random has settings (</a:t>
            </a:r>
            <a:r>
              <a:rPr lang="en-GB" i="1"/>
              <a:t>e.g.:</a:t>
            </a:r>
            <a:r>
              <a:rPr lang="en-GB"/>
              <a:t> number of options, sides of a dice...)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Random seeds are key for reproducibility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Results of random need to be stored and be useful for later analysis, for instance to classify patients/samples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9923" y="1257275"/>
            <a:ext cx="810000" cy="932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2300" y="2429200"/>
            <a:ext cx="774925" cy="76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48062" y="3374825"/>
            <a:ext cx="732950" cy="73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16902" y="610875"/>
            <a:ext cx="732952" cy="7648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rolling dice simulator: Structure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263900" cy="24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Write a program that prints a list of </a:t>
            </a:r>
            <a:r>
              <a:rPr lang="en-GB" b="1"/>
              <a:t>x</a:t>
            </a:r>
            <a:r>
              <a:rPr lang="en-GB"/>
              <a:t> dice rolls on a dice of </a:t>
            </a:r>
            <a:r>
              <a:rPr lang="en-GB" b="1"/>
              <a:t>y</a:t>
            </a:r>
            <a:r>
              <a:rPr lang="en-GB"/>
              <a:t> sides.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the random python package (included with basic distribution)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/>
              <a:t>x </a:t>
            </a:r>
            <a:r>
              <a:rPr lang="en-GB"/>
              <a:t>and</a:t>
            </a:r>
            <a:r>
              <a:rPr lang="en-GB" b="1"/>
              <a:t> y </a:t>
            </a:r>
            <a:r>
              <a:rPr lang="en-GB"/>
              <a:t>need to be selected from the bash terminal (sys.argv)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Code structured in functions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Output contained in a python list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Try running the code with and without a random seeds several times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9923" y="1257275"/>
            <a:ext cx="810000" cy="932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2300" y="2429200"/>
            <a:ext cx="774925" cy="76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48062" y="3374825"/>
            <a:ext cx="732950" cy="73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16902" y="610875"/>
            <a:ext cx="732952" cy="76481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410425" y="3915975"/>
            <a:ext cx="6806700" cy="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Extra: generate a binary (0 and 1) random list along with the throws and use it as a condition to make a selection/mask of your original random list.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</Words>
  <Application>Microsoft Macintosh PowerPoint</Application>
  <PresentationFormat>On-screen Show (16:9)</PresentationFormat>
  <Paragraphs>26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Introduction to BASH and suggested Python exercise</vt:lpstr>
      <vt:lpstr>But what is BASH?</vt:lpstr>
      <vt:lpstr>Move though the BASH terminal</vt:lpstr>
      <vt:lpstr>The rolling dice simulator: Importance</vt:lpstr>
      <vt:lpstr>The rolling dice simulator: Structure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BASH and suggested Python exercise</dc:title>
  <cp:lastModifiedBy>Microsoft Office User</cp:lastModifiedBy>
  <cp:revision>1</cp:revision>
  <dcterms:modified xsi:type="dcterms:W3CDTF">2019-01-08T19:08:43Z</dcterms:modified>
</cp:coreProperties>
</file>