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e6e75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e6e75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e6e759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e6e759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e6e759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e6e759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stutorials.net/bash-scripting-tutorial/bash-scrip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BASH and suggested Python exercise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rolling dice simulator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But what is BASH?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>
                <a:hlinkClick r:id="rId3"/>
              </a:rPr>
              <a:t>Click here to read more!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0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though the BASH terminal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pwd:  show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ls: show content of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 &lt;directory path&gt;: show content of selected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cd &lt;directory path&gt;: change to the indicated direcory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 (dot):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.. (two dots): previous directory (higher directory)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mv &lt;current path to file&gt; &lt;wanted path to file&gt;: move (or rename)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rm &lt;path to file&gt;: delete file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rolling dice simulator: Importance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6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is important for tasks like selectin validation 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has settings (</a:t>
            </a:r>
            <a:r>
              <a:rPr lang="en-GB" i="1"/>
              <a:t>e.g.:</a:t>
            </a:r>
            <a:r>
              <a:rPr lang="en-GB"/>
              <a:t> number of options, sides of a dice...)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seeds are key for reproducibility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of random need to be stored and be useful for later analysis, for instance to classify patients/samples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923" y="1257275"/>
            <a:ext cx="810000" cy="9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300" y="2429200"/>
            <a:ext cx="774925" cy="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062" y="3374825"/>
            <a:ext cx="732950" cy="7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902" y="610875"/>
            <a:ext cx="732952" cy="76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rolling dice simulator: Structure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63900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program that prints a list of </a:t>
            </a:r>
            <a:r>
              <a:rPr lang="en-GB" b="1"/>
              <a:t>x</a:t>
            </a:r>
            <a:r>
              <a:rPr lang="en-GB"/>
              <a:t> dice rolls on a dice of </a:t>
            </a:r>
            <a:r>
              <a:rPr lang="en-GB" b="1"/>
              <a:t>y</a:t>
            </a:r>
            <a:r>
              <a:rPr lang="en-GB"/>
              <a:t> sides.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random python package (included with basic distribution)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x </a:t>
            </a:r>
            <a:r>
              <a:rPr lang="en-GB"/>
              <a:t>and</a:t>
            </a:r>
            <a:r>
              <a:rPr lang="en-GB" b="1"/>
              <a:t> y </a:t>
            </a:r>
            <a:r>
              <a:rPr lang="en-GB"/>
              <a:t>need to be selected from the bash terminal (sys.argv)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structured 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contained in a python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running the code with and without a random seeds several times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923" y="1257275"/>
            <a:ext cx="810000" cy="9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300" y="2429200"/>
            <a:ext cx="774925" cy="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062" y="3374825"/>
            <a:ext cx="732950" cy="7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902" y="610875"/>
            <a:ext cx="732952" cy="7648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0425" y="3915975"/>
            <a:ext cx="68067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Extra: generate a binary (0 and 1) random list along with the throws and use it as a condition to make a selection/mask of your original random list.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Macintosh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Introduction to BASH and suggested Python exercise</vt:lpstr>
      <vt:lpstr>But what is BASH?</vt:lpstr>
      <vt:lpstr>Move though the BASH terminal</vt:lpstr>
      <vt:lpstr>The rolling dice simulator: Importance</vt:lpstr>
      <vt:lpstr>The rolling dice simulator: Structure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BASH and suggested Python exercise</dc:title>
  <cp:lastModifiedBy>Microsoft Office User</cp:lastModifiedBy>
  <cp:revision>1</cp:revision>
  <dcterms:modified xsi:type="dcterms:W3CDTF">2019-01-08T19:10:52Z</dcterms:modified>
</cp:coreProperties>
</file>