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45"/>
  </p:normalViewPr>
  <p:slideViewPr>
    <p:cSldViewPr snapToGrid="0" snapToObjects="1">
      <p:cViewPr varScale="1">
        <p:scale>
          <a:sx n="104" d="100"/>
          <a:sy n="104" d="100"/>
        </p:scale>
        <p:origin x="232" y="8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EA672-A4C6-8F4B-997E-5C1B38718B51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0B8940-AFAF-0041-B196-527B516A60DA}">
      <dgm:prSet phldrT="[Text]"/>
      <dgm:spPr/>
      <dgm:t>
        <a:bodyPr/>
        <a:lstStyle/>
        <a:p>
          <a:r>
            <a:rPr lang="en-US" b="1" dirty="0"/>
            <a:t>Check out website together</a:t>
          </a:r>
        </a:p>
      </dgm:t>
    </dgm:pt>
    <dgm:pt modelId="{3D6B4CD8-6BDA-924C-9200-11AC7D5EC321}" type="parTrans" cxnId="{1D4E9159-9A46-9A4A-978F-3B1AE03FD5AA}">
      <dgm:prSet/>
      <dgm:spPr/>
      <dgm:t>
        <a:bodyPr/>
        <a:lstStyle/>
        <a:p>
          <a:endParaRPr lang="en-US"/>
        </a:p>
      </dgm:t>
    </dgm:pt>
    <dgm:pt modelId="{C76C2B52-F2C2-8548-AE6C-E6F5C240E70B}" type="sibTrans" cxnId="{1D4E9159-9A46-9A4A-978F-3B1AE03FD5AA}">
      <dgm:prSet/>
      <dgm:spPr/>
      <dgm:t>
        <a:bodyPr/>
        <a:lstStyle/>
        <a:p>
          <a:endParaRPr lang="en-US"/>
        </a:p>
      </dgm:t>
    </dgm:pt>
    <dgm:pt modelId="{2ADC773B-C3E3-3044-8E2E-5448530B98AA}">
      <dgm:prSet phldrT="[Text]"/>
      <dgm:spPr/>
      <dgm:t>
        <a:bodyPr/>
        <a:lstStyle/>
        <a:p>
          <a:r>
            <a:rPr lang="en-US" dirty="0"/>
            <a:t>Order Pizzas</a:t>
          </a:r>
        </a:p>
        <a:p>
          <a:r>
            <a:rPr lang="en-US" dirty="0"/>
            <a:t>(5.30pm)</a:t>
          </a:r>
        </a:p>
      </dgm:t>
    </dgm:pt>
    <dgm:pt modelId="{B5BA4EB7-E697-8147-A512-A4EB49ACEF47}" type="parTrans" cxnId="{B525B80D-6EF0-D544-96E4-EC7D71ACA51D}">
      <dgm:prSet/>
      <dgm:spPr/>
      <dgm:t>
        <a:bodyPr/>
        <a:lstStyle/>
        <a:p>
          <a:endParaRPr lang="en-US"/>
        </a:p>
      </dgm:t>
    </dgm:pt>
    <dgm:pt modelId="{C6CCAF4C-C22A-3246-B18C-DA22FA4CC543}" type="sibTrans" cxnId="{B525B80D-6EF0-D544-96E4-EC7D71ACA51D}">
      <dgm:prSet/>
      <dgm:spPr/>
      <dgm:t>
        <a:bodyPr/>
        <a:lstStyle/>
        <a:p>
          <a:endParaRPr lang="en-US"/>
        </a:p>
      </dgm:t>
    </dgm:pt>
    <dgm:pt modelId="{2E2B8066-CF4E-3B4A-A7B3-0FDC11670068}">
      <dgm:prSet phldrT="[Text]"/>
      <dgm:spPr/>
      <dgm:t>
        <a:bodyPr/>
        <a:lstStyle/>
        <a:p>
          <a:r>
            <a:rPr lang="en-US" dirty="0"/>
            <a:t>Setup Headphone Haven </a:t>
          </a:r>
        </a:p>
        <a:p>
          <a:r>
            <a:rPr lang="en-US" dirty="0"/>
            <a:t>(5.30-6pm)</a:t>
          </a:r>
        </a:p>
      </dgm:t>
    </dgm:pt>
    <dgm:pt modelId="{340DB7E9-A271-A44D-A1DE-770C2118C0C1}" type="parTrans" cxnId="{F35D1445-BC5D-0042-957F-ACE8F64043F3}">
      <dgm:prSet/>
      <dgm:spPr/>
      <dgm:t>
        <a:bodyPr/>
        <a:lstStyle/>
        <a:p>
          <a:endParaRPr lang="en-US"/>
        </a:p>
      </dgm:t>
    </dgm:pt>
    <dgm:pt modelId="{84898D60-AD34-DF44-BEEC-851378D0B170}" type="sibTrans" cxnId="{F35D1445-BC5D-0042-957F-ACE8F64043F3}">
      <dgm:prSet/>
      <dgm:spPr/>
      <dgm:t>
        <a:bodyPr/>
        <a:lstStyle/>
        <a:p>
          <a:endParaRPr lang="en-US"/>
        </a:p>
      </dgm:t>
    </dgm:pt>
    <dgm:pt modelId="{F428251A-4947-9943-A447-A27C80F14DE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Brainstorming</a:t>
          </a:r>
          <a:r>
            <a:rPr lang="en-US" dirty="0"/>
            <a:t> (6-6.30pm)</a:t>
          </a:r>
        </a:p>
      </dgm:t>
    </dgm:pt>
    <dgm:pt modelId="{5B3AA0A3-0060-D94F-BF12-1D99811D36E3}" type="parTrans" cxnId="{E60849A8-52D0-C141-8465-8F99CAAF6D61}">
      <dgm:prSet/>
      <dgm:spPr/>
      <dgm:t>
        <a:bodyPr/>
        <a:lstStyle/>
        <a:p>
          <a:endParaRPr lang="en-US"/>
        </a:p>
      </dgm:t>
    </dgm:pt>
    <dgm:pt modelId="{3014400E-AB48-1040-B2C4-F7511A988853}" type="sibTrans" cxnId="{E60849A8-52D0-C141-8465-8F99CAAF6D61}">
      <dgm:prSet/>
      <dgm:spPr/>
      <dgm:t>
        <a:bodyPr/>
        <a:lstStyle/>
        <a:p>
          <a:endParaRPr lang="en-US"/>
        </a:p>
      </dgm:t>
    </dgm:pt>
    <dgm:pt modelId="{5FA52069-CF63-EA45-AD61-96423545D60B}">
      <dgm:prSet/>
      <dgm:spPr/>
      <dgm:t>
        <a:bodyPr/>
        <a:lstStyle/>
        <a:p>
          <a:r>
            <a:rPr lang="en-US" dirty="0"/>
            <a:t>Brainstorming Discussion </a:t>
          </a:r>
        </a:p>
        <a:p>
          <a:r>
            <a:rPr lang="en-US" dirty="0"/>
            <a:t>(10 mins)</a:t>
          </a:r>
        </a:p>
      </dgm:t>
    </dgm:pt>
    <dgm:pt modelId="{FAEB335D-C962-A64F-B8B6-E4EC7B3B24F1}" type="parTrans" cxnId="{3108DF04-D59A-9044-9E90-15209CDE1763}">
      <dgm:prSet/>
      <dgm:spPr/>
      <dgm:t>
        <a:bodyPr/>
        <a:lstStyle/>
        <a:p>
          <a:endParaRPr lang="en-US"/>
        </a:p>
      </dgm:t>
    </dgm:pt>
    <dgm:pt modelId="{0ABE7315-CCA8-834A-81CF-4A3E157068EA}" type="sibTrans" cxnId="{3108DF04-D59A-9044-9E90-15209CDE1763}">
      <dgm:prSet/>
      <dgm:spPr/>
      <dgm:t>
        <a:bodyPr/>
        <a:lstStyle/>
        <a:p>
          <a:endParaRPr lang="en-US"/>
        </a:p>
      </dgm:t>
    </dgm:pt>
    <dgm:pt modelId="{22DA2BD4-4846-A343-BC8E-C84C96B30AD7}">
      <dgm:prSet/>
      <dgm:spPr/>
      <dgm:t>
        <a:bodyPr/>
        <a:lstStyle/>
        <a:p>
          <a:r>
            <a:rPr lang="en-US" dirty="0"/>
            <a:t>Form Committee, </a:t>
          </a:r>
          <a:r>
            <a:rPr lang="en-US" b="1" dirty="0"/>
            <a:t>Eat Pizza </a:t>
          </a:r>
          <a:r>
            <a:rPr lang="en-US" dirty="0"/>
            <a:t>(6.45-7.30pm)</a:t>
          </a:r>
        </a:p>
      </dgm:t>
    </dgm:pt>
    <dgm:pt modelId="{7C66BCE5-E904-F643-AAF4-8F5364A6109D}" type="parTrans" cxnId="{5D3A46B5-3E49-4442-B128-E91D4908DA15}">
      <dgm:prSet/>
      <dgm:spPr/>
      <dgm:t>
        <a:bodyPr/>
        <a:lstStyle/>
        <a:p>
          <a:endParaRPr lang="en-US"/>
        </a:p>
      </dgm:t>
    </dgm:pt>
    <dgm:pt modelId="{F28C04BE-3C17-D344-B182-5FE2E221FEAF}" type="sibTrans" cxnId="{5D3A46B5-3E49-4442-B128-E91D4908DA15}">
      <dgm:prSet/>
      <dgm:spPr/>
      <dgm:t>
        <a:bodyPr/>
        <a:lstStyle/>
        <a:p>
          <a:endParaRPr lang="en-US"/>
        </a:p>
      </dgm:t>
    </dgm:pt>
    <dgm:pt modelId="{B6D281FB-5B54-C84D-8FF1-01984DC29FAE}" type="pres">
      <dgm:prSet presAssocID="{D8EEA672-A4C6-8F4B-997E-5C1B38718B51}" presName="Name0" presStyleCnt="0">
        <dgm:presLayoutVars>
          <dgm:dir/>
          <dgm:resizeHandles val="exact"/>
        </dgm:presLayoutVars>
      </dgm:prSet>
      <dgm:spPr/>
    </dgm:pt>
    <dgm:pt modelId="{A7A57117-4420-4245-A132-FE88FB6A2DC4}" type="pres">
      <dgm:prSet presAssocID="{D10B8940-AFAF-0041-B196-527B516A60DA}" presName="node" presStyleLbl="node1" presStyleIdx="0" presStyleCnt="6">
        <dgm:presLayoutVars>
          <dgm:bulletEnabled val="1"/>
        </dgm:presLayoutVars>
      </dgm:prSet>
      <dgm:spPr/>
    </dgm:pt>
    <dgm:pt modelId="{BB1C1C8D-A716-EC49-83BB-2B76166F55A9}" type="pres">
      <dgm:prSet presAssocID="{C76C2B52-F2C2-8548-AE6C-E6F5C240E70B}" presName="sibTrans" presStyleLbl="sibTrans2D1" presStyleIdx="0" presStyleCnt="5"/>
      <dgm:spPr/>
    </dgm:pt>
    <dgm:pt modelId="{4B7741E8-52FF-AC4C-B672-5EB0AA386711}" type="pres">
      <dgm:prSet presAssocID="{C76C2B52-F2C2-8548-AE6C-E6F5C240E70B}" presName="connectorText" presStyleLbl="sibTrans2D1" presStyleIdx="0" presStyleCnt="5"/>
      <dgm:spPr/>
    </dgm:pt>
    <dgm:pt modelId="{87A28F8C-8F43-8B40-9470-EE0535ACF670}" type="pres">
      <dgm:prSet presAssocID="{2ADC773B-C3E3-3044-8E2E-5448530B98AA}" presName="node" presStyleLbl="node1" presStyleIdx="1" presStyleCnt="6">
        <dgm:presLayoutVars>
          <dgm:bulletEnabled val="1"/>
        </dgm:presLayoutVars>
      </dgm:prSet>
      <dgm:spPr/>
    </dgm:pt>
    <dgm:pt modelId="{F09731C1-500E-2C43-A6EF-E431257F707E}" type="pres">
      <dgm:prSet presAssocID="{C6CCAF4C-C22A-3246-B18C-DA22FA4CC543}" presName="sibTrans" presStyleLbl="sibTrans2D1" presStyleIdx="1" presStyleCnt="5"/>
      <dgm:spPr/>
    </dgm:pt>
    <dgm:pt modelId="{EA7DC932-62EC-1C4E-BF9F-816FDB72868B}" type="pres">
      <dgm:prSet presAssocID="{C6CCAF4C-C22A-3246-B18C-DA22FA4CC543}" presName="connectorText" presStyleLbl="sibTrans2D1" presStyleIdx="1" presStyleCnt="5"/>
      <dgm:spPr/>
    </dgm:pt>
    <dgm:pt modelId="{FFAAEB09-C1D0-7C45-8939-E09845CA849C}" type="pres">
      <dgm:prSet presAssocID="{2E2B8066-CF4E-3B4A-A7B3-0FDC11670068}" presName="node" presStyleLbl="node1" presStyleIdx="2" presStyleCnt="6">
        <dgm:presLayoutVars>
          <dgm:bulletEnabled val="1"/>
        </dgm:presLayoutVars>
      </dgm:prSet>
      <dgm:spPr/>
    </dgm:pt>
    <dgm:pt modelId="{D5031449-4D77-3945-9D89-2D75D85D9282}" type="pres">
      <dgm:prSet presAssocID="{84898D60-AD34-DF44-BEEC-851378D0B170}" presName="sibTrans" presStyleLbl="sibTrans2D1" presStyleIdx="2" presStyleCnt="5"/>
      <dgm:spPr/>
    </dgm:pt>
    <dgm:pt modelId="{55987E10-7B1A-F242-975B-497F23E8C6E3}" type="pres">
      <dgm:prSet presAssocID="{84898D60-AD34-DF44-BEEC-851378D0B170}" presName="connectorText" presStyleLbl="sibTrans2D1" presStyleIdx="2" presStyleCnt="5"/>
      <dgm:spPr/>
    </dgm:pt>
    <dgm:pt modelId="{707E940A-609D-F642-839B-72A93AF7B6EB}" type="pres">
      <dgm:prSet presAssocID="{F428251A-4947-9943-A447-A27C80F14DEC}" presName="node" presStyleLbl="node1" presStyleIdx="3" presStyleCnt="6">
        <dgm:presLayoutVars>
          <dgm:bulletEnabled val="1"/>
        </dgm:presLayoutVars>
      </dgm:prSet>
      <dgm:spPr/>
    </dgm:pt>
    <dgm:pt modelId="{E79A9286-5C95-CE46-B9AE-3262F473F24B}" type="pres">
      <dgm:prSet presAssocID="{3014400E-AB48-1040-B2C4-F7511A988853}" presName="sibTrans" presStyleLbl="sibTrans2D1" presStyleIdx="3" presStyleCnt="5"/>
      <dgm:spPr/>
    </dgm:pt>
    <dgm:pt modelId="{86BA72BE-E11B-384D-BB31-2DCCC76949E4}" type="pres">
      <dgm:prSet presAssocID="{3014400E-AB48-1040-B2C4-F7511A988853}" presName="connectorText" presStyleLbl="sibTrans2D1" presStyleIdx="3" presStyleCnt="5"/>
      <dgm:spPr/>
    </dgm:pt>
    <dgm:pt modelId="{8E15920D-51DD-7C4D-9D52-D99B2C239834}" type="pres">
      <dgm:prSet presAssocID="{5FA52069-CF63-EA45-AD61-96423545D60B}" presName="node" presStyleLbl="node1" presStyleIdx="4" presStyleCnt="6" custLinFactNeighborX="807" custLinFactNeighborY="1116">
        <dgm:presLayoutVars>
          <dgm:bulletEnabled val="1"/>
        </dgm:presLayoutVars>
      </dgm:prSet>
      <dgm:spPr/>
    </dgm:pt>
    <dgm:pt modelId="{055CCD6C-B679-BD46-B5C7-268C4F5C5AE7}" type="pres">
      <dgm:prSet presAssocID="{0ABE7315-CCA8-834A-81CF-4A3E157068EA}" presName="sibTrans" presStyleLbl="sibTrans2D1" presStyleIdx="4" presStyleCnt="5"/>
      <dgm:spPr/>
    </dgm:pt>
    <dgm:pt modelId="{770A6C59-FAD8-7D48-85E7-1374F4F62C3C}" type="pres">
      <dgm:prSet presAssocID="{0ABE7315-CCA8-834A-81CF-4A3E157068EA}" presName="connectorText" presStyleLbl="sibTrans2D1" presStyleIdx="4" presStyleCnt="5"/>
      <dgm:spPr/>
    </dgm:pt>
    <dgm:pt modelId="{18FB9BDE-9E50-FD4F-B4D4-8D78C4EF99B1}" type="pres">
      <dgm:prSet presAssocID="{22DA2BD4-4846-A343-BC8E-C84C96B30AD7}" presName="node" presStyleLbl="node1" presStyleIdx="5" presStyleCnt="6">
        <dgm:presLayoutVars>
          <dgm:bulletEnabled val="1"/>
        </dgm:presLayoutVars>
      </dgm:prSet>
      <dgm:spPr/>
    </dgm:pt>
  </dgm:ptLst>
  <dgm:cxnLst>
    <dgm:cxn modelId="{3108DF04-D59A-9044-9E90-15209CDE1763}" srcId="{D8EEA672-A4C6-8F4B-997E-5C1B38718B51}" destId="{5FA52069-CF63-EA45-AD61-96423545D60B}" srcOrd="4" destOrd="0" parTransId="{FAEB335D-C962-A64F-B8B6-E4EC7B3B24F1}" sibTransId="{0ABE7315-CCA8-834A-81CF-4A3E157068EA}"/>
    <dgm:cxn modelId="{54CEE905-5393-EE4E-9F4C-BDB37DD1D979}" type="presOf" srcId="{3014400E-AB48-1040-B2C4-F7511A988853}" destId="{E79A9286-5C95-CE46-B9AE-3262F473F24B}" srcOrd="0" destOrd="0" presId="urn:microsoft.com/office/officeart/2005/8/layout/process1"/>
    <dgm:cxn modelId="{B525B80D-6EF0-D544-96E4-EC7D71ACA51D}" srcId="{D8EEA672-A4C6-8F4B-997E-5C1B38718B51}" destId="{2ADC773B-C3E3-3044-8E2E-5448530B98AA}" srcOrd="1" destOrd="0" parTransId="{B5BA4EB7-E697-8147-A512-A4EB49ACEF47}" sibTransId="{C6CCAF4C-C22A-3246-B18C-DA22FA4CC543}"/>
    <dgm:cxn modelId="{E2CEF71C-516F-6E4F-8DA3-20AF33058E5D}" type="presOf" srcId="{3014400E-AB48-1040-B2C4-F7511A988853}" destId="{86BA72BE-E11B-384D-BB31-2DCCC76949E4}" srcOrd="1" destOrd="0" presId="urn:microsoft.com/office/officeart/2005/8/layout/process1"/>
    <dgm:cxn modelId="{23C54A26-F2F8-4046-9613-974085EEA22A}" type="presOf" srcId="{5FA52069-CF63-EA45-AD61-96423545D60B}" destId="{8E15920D-51DD-7C4D-9D52-D99B2C239834}" srcOrd="0" destOrd="0" presId="urn:microsoft.com/office/officeart/2005/8/layout/process1"/>
    <dgm:cxn modelId="{B52D1236-D579-E245-B8B3-BD5B414A7ED2}" type="presOf" srcId="{C6CCAF4C-C22A-3246-B18C-DA22FA4CC543}" destId="{EA7DC932-62EC-1C4E-BF9F-816FDB72868B}" srcOrd="1" destOrd="0" presId="urn:microsoft.com/office/officeart/2005/8/layout/process1"/>
    <dgm:cxn modelId="{F35D1445-BC5D-0042-957F-ACE8F64043F3}" srcId="{D8EEA672-A4C6-8F4B-997E-5C1B38718B51}" destId="{2E2B8066-CF4E-3B4A-A7B3-0FDC11670068}" srcOrd="2" destOrd="0" parTransId="{340DB7E9-A271-A44D-A1DE-770C2118C0C1}" sibTransId="{84898D60-AD34-DF44-BEEC-851378D0B170}"/>
    <dgm:cxn modelId="{B43FC654-1C69-4A4C-870D-E7BCDD2F8026}" type="presOf" srcId="{C76C2B52-F2C2-8548-AE6C-E6F5C240E70B}" destId="{BB1C1C8D-A716-EC49-83BB-2B76166F55A9}" srcOrd="0" destOrd="0" presId="urn:microsoft.com/office/officeart/2005/8/layout/process1"/>
    <dgm:cxn modelId="{DAC00D55-0711-C74F-9B44-133788959A3D}" type="presOf" srcId="{84898D60-AD34-DF44-BEEC-851378D0B170}" destId="{55987E10-7B1A-F242-975B-497F23E8C6E3}" srcOrd="1" destOrd="0" presId="urn:microsoft.com/office/officeart/2005/8/layout/process1"/>
    <dgm:cxn modelId="{24318F59-DB95-0A4B-8725-38E1AF08F700}" type="presOf" srcId="{2ADC773B-C3E3-3044-8E2E-5448530B98AA}" destId="{87A28F8C-8F43-8B40-9470-EE0535ACF670}" srcOrd="0" destOrd="0" presId="urn:microsoft.com/office/officeart/2005/8/layout/process1"/>
    <dgm:cxn modelId="{1D4E9159-9A46-9A4A-978F-3B1AE03FD5AA}" srcId="{D8EEA672-A4C6-8F4B-997E-5C1B38718B51}" destId="{D10B8940-AFAF-0041-B196-527B516A60DA}" srcOrd="0" destOrd="0" parTransId="{3D6B4CD8-6BDA-924C-9200-11AC7D5EC321}" sibTransId="{C76C2B52-F2C2-8548-AE6C-E6F5C240E70B}"/>
    <dgm:cxn modelId="{A427FE90-C734-3B41-B9D6-A6662EB414E7}" type="presOf" srcId="{D8EEA672-A4C6-8F4B-997E-5C1B38718B51}" destId="{B6D281FB-5B54-C84D-8FF1-01984DC29FAE}" srcOrd="0" destOrd="0" presId="urn:microsoft.com/office/officeart/2005/8/layout/process1"/>
    <dgm:cxn modelId="{4F423FA0-CD37-0543-B77B-40CA68A4FA0A}" type="presOf" srcId="{D10B8940-AFAF-0041-B196-527B516A60DA}" destId="{A7A57117-4420-4245-A132-FE88FB6A2DC4}" srcOrd="0" destOrd="0" presId="urn:microsoft.com/office/officeart/2005/8/layout/process1"/>
    <dgm:cxn modelId="{E60849A8-52D0-C141-8465-8F99CAAF6D61}" srcId="{D8EEA672-A4C6-8F4B-997E-5C1B38718B51}" destId="{F428251A-4947-9943-A447-A27C80F14DEC}" srcOrd="3" destOrd="0" parTransId="{5B3AA0A3-0060-D94F-BF12-1D99811D36E3}" sibTransId="{3014400E-AB48-1040-B2C4-F7511A988853}"/>
    <dgm:cxn modelId="{930DAAA8-5B61-3545-8C32-06499644825F}" type="presOf" srcId="{F428251A-4947-9943-A447-A27C80F14DEC}" destId="{707E940A-609D-F642-839B-72A93AF7B6EB}" srcOrd="0" destOrd="0" presId="urn:microsoft.com/office/officeart/2005/8/layout/process1"/>
    <dgm:cxn modelId="{F05B93B2-9875-6540-85BC-7C14D0DC3ECD}" type="presOf" srcId="{0ABE7315-CCA8-834A-81CF-4A3E157068EA}" destId="{770A6C59-FAD8-7D48-85E7-1374F4F62C3C}" srcOrd="1" destOrd="0" presId="urn:microsoft.com/office/officeart/2005/8/layout/process1"/>
    <dgm:cxn modelId="{5D3A46B5-3E49-4442-B128-E91D4908DA15}" srcId="{D8EEA672-A4C6-8F4B-997E-5C1B38718B51}" destId="{22DA2BD4-4846-A343-BC8E-C84C96B30AD7}" srcOrd="5" destOrd="0" parTransId="{7C66BCE5-E904-F643-AAF4-8F5364A6109D}" sibTransId="{F28C04BE-3C17-D344-B182-5FE2E221FEAF}"/>
    <dgm:cxn modelId="{B75D2ABD-0613-6446-B7DE-912CEE2FE6C9}" type="presOf" srcId="{84898D60-AD34-DF44-BEEC-851378D0B170}" destId="{D5031449-4D77-3945-9D89-2D75D85D9282}" srcOrd="0" destOrd="0" presId="urn:microsoft.com/office/officeart/2005/8/layout/process1"/>
    <dgm:cxn modelId="{25D988BE-C1F1-F148-92C3-86F4E66567A5}" type="presOf" srcId="{22DA2BD4-4846-A343-BC8E-C84C96B30AD7}" destId="{18FB9BDE-9E50-FD4F-B4D4-8D78C4EF99B1}" srcOrd="0" destOrd="0" presId="urn:microsoft.com/office/officeart/2005/8/layout/process1"/>
    <dgm:cxn modelId="{19382FBF-4FE9-C944-8EE0-BFE6190FF6A4}" type="presOf" srcId="{C6CCAF4C-C22A-3246-B18C-DA22FA4CC543}" destId="{F09731C1-500E-2C43-A6EF-E431257F707E}" srcOrd="0" destOrd="0" presId="urn:microsoft.com/office/officeart/2005/8/layout/process1"/>
    <dgm:cxn modelId="{656D77DB-D41D-3A45-9CEF-E9112565B3E2}" type="presOf" srcId="{0ABE7315-CCA8-834A-81CF-4A3E157068EA}" destId="{055CCD6C-B679-BD46-B5C7-268C4F5C5AE7}" srcOrd="0" destOrd="0" presId="urn:microsoft.com/office/officeart/2005/8/layout/process1"/>
    <dgm:cxn modelId="{B11648E8-E8F0-1B45-86AA-17ECCAF5139E}" type="presOf" srcId="{C76C2B52-F2C2-8548-AE6C-E6F5C240E70B}" destId="{4B7741E8-52FF-AC4C-B672-5EB0AA386711}" srcOrd="1" destOrd="0" presId="urn:microsoft.com/office/officeart/2005/8/layout/process1"/>
    <dgm:cxn modelId="{42D0E5F4-EA4B-BD44-AA8B-13E55FDA42BE}" type="presOf" srcId="{2E2B8066-CF4E-3B4A-A7B3-0FDC11670068}" destId="{FFAAEB09-C1D0-7C45-8939-E09845CA849C}" srcOrd="0" destOrd="0" presId="urn:microsoft.com/office/officeart/2005/8/layout/process1"/>
    <dgm:cxn modelId="{A47672D2-4558-B441-A13F-44ECB5FD3EAC}" type="presParOf" srcId="{B6D281FB-5B54-C84D-8FF1-01984DC29FAE}" destId="{A7A57117-4420-4245-A132-FE88FB6A2DC4}" srcOrd="0" destOrd="0" presId="urn:microsoft.com/office/officeart/2005/8/layout/process1"/>
    <dgm:cxn modelId="{76CCCC4E-CCDA-4547-B153-4D1DED3D9F83}" type="presParOf" srcId="{B6D281FB-5B54-C84D-8FF1-01984DC29FAE}" destId="{BB1C1C8D-A716-EC49-83BB-2B76166F55A9}" srcOrd="1" destOrd="0" presId="urn:microsoft.com/office/officeart/2005/8/layout/process1"/>
    <dgm:cxn modelId="{063AA1AD-3FEA-9E40-8310-F7F35BE63332}" type="presParOf" srcId="{BB1C1C8D-A716-EC49-83BB-2B76166F55A9}" destId="{4B7741E8-52FF-AC4C-B672-5EB0AA386711}" srcOrd="0" destOrd="0" presId="urn:microsoft.com/office/officeart/2005/8/layout/process1"/>
    <dgm:cxn modelId="{F41912C0-7A5C-F245-898C-053D84BCC674}" type="presParOf" srcId="{B6D281FB-5B54-C84D-8FF1-01984DC29FAE}" destId="{87A28F8C-8F43-8B40-9470-EE0535ACF670}" srcOrd="2" destOrd="0" presId="urn:microsoft.com/office/officeart/2005/8/layout/process1"/>
    <dgm:cxn modelId="{835EDBF7-0EB6-624B-B2DB-9406DD164156}" type="presParOf" srcId="{B6D281FB-5B54-C84D-8FF1-01984DC29FAE}" destId="{F09731C1-500E-2C43-A6EF-E431257F707E}" srcOrd="3" destOrd="0" presId="urn:microsoft.com/office/officeart/2005/8/layout/process1"/>
    <dgm:cxn modelId="{4EA450BA-A348-6748-91F6-0BD89DE631B0}" type="presParOf" srcId="{F09731C1-500E-2C43-A6EF-E431257F707E}" destId="{EA7DC932-62EC-1C4E-BF9F-816FDB72868B}" srcOrd="0" destOrd="0" presId="urn:microsoft.com/office/officeart/2005/8/layout/process1"/>
    <dgm:cxn modelId="{43489484-418D-A94B-8C6B-45CDEF241C57}" type="presParOf" srcId="{B6D281FB-5B54-C84D-8FF1-01984DC29FAE}" destId="{FFAAEB09-C1D0-7C45-8939-E09845CA849C}" srcOrd="4" destOrd="0" presId="urn:microsoft.com/office/officeart/2005/8/layout/process1"/>
    <dgm:cxn modelId="{EC8F298A-F9DD-214F-B3C4-9506EB2A02DC}" type="presParOf" srcId="{B6D281FB-5B54-C84D-8FF1-01984DC29FAE}" destId="{D5031449-4D77-3945-9D89-2D75D85D9282}" srcOrd="5" destOrd="0" presId="urn:microsoft.com/office/officeart/2005/8/layout/process1"/>
    <dgm:cxn modelId="{B96F7C9C-F2A7-B44F-9137-B8C3570D1529}" type="presParOf" srcId="{D5031449-4D77-3945-9D89-2D75D85D9282}" destId="{55987E10-7B1A-F242-975B-497F23E8C6E3}" srcOrd="0" destOrd="0" presId="urn:microsoft.com/office/officeart/2005/8/layout/process1"/>
    <dgm:cxn modelId="{802DF6B3-4F55-2546-AF27-8147C3EC963C}" type="presParOf" srcId="{B6D281FB-5B54-C84D-8FF1-01984DC29FAE}" destId="{707E940A-609D-F642-839B-72A93AF7B6EB}" srcOrd="6" destOrd="0" presId="urn:microsoft.com/office/officeart/2005/8/layout/process1"/>
    <dgm:cxn modelId="{054E6244-31D7-3E46-B968-1731E0662CB1}" type="presParOf" srcId="{B6D281FB-5B54-C84D-8FF1-01984DC29FAE}" destId="{E79A9286-5C95-CE46-B9AE-3262F473F24B}" srcOrd="7" destOrd="0" presId="urn:microsoft.com/office/officeart/2005/8/layout/process1"/>
    <dgm:cxn modelId="{D2084F97-B466-B942-A62B-73CADE914DB3}" type="presParOf" srcId="{E79A9286-5C95-CE46-B9AE-3262F473F24B}" destId="{86BA72BE-E11B-384D-BB31-2DCCC76949E4}" srcOrd="0" destOrd="0" presId="urn:microsoft.com/office/officeart/2005/8/layout/process1"/>
    <dgm:cxn modelId="{30C9B92B-DE7A-644C-91B6-17E709414DE2}" type="presParOf" srcId="{B6D281FB-5B54-C84D-8FF1-01984DC29FAE}" destId="{8E15920D-51DD-7C4D-9D52-D99B2C239834}" srcOrd="8" destOrd="0" presId="urn:microsoft.com/office/officeart/2005/8/layout/process1"/>
    <dgm:cxn modelId="{9AB1C5E2-26B9-8E46-AC1C-22BD0204EB27}" type="presParOf" srcId="{B6D281FB-5B54-C84D-8FF1-01984DC29FAE}" destId="{055CCD6C-B679-BD46-B5C7-268C4F5C5AE7}" srcOrd="9" destOrd="0" presId="urn:microsoft.com/office/officeart/2005/8/layout/process1"/>
    <dgm:cxn modelId="{A015DC70-E7A1-1A4A-9797-7DE0DF24AE1E}" type="presParOf" srcId="{055CCD6C-B679-BD46-B5C7-268C4F5C5AE7}" destId="{770A6C59-FAD8-7D48-85E7-1374F4F62C3C}" srcOrd="0" destOrd="0" presId="urn:microsoft.com/office/officeart/2005/8/layout/process1"/>
    <dgm:cxn modelId="{9888D66C-8663-1C4C-8736-23089149E1F9}" type="presParOf" srcId="{B6D281FB-5B54-C84D-8FF1-01984DC29FAE}" destId="{18FB9BDE-9E50-FD4F-B4D4-8D78C4EF99B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57117-4420-4245-A132-FE88FB6A2DC4}">
      <dsp:nvSpPr>
        <dsp:cNvPr id="0" name=""/>
        <dsp:cNvSpPr/>
      </dsp:nvSpPr>
      <dsp:spPr>
        <a:xfrm>
          <a:off x="0" y="1600184"/>
          <a:ext cx="1475087" cy="12480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Check out website together</a:t>
          </a:r>
        </a:p>
      </dsp:txBody>
      <dsp:txXfrm>
        <a:off x="36554" y="1636738"/>
        <a:ext cx="1401979" cy="1174954"/>
      </dsp:txXfrm>
    </dsp:sp>
    <dsp:sp modelId="{BB1C1C8D-A716-EC49-83BB-2B76166F55A9}">
      <dsp:nvSpPr>
        <dsp:cNvPr id="0" name=""/>
        <dsp:cNvSpPr/>
      </dsp:nvSpPr>
      <dsp:spPr>
        <a:xfrm>
          <a:off x="1622596" y="2041305"/>
          <a:ext cx="312718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2596" y="2114469"/>
        <a:ext cx="218903" cy="219493"/>
      </dsp:txXfrm>
    </dsp:sp>
    <dsp:sp modelId="{87A28F8C-8F43-8B40-9470-EE0535ACF670}">
      <dsp:nvSpPr>
        <dsp:cNvPr id="0" name=""/>
        <dsp:cNvSpPr/>
      </dsp:nvSpPr>
      <dsp:spPr>
        <a:xfrm>
          <a:off x="2065123" y="1600184"/>
          <a:ext cx="1475087" cy="12480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Order Pizzas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(5.30pm)</a:t>
          </a:r>
        </a:p>
      </dsp:txBody>
      <dsp:txXfrm>
        <a:off x="2101677" y="1636738"/>
        <a:ext cx="1401979" cy="1174954"/>
      </dsp:txXfrm>
    </dsp:sp>
    <dsp:sp modelId="{F09731C1-500E-2C43-A6EF-E431257F707E}">
      <dsp:nvSpPr>
        <dsp:cNvPr id="0" name=""/>
        <dsp:cNvSpPr/>
      </dsp:nvSpPr>
      <dsp:spPr>
        <a:xfrm>
          <a:off x="3687719" y="2041305"/>
          <a:ext cx="312718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87719" y="2114469"/>
        <a:ext cx="218903" cy="219493"/>
      </dsp:txXfrm>
    </dsp:sp>
    <dsp:sp modelId="{FFAAEB09-C1D0-7C45-8939-E09845CA849C}">
      <dsp:nvSpPr>
        <dsp:cNvPr id="0" name=""/>
        <dsp:cNvSpPr/>
      </dsp:nvSpPr>
      <dsp:spPr>
        <a:xfrm>
          <a:off x="4130246" y="1600184"/>
          <a:ext cx="1475087" cy="12480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Setup Headphone Haven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(5.30-6pm)</a:t>
          </a:r>
        </a:p>
      </dsp:txBody>
      <dsp:txXfrm>
        <a:off x="4166800" y="1636738"/>
        <a:ext cx="1401979" cy="1174954"/>
      </dsp:txXfrm>
    </dsp:sp>
    <dsp:sp modelId="{D5031449-4D77-3945-9D89-2D75D85D9282}">
      <dsp:nvSpPr>
        <dsp:cNvPr id="0" name=""/>
        <dsp:cNvSpPr/>
      </dsp:nvSpPr>
      <dsp:spPr>
        <a:xfrm>
          <a:off x="5752842" y="2041305"/>
          <a:ext cx="312718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52842" y="2114469"/>
        <a:ext cx="218903" cy="219493"/>
      </dsp:txXfrm>
    </dsp:sp>
    <dsp:sp modelId="{707E940A-609D-F642-839B-72A93AF7B6EB}">
      <dsp:nvSpPr>
        <dsp:cNvPr id="0" name=""/>
        <dsp:cNvSpPr/>
      </dsp:nvSpPr>
      <dsp:spPr>
        <a:xfrm>
          <a:off x="6195369" y="1600184"/>
          <a:ext cx="1475087" cy="12480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Brainstorming</a:t>
          </a:r>
          <a:r>
            <a:rPr lang="en-US" sz="1700" kern="1200" dirty="0"/>
            <a:t> (6-6.30pm)</a:t>
          </a:r>
        </a:p>
      </dsp:txBody>
      <dsp:txXfrm>
        <a:off x="6231923" y="1636738"/>
        <a:ext cx="1401979" cy="1174954"/>
      </dsp:txXfrm>
    </dsp:sp>
    <dsp:sp modelId="{E79A9286-5C95-CE46-B9AE-3262F473F24B}">
      <dsp:nvSpPr>
        <dsp:cNvPr id="0" name=""/>
        <dsp:cNvSpPr/>
      </dsp:nvSpPr>
      <dsp:spPr>
        <a:xfrm rot="23132">
          <a:off x="7819152" y="2048329"/>
          <a:ext cx="315249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19153" y="2121175"/>
        <a:ext cx="220674" cy="219493"/>
      </dsp:txXfrm>
    </dsp:sp>
    <dsp:sp modelId="{8E15920D-51DD-7C4D-9D52-D99B2C239834}">
      <dsp:nvSpPr>
        <dsp:cNvPr id="0" name=""/>
        <dsp:cNvSpPr/>
      </dsp:nvSpPr>
      <dsp:spPr>
        <a:xfrm>
          <a:off x="8265253" y="1614113"/>
          <a:ext cx="1475087" cy="12480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Brainstorming Discussion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(10 mins)</a:t>
          </a:r>
        </a:p>
      </dsp:txBody>
      <dsp:txXfrm>
        <a:off x="8301807" y="1650667"/>
        <a:ext cx="1401979" cy="1174954"/>
      </dsp:txXfrm>
    </dsp:sp>
    <dsp:sp modelId="{055CCD6C-B679-BD46-B5C7-268C4F5C5AE7}">
      <dsp:nvSpPr>
        <dsp:cNvPr id="0" name=""/>
        <dsp:cNvSpPr/>
      </dsp:nvSpPr>
      <dsp:spPr>
        <a:xfrm rot="21576761">
          <a:off x="9886656" y="2048209"/>
          <a:ext cx="310202" cy="3658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886657" y="2121688"/>
        <a:ext cx="217141" cy="219493"/>
      </dsp:txXfrm>
    </dsp:sp>
    <dsp:sp modelId="{18FB9BDE-9E50-FD4F-B4D4-8D78C4EF99B1}">
      <dsp:nvSpPr>
        <dsp:cNvPr id="0" name=""/>
        <dsp:cNvSpPr/>
      </dsp:nvSpPr>
      <dsp:spPr>
        <a:xfrm>
          <a:off x="10325615" y="1600184"/>
          <a:ext cx="1475087" cy="12480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Form Committee, </a:t>
          </a:r>
          <a:r>
            <a:rPr lang="en-US" sz="1700" b="1" kern="1200" dirty="0"/>
            <a:t>Eat Pizza </a:t>
          </a:r>
          <a:r>
            <a:rPr lang="en-US" sz="1700" kern="1200" dirty="0"/>
            <a:t>(6.45-7.30pm)</a:t>
          </a:r>
        </a:p>
      </dsp:txBody>
      <dsp:txXfrm>
        <a:off x="10362169" y="1636738"/>
        <a:ext cx="1401979" cy="117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7DFC-BAE0-9A4F-8426-A881FC8E09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1021-0F39-D14E-B8A0-48474E45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1021-0F39-D14E-B8A0-48474E458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530E-1502-9D4B-AA8A-42E6C5C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0F2B3-61ED-404D-A225-EE1FB0874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CCE1-4030-354E-BDC3-1B86E62A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2907-E209-BD4A-AB33-631208EE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8EB9-DBAE-ED4B-B59F-0E2C8A3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C43-2512-6B41-BC4D-0AA5CEBF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347B6-413C-A64B-BF43-8B649B0A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5755-F260-9F48-BFED-3C4BF4CB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7F56-CB2B-1044-BF0E-3B72554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EFB6-1BA3-F14D-9D59-1A49E88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BE6B5-207A-2040-A4A0-94123C9E8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D616A-0480-714E-83ED-855B22A6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953B-896C-7C43-9328-F624AC9B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459B-57B2-AE41-ADEB-4DA53357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8256-4636-5D40-A0D4-72FC662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97FB-2D23-964E-8BF6-01677B27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7BDA-30FD-794C-8FBE-9C7C6EAE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2B7E-66D2-2145-A9A8-5A743268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0397-8180-E147-A9A2-A752FD2F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ED2E-EDBB-0B46-BEBB-C34E8B0B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899D-7560-B348-8EF6-C4F19DFE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481E-CFCE-814B-9BF3-0A93CB1A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05C5-EA78-5A4A-9287-4CFD24E7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AB28-48D8-8943-88BA-F03D38C6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97CA-ED0F-D644-A69C-E1724480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4E4E-CACB-3848-B283-1C11677B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8E64-81FC-CA4D-B7BD-8CFEEBFF6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80A24-7C41-6E49-A214-B438F24C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E75D-4C1D-9A42-9DE8-FAD0BC3C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8CD5-1A9E-CC4F-8570-2B3EE93C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5F4E-5B82-9544-B9E3-F9EBF786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3E1D-C2E1-F24B-A48B-30FB5BBB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F89E-5471-254A-B7FA-DBC2B302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F53DD-17D8-9647-8164-21557E78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9A7BA-6991-DB4B-85DE-297D327B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677D9-9F69-5E43-A76B-9CE8D46C8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C533F-14B5-1547-9A97-215981C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B2460-24D5-564E-959C-6AEE9A7D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0FB5C-DFDF-7E42-990A-4E2F3561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3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D2BD-BCB6-6A47-9921-95BE1E97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AE32B-B9FD-374E-9267-88B79DE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F1F20-8A40-6F47-92F5-06223639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40B5-46FB-BF47-AD74-EEFB551A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4E90A-F654-3948-B4DB-6EB073E2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77C43-A8F2-C449-8F44-A44C0A89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B38E9-62CD-7E4A-A020-09E5114D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8000-09F9-DA4A-97B9-0FE7F65A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8844-B4AF-BD49-B03B-C7B94F1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F0DD7-D9EE-DA4D-B5FA-1727EBF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F582-7A4F-5343-8A5D-F442359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0EFB-9CE4-184F-90A2-4D166311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542-9168-D240-998E-46C0B284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6EA0-3405-7640-8EBE-73D64AE2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12BE9-8972-C94B-9DB4-0BB1CE8C6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D9550-39F8-6D44-8DB9-DE69AEDB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71F58-5556-9D4B-9C79-EEE1D18C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6669E-2469-FC4D-B137-F049D689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B9C6B-4F13-1747-94C7-98FC5AD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3D16-436E-2F41-A539-9CB55A21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4663-F8A8-0541-A699-A8F99793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B97B-6354-5B43-8A26-D15FADF44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C9B7-C74C-614A-BFEE-EA098F37A98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C98B-5327-8A4D-8097-396E9A6B8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96A6-6279-C547-B9E3-57788083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16F4-67FA-FC43-ACF2-5A6E9BEA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izza4Python/organisation-committe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izza4python.wordpres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780F89-915F-F44D-9458-91EE7E54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01" y="0"/>
            <a:ext cx="47891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3EA4C-CA7A-CC46-8836-26256BD0D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496"/>
            <a:ext cx="9144000" cy="1023617"/>
          </a:xfrm>
        </p:spPr>
        <p:txBody>
          <a:bodyPr>
            <a:normAutofit/>
          </a:bodyPr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Welcome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DDFE9-7618-A144-992D-DBBD4C7FD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9" y="2206777"/>
            <a:ext cx="3619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4B6BB-7EF9-9947-ABEA-C4E90ED38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586" y="572892"/>
            <a:ext cx="1009656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5.30-6pm: Set up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Headphone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030883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Helvetica" pitchFamily="2" charset="0"/>
              </a:rPr>
              <a:t>Beginners</a:t>
            </a:r>
            <a:r>
              <a:rPr lang="en-US" sz="2400" dirty="0">
                <a:latin typeface="Helvetica" pitchFamily="2" charset="0"/>
              </a:rPr>
              <a:t> – Find a spot, look at learning resource list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100" i="1" dirty="0">
                <a:latin typeface="Helvetica" pitchFamily="2" charset="0"/>
              </a:rPr>
              <a:t>I recommend Rainbow Poetry </a:t>
            </a:r>
            <a:r>
              <a:rPr lang="en-US" sz="2100" b="1" i="1" dirty="0" err="1">
                <a:latin typeface="Helvetica" pitchFamily="2" charset="0"/>
              </a:rPr>
              <a:t>Github</a:t>
            </a:r>
            <a:r>
              <a:rPr lang="en-US" sz="2100" i="1" dirty="0">
                <a:latin typeface="Helvetica" pitchFamily="2" charset="0"/>
              </a:rPr>
              <a:t> and signing up for </a:t>
            </a:r>
            <a:r>
              <a:rPr lang="en-US" sz="2100" b="1" i="1" dirty="0" err="1">
                <a:latin typeface="Helvetica" pitchFamily="2" charset="0"/>
              </a:rPr>
              <a:t>DataCamp’s</a:t>
            </a:r>
            <a:r>
              <a:rPr lang="en-US" sz="2100" b="1" i="1" dirty="0">
                <a:latin typeface="Helvetica" pitchFamily="2" charset="0"/>
              </a:rPr>
              <a:t> Python course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Helvetica" pitchFamily="2" charset="0"/>
              </a:rPr>
              <a:t>Programmers</a:t>
            </a:r>
            <a:r>
              <a:rPr lang="en-US" sz="2400" dirty="0">
                <a:latin typeface="Helvetica" pitchFamily="2" charset="0"/>
              </a:rPr>
              <a:t> – Help people if they look lost getting started or installed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E8E42-8035-064F-9C5D-F9878A8A7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929" y="597606"/>
            <a:ext cx="794648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6-6:30pm: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278" y="1688500"/>
            <a:ext cx="4091176" cy="4403380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Learning resource lists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Intermediate training datasets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Project ideas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Sub-communities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Workshops ideas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Speakers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C0FB2D-B790-3A48-B58F-2DB9DF04C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71" y="500062"/>
            <a:ext cx="1013459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6:30pm: Brainstorming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F2588-AFD8-9241-9A4C-26C3E7BA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706C5E-EC75-174A-AB1D-E784633DC99B}"/>
              </a:ext>
            </a:extLst>
          </p:cNvPr>
          <p:cNvSpPr txBox="1">
            <a:spLocks/>
          </p:cNvSpPr>
          <p:nvPr/>
        </p:nvSpPr>
        <p:spPr>
          <a:xfrm>
            <a:off x="4237278" y="1688500"/>
            <a:ext cx="4091176" cy="4403380"/>
          </a:xfrm>
          <a:prstGeom prst="rect">
            <a:avLst/>
          </a:prstGeom>
          <a:ln w="5715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Learning resource lists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Intermediate training datasets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Project ideas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Sub-communities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Workshops ideas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Speakers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6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5FFB2-DD4C-E04B-AF05-B4677B892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5" y="160528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563" y="523465"/>
            <a:ext cx="787125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From 6:30pm -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583" y="1696371"/>
            <a:ext cx="4091176" cy="4403380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u="sng" dirty="0">
                <a:latin typeface="Helvetica" pitchFamily="2" charset="0"/>
              </a:rPr>
              <a:t>SEE </a:t>
            </a:r>
            <a:r>
              <a:rPr lang="en-US" sz="2400" b="1" u="sng" dirty="0">
                <a:latin typeface="Helvetica" pitchFamily="2" charset="0"/>
                <a:hlinkClick r:id="rId4"/>
              </a:rPr>
              <a:t>GITHUB/pizza4python</a:t>
            </a:r>
            <a:endParaRPr lang="en-US" sz="2400" b="1" u="sng" dirty="0">
              <a:latin typeface="Helvetica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u="sng" dirty="0">
                <a:latin typeface="Helvetica" pitchFamily="2" charset="0"/>
              </a:rPr>
              <a:t>Names and emails on a list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Tutors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Hosts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Speakers/Workshops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u="sng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EE99B0-F7AB-8B42-8812-A12F531B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01" y="0"/>
            <a:ext cx="47891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672" y="304799"/>
            <a:ext cx="4519514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Eet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4000" b="1" dirty="0" err="1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smakelijk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108BFA-57F2-F14B-8B88-76EA6A75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3958" y="1993299"/>
            <a:ext cx="3619500" cy="3416300"/>
          </a:xfrm>
        </p:spPr>
      </p:pic>
    </p:spTree>
    <p:extLst>
      <p:ext uri="{BB962C8B-B14F-4D97-AF65-F5344CB8AC3E}">
        <p14:creationId xmlns:p14="http://schemas.microsoft.com/office/powerpoint/2010/main" val="14108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3D691-0D2F-F74F-890E-8BB8ADBC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01" y="0"/>
            <a:ext cx="47891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134" y="967581"/>
            <a:ext cx="7855838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Thanks for coming to P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P!</a:t>
            </a:r>
            <a:endParaRPr lang="en-US" sz="4000" b="1" dirty="0">
              <a:solidFill>
                <a:schemeClr val="accent6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108BFA-57F2-F14B-8B88-76EA6A75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86250" y="2293144"/>
            <a:ext cx="3619500" cy="3416300"/>
          </a:xfrm>
        </p:spPr>
      </p:pic>
    </p:spTree>
    <p:extLst>
      <p:ext uri="{BB962C8B-B14F-4D97-AF65-F5344CB8AC3E}">
        <p14:creationId xmlns:p14="http://schemas.microsoft.com/office/powerpoint/2010/main" val="28933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1C35-EB2A-274C-B9F4-BE807DA51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936" y="474148"/>
            <a:ext cx="54493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Why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98" y="1688500"/>
            <a:ext cx="9047206" cy="4434904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Improving programming literacy in Life Science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sz="1600" i="1" dirty="0">
                <a:latin typeface="Helvetica" pitchFamily="2" charset="0"/>
              </a:rPr>
              <a:t>Better science – Better prepared for PhD – Career skill alternatives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Life scientists are often anxious about their programming skills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Build a community across VU Life Science Masters programs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 Pizza is delicious!</a:t>
            </a:r>
          </a:p>
        </p:txBody>
      </p:sp>
    </p:spTree>
    <p:extLst>
      <p:ext uri="{BB962C8B-B14F-4D97-AF65-F5344CB8AC3E}">
        <p14:creationId xmlns:p14="http://schemas.microsoft.com/office/powerpoint/2010/main" val="28758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2D7C46-3F34-4C4F-8048-60CF70DD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498" y="486396"/>
            <a:ext cx="767363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Who is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816" y="1688500"/>
            <a:ext cx="9271570" cy="3254203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i="1" dirty="0">
                <a:latin typeface="Helvetica" pitchFamily="2" charset="0"/>
              </a:rPr>
              <a:t>A drop-in space for masters </a:t>
            </a:r>
            <a:r>
              <a:rPr lang="en-US" sz="2400" i="1" dirty="0">
                <a:solidFill>
                  <a:schemeClr val="tx1"/>
                </a:solidFill>
                <a:latin typeface="Helvetica" pitchFamily="2" charset="0"/>
              </a:rPr>
              <a:t>students</a:t>
            </a:r>
            <a:r>
              <a:rPr lang="en-US" sz="2400" i="1" dirty="0">
                <a:solidFill>
                  <a:schemeClr val="accent1"/>
                </a:solidFill>
                <a:latin typeface="Helvetica" pitchFamily="2" charset="0"/>
              </a:rPr>
              <a:t> and early life scientists          at VU </a:t>
            </a:r>
            <a:r>
              <a:rPr lang="en-US" sz="2400" i="1" dirty="0">
                <a:latin typeface="Helvetica" pitchFamily="2" charset="0"/>
              </a:rPr>
              <a:t>who want to improve their programming skills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E3385-530A-C544-A9BA-849611E1EBA9}"/>
              </a:ext>
            </a:extLst>
          </p:cNvPr>
          <p:cNvSpPr/>
          <p:nvPr/>
        </p:nvSpPr>
        <p:spPr>
          <a:xfrm>
            <a:off x="7302843" y="2866768"/>
            <a:ext cx="3126260" cy="42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26128-C802-D84E-B87F-956291D6548B}"/>
              </a:ext>
            </a:extLst>
          </p:cNvPr>
          <p:cNvSpPr/>
          <p:nvPr/>
        </p:nvSpPr>
        <p:spPr>
          <a:xfrm>
            <a:off x="1993557" y="3578498"/>
            <a:ext cx="1676400" cy="42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BB9F6D-43B3-7C47-B965-7B460D457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932754" y="20121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88" y="548180"/>
            <a:ext cx="79474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What is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</a:t>
            </a:r>
            <a:r>
              <a:rPr lang="en-US" sz="4000" b="1" dirty="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NOT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024" y="1708621"/>
            <a:ext cx="3919152" cy="465051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Programming course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Compulsory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Just Python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Just Pizza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Closed to beginners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Helvetica" pitchFamily="2" charset="0"/>
              </a:rPr>
              <a:t>Free Pizza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02753-1AED-7143-B978-3ED6FEEC8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932753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88" y="560536"/>
            <a:ext cx="79474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So… What </a:t>
            </a:r>
            <a:r>
              <a:rPr lang="en-US" sz="4000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is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78464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Place for beginners to self-guide their learning with support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Life Science programmers can suggest/collaborate on projects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Platform to invite speakers, hold workshops and build community</a:t>
            </a:r>
          </a:p>
        </p:txBody>
      </p:sp>
    </p:spTree>
    <p:extLst>
      <p:ext uri="{BB962C8B-B14F-4D97-AF65-F5344CB8AC3E}">
        <p14:creationId xmlns:p14="http://schemas.microsoft.com/office/powerpoint/2010/main" val="1204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9AE6D5-99BF-FD43-8B63-B089BDA53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932753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88" y="548180"/>
            <a:ext cx="79474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Ingredients: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711" y="1688500"/>
            <a:ext cx="4319776" cy="4292279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Headphone Haven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Collab Central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Speakers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Tutors and Hosts (committee)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Pizza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E0A470-A849-9344-96AE-AFE797A67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28" y="461791"/>
            <a:ext cx="8708513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How do we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start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this thing?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0B7FDE-10EA-1A44-8D4D-88BEFFFEC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004966"/>
              </p:ext>
            </p:extLst>
          </p:nvPr>
        </p:nvGraphicFramePr>
        <p:xfrm>
          <a:off x="234778" y="1297460"/>
          <a:ext cx="11800703" cy="444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507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13996-B06D-A747-BF1F-116B6CBAE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69" y="535823"/>
            <a:ext cx="659340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Pizza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4</a:t>
            </a:r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Python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78464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>
                <a:latin typeface="Helvetica" pitchFamily="2" charset="0"/>
                <a:hlinkClick r:id="rId4"/>
              </a:rPr>
              <a:t>www.pizza4python.wordpress.com</a:t>
            </a:r>
            <a:endParaRPr lang="en-US" sz="2400" dirty="0">
              <a:latin typeface="Helvetica" pitchFamily="2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6F7290-A297-5944-A3D6-E026129B6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" b="75379"/>
          <a:stretch/>
        </p:blipFill>
        <p:spPr>
          <a:xfrm>
            <a:off x="3837326" y="0"/>
            <a:ext cx="4787691" cy="168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A2ADF-55F4-0240-8777-61634FA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064" y="634676"/>
            <a:ext cx="3603069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Order </a:t>
            </a:r>
            <a:r>
              <a:rPr lang="en-US" sz="4000" b="1" dirty="0">
                <a:solidFill>
                  <a:schemeClr val="accent6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D20-7925-DE44-B6E5-583FD538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586" y="1725571"/>
            <a:ext cx="10184027" cy="2784646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Indicate meat, vegetarian etc. by 5.30pm on list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Put your money in the jar 5-10 euro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Helvetica" pitchFamily="2" charset="0"/>
              </a:rPr>
              <a:t>Please be patient with us and the pizza tonight</a:t>
            </a:r>
          </a:p>
        </p:txBody>
      </p:sp>
    </p:spTree>
    <p:extLst>
      <p:ext uri="{BB962C8B-B14F-4D97-AF65-F5344CB8AC3E}">
        <p14:creationId xmlns:p14="http://schemas.microsoft.com/office/powerpoint/2010/main" val="5691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333</Words>
  <Application>Microsoft Macintosh PowerPoint</Application>
  <PresentationFormat>Widescreen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Ayuthaya</vt:lpstr>
      <vt:lpstr>Calibri</vt:lpstr>
      <vt:lpstr>Calibri Light</vt:lpstr>
      <vt:lpstr>Courier New</vt:lpstr>
      <vt:lpstr>Helvetica</vt:lpstr>
      <vt:lpstr>Office Theme</vt:lpstr>
      <vt:lpstr>Welcome</vt:lpstr>
      <vt:lpstr>Why Pizza4Python?</vt:lpstr>
      <vt:lpstr>Who is Pizza4Python for?</vt:lpstr>
      <vt:lpstr>What is Pizza4Python NOT?</vt:lpstr>
      <vt:lpstr>So… What is Pizza4Python?</vt:lpstr>
      <vt:lpstr>Pizza4Python Ingredients:</vt:lpstr>
      <vt:lpstr>How do we start this thing?</vt:lpstr>
      <vt:lpstr>Pizza4Python website?</vt:lpstr>
      <vt:lpstr>Order Pizza</vt:lpstr>
      <vt:lpstr>5.30-6pm: Set up Headphone Haven</vt:lpstr>
      <vt:lpstr>6-6:30pm: BRAINSTORMING</vt:lpstr>
      <vt:lpstr>6:30pm: Brainstorming Discussion</vt:lpstr>
      <vt:lpstr>From 6:30pm - Committee</vt:lpstr>
      <vt:lpstr>Eet smakelijk!</vt:lpstr>
      <vt:lpstr>Thanks for coming to P4P!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&amp; Honor’s Portfolio </dc:title>
  <dc:creator>Microsoft Office User</dc:creator>
  <cp:lastModifiedBy>Microsoft Office User</cp:lastModifiedBy>
  <cp:revision>30</cp:revision>
  <dcterms:created xsi:type="dcterms:W3CDTF">2018-10-29T11:10:44Z</dcterms:created>
  <dcterms:modified xsi:type="dcterms:W3CDTF">2018-11-06T19:34:49Z</dcterms:modified>
</cp:coreProperties>
</file>