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chart22.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3.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4.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5.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 id="266" r:id="rId5"/>
    <p:sldId id="263" r:id="rId6"/>
    <p:sldId id="264" r:id="rId7"/>
    <p:sldId id="267" r:id="rId8"/>
    <p:sldId id="265" r:id="rId9"/>
    <p:sldId id="287" r:id="rId10"/>
    <p:sldId id="273" r:id="rId11"/>
    <p:sldId id="272" r:id="rId12"/>
    <p:sldId id="269" r:id="rId13"/>
    <p:sldId id="268" r:id="rId14"/>
    <p:sldId id="259" r:id="rId15"/>
    <p:sldId id="260" r:id="rId16"/>
    <p:sldId id="261" r:id="rId17"/>
    <p:sldId id="281" r:id="rId18"/>
    <p:sldId id="290" r:id="rId19"/>
    <p:sldId id="291" r:id="rId20"/>
    <p:sldId id="282" r:id="rId21"/>
    <p:sldId id="283" r:id="rId22"/>
    <p:sldId id="275" r:id="rId23"/>
    <p:sldId id="276" r:id="rId24"/>
    <p:sldId id="277" r:id="rId25"/>
    <p:sldId id="289" r:id="rId26"/>
    <p:sldId id="274" r:id="rId27"/>
    <p:sldId id="278" r:id="rId28"/>
    <p:sldId id="279" r:id="rId29"/>
    <p:sldId id="284" r:id="rId30"/>
    <p:sldId id="280" r:id="rId31"/>
    <p:sldId id="292" r:id="rId32"/>
    <p:sldId id="262" r:id="rId33"/>
    <p:sldId id="2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BCB6D8-B89B-491F-B548-8828C60E3856}" v="181" dt="2023-03-27T16:31:07.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1" d="100"/>
          <a:sy n="61" d="100"/>
        </p:scale>
        <p:origin x="102" y="9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O'Keefe" userId="939d6a5f73d5775b" providerId="LiveId" clId="{65BCB6D8-B89B-491F-B548-8828C60E3856}"/>
    <pc:docChg chg="undo custSel addSld delSld modSld sldOrd">
      <pc:chgData name="Gabriel O'Keefe" userId="939d6a5f73d5775b" providerId="LiveId" clId="{65BCB6D8-B89B-491F-B548-8828C60E3856}" dt="2023-03-27T20:16:38.167" v="2641" actId="20577"/>
      <pc:docMkLst>
        <pc:docMk/>
      </pc:docMkLst>
      <pc:sldChg chg="addSp delSp modSp mod setBg setClrOvrMap">
        <pc:chgData name="Gabriel O'Keefe" userId="939d6a5f73d5775b" providerId="LiveId" clId="{65BCB6D8-B89B-491F-B548-8828C60E3856}" dt="2023-03-27T16:14:21.286" v="1643" actId="20577"/>
        <pc:sldMkLst>
          <pc:docMk/>
          <pc:sldMk cId="1920030182" sldId="256"/>
        </pc:sldMkLst>
        <pc:spChg chg="mod">
          <ac:chgData name="Gabriel O'Keefe" userId="939d6a5f73d5775b" providerId="LiveId" clId="{65BCB6D8-B89B-491F-B548-8828C60E3856}" dt="2023-03-27T16:14:03.695" v="1609" actId="26606"/>
          <ac:spMkLst>
            <pc:docMk/>
            <pc:sldMk cId="1920030182" sldId="256"/>
            <ac:spMk id="2" creationId="{140E1BEE-756B-3F03-2397-22F749BEAC51}"/>
          </ac:spMkLst>
        </pc:spChg>
        <pc:spChg chg="mod">
          <ac:chgData name="Gabriel O'Keefe" userId="939d6a5f73d5775b" providerId="LiveId" clId="{65BCB6D8-B89B-491F-B548-8828C60E3856}" dt="2023-03-27T16:14:21.286" v="1643" actId="20577"/>
          <ac:spMkLst>
            <pc:docMk/>
            <pc:sldMk cId="1920030182" sldId="256"/>
            <ac:spMk id="3" creationId="{EF3F52D4-866E-DA1E-019D-D65225CF434F}"/>
          </ac:spMkLst>
        </pc:spChg>
        <pc:spChg chg="add del">
          <ac:chgData name="Gabriel O'Keefe" userId="939d6a5f73d5775b" providerId="LiveId" clId="{65BCB6D8-B89B-491F-B548-8828C60E3856}" dt="2023-03-27T16:14:03.684" v="1608" actId="26606"/>
          <ac:spMkLst>
            <pc:docMk/>
            <pc:sldMk cId="1920030182" sldId="256"/>
            <ac:spMk id="8" creationId="{787F4F1C-8D3D-4EC1-B72D-A0470A5A08B8}"/>
          </ac:spMkLst>
        </pc:spChg>
        <pc:spChg chg="add del">
          <ac:chgData name="Gabriel O'Keefe" userId="939d6a5f73d5775b" providerId="LiveId" clId="{65BCB6D8-B89B-491F-B548-8828C60E3856}" dt="2023-03-27T16:13:58.637" v="1602" actId="26606"/>
          <ac:spMkLst>
            <pc:docMk/>
            <pc:sldMk cId="1920030182" sldId="256"/>
            <ac:spMk id="9" creationId="{71B2258F-86CA-4D4D-8270-BC05FCDEBFB3}"/>
          </ac:spMkLst>
        </pc:spChg>
        <pc:spChg chg="add del">
          <ac:chgData name="Gabriel O'Keefe" userId="939d6a5f73d5775b" providerId="LiveId" clId="{65BCB6D8-B89B-491F-B548-8828C60E3856}" dt="2023-03-27T16:13:59.779" v="1604" actId="26606"/>
          <ac:spMkLst>
            <pc:docMk/>
            <pc:sldMk cId="1920030182" sldId="256"/>
            <ac:spMk id="11" creationId="{007891EC-4501-44ED-A8C8-B11B6DB767AB}"/>
          </ac:spMkLst>
        </pc:spChg>
        <pc:spChg chg="add del">
          <ac:chgData name="Gabriel O'Keefe" userId="939d6a5f73d5775b" providerId="LiveId" clId="{65BCB6D8-B89B-491F-B548-8828C60E3856}" dt="2023-03-27T16:13:59.779" v="1604" actId="26606"/>
          <ac:spMkLst>
            <pc:docMk/>
            <pc:sldMk cId="1920030182" sldId="256"/>
            <ac:spMk id="12" creationId="{C1DD1A8A-57D5-4A81-AD04-532B043C5611}"/>
          </ac:spMkLst>
        </pc:spChg>
        <pc:spChg chg="add del">
          <ac:chgData name="Gabriel O'Keefe" userId="939d6a5f73d5775b" providerId="LiveId" clId="{65BCB6D8-B89B-491F-B548-8828C60E3856}" dt="2023-03-27T16:14:02.202" v="1606" actId="26606"/>
          <ac:spMkLst>
            <pc:docMk/>
            <pc:sldMk cId="1920030182" sldId="256"/>
            <ac:spMk id="15" creationId="{5A59F003-E00A-43F9-91DC-CC54E3B87466}"/>
          </ac:spMkLst>
        </pc:spChg>
        <pc:spChg chg="add del">
          <ac:chgData name="Gabriel O'Keefe" userId="939d6a5f73d5775b" providerId="LiveId" clId="{65BCB6D8-B89B-491F-B548-8828C60E3856}" dt="2023-03-27T16:14:02.202" v="1606" actId="26606"/>
          <ac:spMkLst>
            <pc:docMk/>
            <pc:sldMk cId="1920030182" sldId="256"/>
            <ac:spMk id="17" creationId="{D74A4382-E3AD-430A-9A1F-DFA3E0E77A7D}"/>
          </ac:spMkLst>
        </pc:spChg>
        <pc:spChg chg="add del">
          <ac:chgData name="Gabriel O'Keefe" userId="939d6a5f73d5775b" providerId="LiveId" clId="{65BCB6D8-B89B-491F-B548-8828C60E3856}" dt="2023-03-27T16:14:02.202" v="1606" actId="26606"/>
          <ac:spMkLst>
            <pc:docMk/>
            <pc:sldMk cId="1920030182" sldId="256"/>
            <ac:spMk id="18" creationId="{79F40191-0F44-4FD1-82CC-ACB507C14BE6}"/>
          </ac:spMkLst>
        </pc:spChg>
        <pc:spChg chg="add">
          <ac:chgData name="Gabriel O'Keefe" userId="939d6a5f73d5775b" providerId="LiveId" clId="{65BCB6D8-B89B-491F-B548-8828C60E3856}" dt="2023-03-27T16:14:03.695" v="1609" actId="26606"/>
          <ac:spMkLst>
            <pc:docMk/>
            <pc:sldMk cId="1920030182" sldId="256"/>
            <ac:spMk id="26" creationId="{6F5A5072-7B47-4D32-B52A-4EBBF590B8A5}"/>
          </ac:spMkLst>
        </pc:spChg>
        <pc:spChg chg="add">
          <ac:chgData name="Gabriel O'Keefe" userId="939d6a5f73d5775b" providerId="LiveId" clId="{65BCB6D8-B89B-491F-B548-8828C60E3856}" dt="2023-03-27T16:14:03.695" v="1609" actId="26606"/>
          <ac:spMkLst>
            <pc:docMk/>
            <pc:sldMk cId="1920030182" sldId="256"/>
            <ac:spMk id="27" creationId="{9715DAF0-AE1B-46C9-8A6B-DB2AA05AB91D}"/>
          </ac:spMkLst>
        </pc:spChg>
        <pc:spChg chg="add">
          <ac:chgData name="Gabriel O'Keefe" userId="939d6a5f73d5775b" providerId="LiveId" clId="{65BCB6D8-B89B-491F-B548-8828C60E3856}" dt="2023-03-27T16:14:03.695" v="1609" actId="26606"/>
          <ac:spMkLst>
            <pc:docMk/>
            <pc:sldMk cId="1920030182" sldId="256"/>
            <ac:spMk id="28" creationId="{6016219D-510E-4184-9090-6D5578A87BD1}"/>
          </ac:spMkLst>
        </pc:spChg>
        <pc:spChg chg="add">
          <ac:chgData name="Gabriel O'Keefe" userId="939d6a5f73d5775b" providerId="LiveId" clId="{65BCB6D8-B89B-491F-B548-8828C60E3856}" dt="2023-03-27T16:14:03.695" v="1609" actId="26606"/>
          <ac:spMkLst>
            <pc:docMk/>
            <pc:sldMk cId="1920030182" sldId="256"/>
            <ac:spMk id="29" creationId="{AFF4A713-7B75-4B21-90D7-5AB19547C728}"/>
          </ac:spMkLst>
        </pc:spChg>
        <pc:spChg chg="add">
          <ac:chgData name="Gabriel O'Keefe" userId="939d6a5f73d5775b" providerId="LiveId" clId="{65BCB6D8-B89B-491F-B548-8828C60E3856}" dt="2023-03-27T16:14:03.695" v="1609" actId="26606"/>
          <ac:spMkLst>
            <pc:docMk/>
            <pc:sldMk cId="1920030182" sldId="256"/>
            <ac:spMk id="30" creationId="{DC631C0B-6DA6-4E57-8231-CE32B3434A7E}"/>
          </ac:spMkLst>
        </pc:spChg>
        <pc:spChg chg="add">
          <ac:chgData name="Gabriel O'Keefe" userId="939d6a5f73d5775b" providerId="LiveId" clId="{65BCB6D8-B89B-491F-B548-8828C60E3856}" dt="2023-03-27T16:14:03.695" v="1609" actId="26606"/>
          <ac:spMkLst>
            <pc:docMk/>
            <pc:sldMk cId="1920030182" sldId="256"/>
            <ac:spMk id="31" creationId="{C29501E6-A978-4A61-9689-9085AF97A53A}"/>
          </ac:spMkLst>
        </pc:spChg>
        <pc:grpChg chg="add del">
          <ac:chgData name="Gabriel O'Keefe" userId="939d6a5f73d5775b" providerId="LiveId" clId="{65BCB6D8-B89B-491F-B548-8828C60E3856}" dt="2023-03-27T16:14:03.684" v="1608" actId="26606"/>
          <ac:grpSpMkLst>
            <pc:docMk/>
            <pc:sldMk cId="1920030182" sldId="256"/>
            <ac:grpSpMk id="10" creationId="{D1E3DD61-64DB-46AD-B249-E273CD86B051}"/>
          </ac:grpSpMkLst>
        </pc:grpChg>
        <pc:picChg chg="add del">
          <ac:chgData name="Gabriel O'Keefe" userId="939d6a5f73d5775b" providerId="LiveId" clId="{65BCB6D8-B89B-491F-B548-8828C60E3856}" dt="2023-03-27T16:13:58.637" v="1602" actId="26606"/>
          <ac:picMkLst>
            <pc:docMk/>
            <pc:sldMk cId="1920030182" sldId="256"/>
            <ac:picMk id="5" creationId="{5123045D-BAA6-57AA-F247-007B148C47A9}"/>
          </ac:picMkLst>
        </pc:picChg>
        <pc:picChg chg="add del">
          <ac:chgData name="Gabriel O'Keefe" userId="939d6a5f73d5775b" providerId="LiveId" clId="{65BCB6D8-B89B-491F-B548-8828C60E3856}" dt="2023-03-27T16:13:59.779" v="1604" actId="26606"/>
          <ac:picMkLst>
            <pc:docMk/>
            <pc:sldMk cId="1920030182" sldId="256"/>
            <ac:picMk id="13" creationId="{BD11D9A6-EBBA-4D7B-0BFD-7FA17A55266E}"/>
          </ac:picMkLst>
        </pc:picChg>
        <pc:picChg chg="add del">
          <ac:chgData name="Gabriel O'Keefe" userId="939d6a5f73d5775b" providerId="LiveId" clId="{65BCB6D8-B89B-491F-B548-8828C60E3856}" dt="2023-03-27T16:14:02.202" v="1606" actId="26606"/>
          <ac:picMkLst>
            <pc:docMk/>
            <pc:sldMk cId="1920030182" sldId="256"/>
            <ac:picMk id="16" creationId="{A2AA6740-E047-08ED-CA19-C1382B288973}"/>
          </ac:picMkLst>
        </pc:picChg>
      </pc:sldChg>
      <pc:sldChg chg="addSp delSp del mod">
        <pc:chgData name="Gabriel O'Keefe" userId="939d6a5f73d5775b" providerId="LiveId" clId="{65BCB6D8-B89B-491F-B548-8828C60E3856}" dt="2023-03-27T16:13:44.344" v="1600" actId="47"/>
        <pc:sldMkLst>
          <pc:docMk/>
          <pc:sldMk cId="2565461756" sldId="258"/>
        </pc:sldMkLst>
        <pc:picChg chg="add del">
          <ac:chgData name="Gabriel O'Keefe" userId="939d6a5f73d5775b" providerId="LiveId" clId="{65BCB6D8-B89B-491F-B548-8828C60E3856}" dt="2023-03-27T16:13:15.296" v="1594" actId="478"/>
          <ac:picMkLst>
            <pc:docMk/>
            <pc:sldMk cId="2565461756" sldId="258"/>
            <ac:picMk id="5" creationId="{AC2C46F8-7BC6-34E2-67B3-D7B2D187F79D}"/>
          </ac:picMkLst>
        </pc:picChg>
      </pc:sldChg>
      <pc:sldChg chg="mod">
        <pc:chgData name="Gabriel O'Keefe" userId="939d6a5f73d5775b" providerId="LiveId" clId="{65BCB6D8-B89B-491F-B548-8828C60E3856}" dt="2023-03-27T13:12:11.812" v="557" actId="27918"/>
        <pc:sldMkLst>
          <pc:docMk/>
          <pc:sldMk cId="2204289048" sldId="260"/>
        </pc:sldMkLst>
      </pc:sldChg>
      <pc:sldChg chg="modSp mod">
        <pc:chgData name="Gabriel O'Keefe" userId="939d6a5f73d5775b" providerId="LiveId" clId="{65BCB6D8-B89B-491F-B548-8828C60E3856}" dt="2023-03-27T15:49:27.844" v="1184" actId="20577"/>
        <pc:sldMkLst>
          <pc:docMk/>
          <pc:sldMk cId="896860038" sldId="261"/>
        </pc:sldMkLst>
        <pc:spChg chg="mod">
          <ac:chgData name="Gabriel O'Keefe" userId="939d6a5f73d5775b" providerId="LiveId" clId="{65BCB6D8-B89B-491F-B548-8828C60E3856}" dt="2023-03-27T15:49:27.844" v="1184" actId="20577"/>
          <ac:spMkLst>
            <pc:docMk/>
            <pc:sldMk cId="896860038" sldId="261"/>
            <ac:spMk id="2" creationId="{C0A06769-E665-5AA7-FFC2-2F4691699A97}"/>
          </ac:spMkLst>
        </pc:spChg>
      </pc:sldChg>
      <pc:sldChg chg="modSp mod">
        <pc:chgData name="Gabriel O'Keefe" userId="939d6a5f73d5775b" providerId="LiveId" clId="{65BCB6D8-B89B-491F-B548-8828C60E3856}" dt="2023-03-27T15:48:21.156" v="1169" actId="27636"/>
        <pc:sldMkLst>
          <pc:docMk/>
          <pc:sldMk cId="3747394918" sldId="262"/>
        </pc:sldMkLst>
        <pc:spChg chg="mod">
          <ac:chgData name="Gabriel O'Keefe" userId="939d6a5f73d5775b" providerId="LiveId" clId="{65BCB6D8-B89B-491F-B548-8828C60E3856}" dt="2023-03-27T12:48:30.018" v="556" actId="20577"/>
          <ac:spMkLst>
            <pc:docMk/>
            <pc:sldMk cId="3747394918" sldId="262"/>
            <ac:spMk id="2" creationId="{E511CF20-1D5F-7AD6-EF76-8F463B77560D}"/>
          </ac:spMkLst>
        </pc:spChg>
        <pc:spChg chg="mod">
          <ac:chgData name="Gabriel O'Keefe" userId="939d6a5f73d5775b" providerId="LiveId" clId="{65BCB6D8-B89B-491F-B548-8828C60E3856}" dt="2023-03-27T15:48:21.156" v="1169" actId="27636"/>
          <ac:spMkLst>
            <pc:docMk/>
            <pc:sldMk cId="3747394918" sldId="262"/>
            <ac:spMk id="3" creationId="{EAFCB377-1957-31E7-7FCB-CF55B5A7DF6B}"/>
          </ac:spMkLst>
        </pc:spChg>
      </pc:sldChg>
      <pc:sldChg chg="modSp mod">
        <pc:chgData name="Gabriel O'Keefe" userId="939d6a5f73d5775b" providerId="LiveId" clId="{65BCB6D8-B89B-491F-B548-8828C60E3856}" dt="2023-03-27T02:38:26.827" v="432" actId="20577"/>
        <pc:sldMkLst>
          <pc:docMk/>
          <pc:sldMk cId="2318062255" sldId="266"/>
        </pc:sldMkLst>
        <pc:spChg chg="mod">
          <ac:chgData name="Gabriel O'Keefe" userId="939d6a5f73d5775b" providerId="LiveId" clId="{65BCB6D8-B89B-491F-B548-8828C60E3856}" dt="2023-03-27T02:38:26.827" v="432" actId="20577"/>
          <ac:spMkLst>
            <pc:docMk/>
            <pc:sldMk cId="2318062255" sldId="266"/>
            <ac:spMk id="3" creationId="{DC4DE293-ED24-466F-219B-8332006243D8}"/>
          </ac:spMkLst>
        </pc:spChg>
      </pc:sldChg>
      <pc:sldChg chg="modSp mod">
        <pc:chgData name="Gabriel O'Keefe" userId="939d6a5f73d5775b" providerId="LiveId" clId="{65BCB6D8-B89B-491F-B548-8828C60E3856}" dt="2023-03-27T02:43:28.419" v="457" actId="33524"/>
        <pc:sldMkLst>
          <pc:docMk/>
          <pc:sldMk cId="135079469" sldId="268"/>
        </pc:sldMkLst>
        <pc:spChg chg="mod">
          <ac:chgData name="Gabriel O'Keefe" userId="939d6a5f73d5775b" providerId="LiveId" clId="{65BCB6D8-B89B-491F-B548-8828C60E3856}" dt="2023-03-27T02:43:28.419" v="457" actId="33524"/>
          <ac:spMkLst>
            <pc:docMk/>
            <pc:sldMk cId="135079469" sldId="268"/>
            <ac:spMk id="3" creationId="{72D08D99-7C99-4ECB-F099-55EC93794C9D}"/>
          </ac:spMkLst>
        </pc:spChg>
      </pc:sldChg>
      <pc:sldChg chg="addSp delSp modSp mod">
        <pc:chgData name="Gabriel O'Keefe" userId="939d6a5f73d5775b" providerId="LiveId" clId="{65BCB6D8-B89B-491F-B548-8828C60E3856}" dt="2023-03-27T02:46:12.405" v="464" actId="1957"/>
        <pc:sldMkLst>
          <pc:docMk/>
          <pc:sldMk cId="931964057" sldId="269"/>
        </pc:sldMkLst>
        <pc:graphicFrameChg chg="mod">
          <ac:chgData name="Gabriel O'Keefe" userId="939d6a5f73d5775b" providerId="LiveId" clId="{65BCB6D8-B89B-491F-B548-8828C60E3856}" dt="2023-03-27T02:40:18.293" v="446"/>
          <ac:graphicFrameMkLst>
            <pc:docMk/>
            <pc:sldMk cId="931964057" sldId="269"/>
            <ac:graphicFrameMk id="5" creationId="{3152A940-6065-4C2F-8F46-6165710F21A5}"/>
          </ac:graphicFrameMkLst>
        </pc:graphicFrameChg>
        <pc:graphicFrameChg chg="del mod">
          <ac:chgData name="Gabriel O'Keefe" userId="939d6a5f73d5775b" providerId="LiveId" clId="{65BCB6D8-B89B-491F-B548-8828C60E3856}" dt="2023-03-27T02:40:00.869" v="438" actId="478"/>
          <ac:graphicFrameMkLst>
            <pc:docMk/>
            <pc:sldMk cId="931964057" sldId="269"/>
            <ac:graphicFrameMk id="6" creationId="{CEAF847E-3386-4E1F-ACC5-DF5A80065979}"/>
          </ac:graphicFrameMkLst>
        </pc:graphicFrameChg>
        <pc:graphicFrameChg chg="mod">
          <ac:chgData name="Gabriel O'Keefe" userId="939d6a5f73d5775b" providerId="LiveId" clId="{65BCB6D8-B89B-491F-B548-8828C60E3856}" dt="2023-03-27T02:40:45.299" v="452" actId="1957"/>
          <ac:graphicFrameMkLst>
            <pc:docMk/>
            <pc:sldMk cId="931964057" sldId="269"/>
            <ac:graphicFrameMk id="7" creationId="{D4C0ED0D-EF2D-4081-A05B-3E29A808A277}"/>
          </ac:graphicFrameMkLst>
        </pc:graphicFrameChg>
        <pc:graphicFrameChg chg="mod">
          <ac:chgData name="Gabriel O'Keefe" userId="939d6a5f73d5775b" providerId="LiveId" clId="{65BCB6D8-B89B-491F-B548-8828C60E3856}" dt="2023-03-27T02:43:06.731" v="456" actId="1076"/>
          <ac:graphicFrameMkLst>
            <pc:docMk/>
            <pc:sldMk cId="931964057" sldId="269"/>
            <ac:graphicFrameMk id="8" creationId="{D0BEC33B-BC01-4085-A656-D45D5B7C1F01}"/>
          </ac:graphicFrameMkLst>
        </pc:graphicFrameChg>
        <pc:graphicFrameChg chg="add del mod">
          <ac:chgData name="Gabriel O'Keefe" userId="939d6a5f73d5775b" providerId="LiveId" clId="{65BCB6D8-B89B-491F-B548-8828C60E3856}" dt="2023-03-27T02:45:56.288" v="458" actId="478"/>
          <ac:graphicFrameMkLst>
            <pc:docMk/>
            <pc:sldMk cId="931964057" sldId="269"/>
            <ac:graphicFrameMk id="9" creationId="{D4C0ED0D-EF2D-4081-A05B-3E29A808A277}"/>
          </ac:graphicFrameMkLst>
        </pc:graphicFrameChg>
        <pc:graphicFrameChg chg="add mod">
          <ac:chgData name="Gabriel O'Keefe" userId="939d6a5f73d5775b" providerId="LiveId" clId="{65BCB6D8-B89B-491F-B548-8828C60E3856}" dt="2023-03-27T02:46:12.405" v="464" actId="1957"/>
          <ac:graphicFrameMkLst>
            <pc:docMk/>
            <pc:sldMk cId="931964057" sldId="269"/>
            <ac:graphicFrameMk id="10" creationId="{17E5DD78-7DA2-474F-85CE-7A255950B75A}"/>
          </ac:graphicFrameMkLst>
        </pc:graphicFrameChg>
      </pc:sldChg>
      <pc:sldChg chg="del">
        <pc:chgData name="Gabriel O'Keefe" userId="939d6a5f73d5775b" providerId="LiveId" clId="{65BCB6D8-B89B-491F-B548-8828C60E3856}" dt="2023-03-27T02:33:16.981" v="3" actId="47"/>
        <pc:sldMkLst>
          <pc:docMk/>
          <pc:sldMk cId="419049562" sldId="271"/>
        </pc:sldMkLst>
      </pc:sldChg>
      <pc:sldChg chg="addSp delSp modSp mod">
        <pc:chgData name="Gabriel O'Keefe" userId="939d6a5f73d5775b" providerId="LiveId" clId="{65BCB6D8-B89B-491F-B548-8828C60E3856}" dt="2023-03-27T05:30:13.334" v="466" actId="27918"/>
        <pc:sldMkLst>
          <pc:docMk/>
          <pc:sldMk cId="4074286567" sldId="272"/>
        </pc:sldMkLst>
        <pc:spChg chg="del">
          <ac:chgData name="Gabriel O'Keefe" userId="939d6a5f73d5775b" providerId="LiveId" clId="{65BCB6D8-B89B-491F-B548-8828C60E3856}" dt="2023-03-27T02:33:38.827" v="7" actId="478"/>
          <ac:spMkLst>
            <pc:docMk/>
            <pc:sldMk cId="4074286567" sldId="272"/>
            <ac:spMk id="2" creationId="{F219BBF2-8E34-DB83-78F2-A11AAEB50E20}"/>
          </ac:spMkLst>
        </pc:spChg>
        <pc:spChg chg="add del mod">
          <ac:chgData name="Gabriel O'Keefe" userId="939d6a5f73d5775b" providerId="LiveId" clId="{65BCB6D8-B89B-491F-B548-8828C60E3856}" dt="2023-03-27T02:34:18.801" v="11"/>
          <ac:spMkLst>
            <pc:docMk/>
            <pc:sldMk cId="4074286567" sldId="272"/>
            <ac:spMk id="6" creationId="{326FEFFB-6DB6-27E9-DB84-AA0293FE8B78}"/>
          </ac:spMkLst>
        </pc:spChg>
        <pc:graphicFrameChg chg="del mod">
          <ac:chgData name="Gabriel O'Keefe" userId="939d6a5f73d5775b" providerId="LiveId" clId="{65BCB6D8-B89B-491F-B548-8828C60E3856}" dt="2023-03-27T02:34:14.771" v="9" actId="478"/>
          <ac:graphicFrameMkLst>
            <pc:docMk/>
            <pc:sldMk cId="4074286567" sldId="272"/>
            <ac:graphicFrameMk id="4" creationId="{E1548F6C-60AA-4276-90AA-0A22D4BEE925}"/>
          </ac:graphicFrameMkLst>
        </pc:graphicFrameChg>
        <pc:graphicFrameChg chg="add mod">
          <ac:chgData name="Gabriel O'Keefe" userId="939d6a5f73d5775b" providerId="LiveId" clId="{65BCB6D8-B89B-491F-B548-8828C60E3856}" dt="2023-03-27T02:34:44.388" v="18"/>
          <ac:graphicFrameMkLst>
            <pc:docMk/>
            <pc:sldMk cId="4074286567" sldId="272"/>
            <ac:graphicFrameMk id="7" creationId="{E1548F6C-60AA-4276-90AA-0A22D4BEE925}"/>
          </ac:graphicFrameMkLst>
        </pc:graphicFrameChg>
      </pc:sldChg>
      <pc:sldChg chg="addSp delSp modSp new mod">
        <pc:chgData name="Gabriel O'Keefe" userId="939d6a5f73d5775b" providerId="LiveId" clId="{65BCB6D8-B89B-491F-B548-8828C60E3856}" dt="2023-03-27T05:30:07.477" v="465" actId="27918"/>
        <pc:sldMkLst>
          <pc:docMk/>
          <pc:sldMk cId="1141761809" sldId="273"/>
        </pc:sldMkLst>
        <pc:spChg chg="del">
          <ac:chgData name="Gabriel O'Keefe" userId="939d6a5f73d5775b" providerId="LiveId" clId="{65BCB6D8-B89B-491F-B548-8828C60E3856}" dt="2023-03-27T02:33:21.894" v="4" actId="478"/>
          <ac:spMkLst>
            <pc:docMk/>
            <pc:sldMk cId="1141761809" sldId="273"/>
            <ac:spMk id="2" creationId="{C1708495-8498-96AA-AD1F-A5AD802EF3E1}"/>
          </ac:spMkLst>
        </pc:spChg>
        <pc:spChg chg="del">
          <ac:chgData name="Gabriel O'Keefe" userId="939d6a5f73d5775b" providerId="LiveId" clId="{65BCB6D8-B89B-491F-B548-8828C60E3856}" dt="2023-03-27T02:32:59.784" v="2"/>
          <ac:spMkLst>
            <pc:docMk/>
            <pc:sldMk cId="1141761809" sldId="273"/>
            <ac:spMk id="3" creationId="{F5E19DAF-FFB0-EEE2-9247-A2AD6F85AB5A}"/>
          </ac:spMkLst>
        </pc:spChg>
        <pc:graphicFrameChg chg="add mod">
          <ac:chgData name="Gabriel O'Keefe" userId="939d6a5f73d5775b" providerId="LiveId" clId="{65BCB6D8-B89B-491F-B548-8828C60E3856}" dt="2023-03-27T02:33:27.161" v="6" actId="14100"/>
          <ac:graphicFrameMkLst>
            <pc:docMk/>
            <pc:sldMk cId="1141761809" sldId="273"/>
            <ac:graphicFrameMk id="4" creationId="{F3DCD0C5-704E-D070-2640-07F92BAEDD67}"/>
          </ac:graphicFrameMkLst>
        </pc:graphicFrameChg>
      </pc:sldChg>
      <pc:sldChg chg="addSp delSp modSp new mod ord">
        <pc:chgData name="Gabriel O'Keefe" userId="939d6a5f73d5775b" providerId="LiveId" clId="{65BCB6D8-B89B-491F-B548-8828C60E3856}" dt="2023-03-27T15:30:48.332" v="595" actId="20577"/>
        <pc:sldMkLst>
          <pc:docMk/>
          <pc:sldMk cId="641609000" sldId="274"/>
        </pc:sldMkLst>
        <pc:spChg chg="mod">
          <ac:chgData name="Gabriel O'Keefe" userId="939d6a5f73d5775b" providerId="LiveId" clId="{65BCB6D8-B89B-491F-B548-8828C60E3856}" dt="2023-03-27T15:30:48.332" v="595" actId="20577"/>
          <ac:spMkLst>
            <pc:docMk/>
            <pc:sldMk cId="641609000" sldId="274"/>
            <ac:spMk id="2" creationId="{B70BBDF6-A7C1-8E17-6A61-362BE2E044D5}"/>
          </ac:spMkLst>
        </pc:spChg>
        <pc:spChg chg="del">
          <ac:chgData name="Gabriel O'Keefe" userId="939d6a5f73d5775b" providerId="LiveId" clId="{65BCB6D8-B89B-491F-B548-8828C60E3856}" dt="2023-03-27T15:22:26.554" v="560"/>
          <ac:spMkLst>
            <pc:docMk/>
            <pc:sldMk cId="641609000" sldId="274"/>
            <ac:spMk id="3" creationId="{1D3FD4E4-7D68-5163-D263-4F29C7C15A68}"/>
          </ac:spMkLst>
        </pc:spChg>
        <pc:graphicFrameChg chg="add mod">
          <ac:chgData name="Gabriel O'Keefe" userId="939d6a5f73d5775b" providerId="LiveId" clId="{65BCB6D8-B89B-491F-B548-8828C60E3856}" dt="2023-03-27T15:22:26.554" v="560"/>
          <ac:graphicFrameMkLst>
            <pc:docMk/>
            <pc:sldMk cId="641609000" sldId="274"/>
            <ac:graphicFrameMk id="4" creationId="{26F8B31F-0562-4567-B61D-5B1F634C7DEE}"/>
          </ac:graphicFrameMkLst>
        </pc:graphicFrameChg>
      </pc:sldChg>
      <pc:sldChg chg="addSp delSp modSp new mod">
        <pc:chgData name="Gabriel O'Keefe" userId="939d6a5f73d5775b" providerId="LiveId" clId="{65BCB6D8-B89B-491F-B548-8828C60E3856}" dt="2023-03-27T15:49:09.988" v="1174" actId="14100"/>
        <pc:sldMkLst>
          <pc:docMk/>
          <pc:sldMk cId="1028850966" sldId="275"/>
        </pc:sldMkLst>
        <pc:spChg chg="del">
          <ac:chgData name="Gabriel O'Keefe" userId="939d6a5f73d5775b" providerId="LiveId" clId="{65BCB6D8-B89B-491F-B548-8828C60E3856}" dt="2023-03-27T15:48:57.722" v="1171" actId="478"/>
          <ac:spMkLst>
            <pc:docMk/>
            <pc:sldMk cId="1028850966" sldId="275"/>
            <ac:spMk id="2" creationId="{B2201CB6-3E2F-79E6-43F2-35A136D0BF13}"/>
          </ac:spMkLst>
        </pc:spChg>
        <pc:spChg chg="del">
          <ac:chgData name="Gabriel O'Keefe" userId="939d6a5f73d5775b" providerId="LiveId" clId="{65BCB6D8-B89B-491F-B548-8828C60E3856}" dt="2023-03-27T15:23:29.209" v="563"/>
          <ac:spMkLst>
            <pc:docMk/>
            <pc:sldMk cId="1028850966" sldId="275"/>
            <ac:spMk id="3" creationId="{454BAAB4-0295-48F9-5D55-B8B3BDA94942}"/>
          </ac:spMkLst>
        </pc:spChg>
        <pc:graphicFrameChg chg="add mod">
          <ac:chgData name="Gabriel O'Keefe" userId="939d6a5f73d5775b" providerId="LiveId" clId="{65BCB6D8-B89B-491F-B548-8828C60E3856}" dt="2023-03-27T15:49:09.988" v="1174" actId="14100"/>
          <ac:graphicFrameMkLst>
            <pc:docMk/>
            <pc:sldMk cId="1028850966" sldId="275"/>
            <ac:graphicFrameMk id="4" creationId="{015085AB-4C62-4C0C-8133-F3AB99544596}"/>
          </ac:graphicFrameMkLst>
        </pc:graphicFrameChg>
      </pc:sldChg>
      <pc:sldChg chg="addSp delSp modSp new mod">
        <pc:chgData name="Gabriel O'Keefe" userId="939d6a5f73d5775b" providerId="LiveId" clId="{65BCB6D8-B89B-491F-B548-8828C60E3856}" dt="2023-03-27T16:00:20.960" v="1208" actId="27918"/>
        <pc:sldMkLst>
          <pc:docMk/>
          <pc:sldMk cId="2927488303" sldId="276"/>
        </pc:sldMkLst>
        <pc:spChg chg="del">
          <ac:chgData name="Gabriel O'Keefe" userId="939d6a5f73d5775b" providerId="LiveId" clId="{65BCB6D8-B89B-491F-B548-8828C60E3856}" dt="2023-03-27T15:27:41.768" v="568"/>
          <ac:spMkLst>
            <pc:docMk/>
            <pc:sldMk cId="2927488303" sldId="276"/>
            <ac:spMk id="3" creationId="{F48BC9B3-B151-22A9-9D63-001B46AD82F0}"/>
          </ac:spMkLst>
        </pc:spChg>
        <pc:graphicFrameChg chg="add mod">
          <ac:chgData name="Gabriel O'Keefe" userId="939d6a5f73d5775b" providerId="LiveId" clId="{65BCB6D8-B89B-491F-B548-8828C60E3856}" dt="2023-03-27T15:27:41.768" v="568"/>
          <ac:graphicFrameMkLst>
            <pc:docMk/>
            <pc:sldMk cId="2927488303" sldId="276"/>
            <ac:graphicFrameMk id="4" creationId="{918AE2F0-0388-444E-871C-C22C495CFA1E}"/>
          </ac:graphicFrameMkLst>
        </pc:graphicFrameChg>
      </pc:sldChg>
      <pc:sldChg chg="addSp delSp modSp new mod ord">
        <pc:chgData name="Gabriel O'Keefe" userId="939d6a5f73d5775b" providerId="LiveId" clId="{65BCB6D8-B89B-491F-B548-8828C60E3856}" dt="2023-03-27T16:31:54.214" v="2076"/>
        <pc:sldMkLst>
          <pc:docMk/>
          <pc:sldMk cId="631028940" sldId="277"/>
        </pc:sldMkLst>
        <pc:spChg chg="del">
          <ac:chgData name="Gabriel O'Keefe" userId="939d6a5f73d5775b" providerId="LiveId" clId="{65BCB6D8-B89B-491F-B548-8828C60E3856}" dt="2023-03-27T15:29:46.227" v="574" actId="478"/>
          <ac:spMkLst>
            <pc:docMk/>
            <pc:sldMk cId="631028940" sldId="277"/>
            <ac:spMk id="2" creationId="{B1B00299-2FA0-AFB6-EE57-C5A540AD1A6A}"/>
          </ac:spMkLst>
        </pc:spChg>
        <pc:spChg chg="del">
          <ac:chgData name="Gabriel O'Keefe" userId="939d6a5f73d5775b" providerId="LiveId" clId="{65BCB6D8-B89B-491F-B548-8828C60E3856}" dt="2023-03-27T15:29:37.761" v="571"/>
          <ac:spMkLst>
            <pc:docMk/>
            <pc:sldMk cId="631028940" sldId="277"/>
            <ac:spMk id="3" creationId="{173BD2C7-423E-A935-CCD1-6A1BA5A19282}"/>
          </ac:spMkLst>
        </pc:spChg>
        <pc:graphicFrameChg chg="add mod">
          <ac:chgData name="Gabriel O'Keefe" userId="939d6a5f73d5775b" providerId="LiveId" clId="{65BCB6D8-B89B-491F-B548-8828C60E3856}" dt="2023-03-27T15:29:49.380" v="575" actId="14100"/>
          <ac:graphicFrameMkLst>
            <pc:docMk/>
            <pc:sldMk cId="631028940" sldId="277"/>
            <ac:graphicFrameMk id="4" creationId="{918AE2F0-0388-444E-871C-C22C495CFA1E}"/>
          </ac:graphicFrameMkLst>
        </pc:graphicFrameChg>
      </pc:sldChg>
      <pc:sldChg chg="modSp new mod ord">
        <pc:chgData name="Gabriel O'Keefe" userId="939d6a5f73d5775b" providerId="LiveId" clId="{65BCB6D8-B89B-491F-B548-8828C60E3856}" dt="2023-03-27T16:32:43.469" v="2080"/>
        <pc:sldMkLst>
          <pc:docMk/>
          <pc:sldMk cId="593438790" sldId="278"/>
        </pc:sldMkLst>
        <pc:spChg chg="mod">
          <ac:chgData name="Gabriel O'Keefe" userId="939d6a5f73d5775b" providerId="LiveId" clId="{65BCB6D8-B89B-491F-B548-8828C60E3856}" dt="2023-03-27T15:40:32.090" v="1052" actId="20577"/>
          <ac:spMkLst>
            <pc:docMk/>
            <pc:sldMk cId="593438790" sldId="278"/>
            <ac:spMk id="2" creationId="{2E9E04CF-FA12-4D1C-B65D-7410E5D5728E}"/>
          </ac:spMkLst>
        </pc:spChg>
        <pc:spChg chg="mod">
          <ac:chgData name="Gabriel O'Keefe" userId="939d6a5f73d5775b" providerId="LiveId" clId="{65BCB6D8-B89B-491F-B548-8828C60E3856}" dt="2023-03-27T15:40:50.680" v="1053" actId="113"/>
          <ac:spMkLst>
            <pc:docMk/>
            <pc:sldMk cId="593438790" sldId="278"/>
            <ac:spMk id="3" creationId="{BE19F5EC-85E6-FA97-7E69-34742ACF0931}"/>
          </ac:spMkLst>
        </pc:spChg>
      </pc:sldChg>
      <pc:sldChg chg="addSp delSp modSp new mod">
        <pc:chgData name="Gabriel O'Keefe" userId="939d6a5f73d5775b" providerId="LiveId" clId="{65BCB6D8-B89B-491F-B548-8828C60E3856}" dt="2023-03-27T16:00:21.126" v="1210" actId="27918"/>
        <pc:sldMkLst>
          <pc:docMk/>
          <pc:sldMk cId="4162900811" sldId="279"/>
        </pc:sldMkLst>
        <pc:spChg chg="mod">
          <ac:chgData name="Gabriel O'Keefe" userId="939d6a5f73d5775b" providerId="LiveId" clId="{65BCB6D8-B89B-491F-B548-8828C60E3856}" dt="2023-03-27T15:45:32.733" v="1115" actId="20577"/>
          <ac:spMkLst>
            <pc:docMk/>
            <pc:sldMk cId="4162900811" sldId="279"/>
            <ac:spMk id="2" creationId="{9343519B-0727-236B-1A78-C90E37E113B2}"/>
          </ac:spMkLst>
        </pc:spChg>
        <pc:spChg chg="del">
          <ac:chgData name="Gabriel O'Keefe" userId="939d6a5f73d5775b" providerId="LiveId" clId="{65BCB6D8-B89B-491F-B548-8828C60E3856}" dt="2023-03-27T15:44:24.851" v="1056"/>
          <ac:spMkLst>
            <pc:docMk/>
            <pc:sldMk cId="4162900811" sldId="279"/>
            <ac:spMk id="3" creationId="{B3C86A4C-6D8A-E78F-649D-D2C2B7207D50}"/>
          </ac:spMkLst>
        </pc:spChg>
        <pc:graphicFrameChg chg="add mod">
          <ac:chgData name="Gabriel O'Keefe" userId="939d6a5f73d5775b" providerId="LiveId" clId="{65BCB6D8-B89B-491F-B548-8828C60E3856}" dt="2023-03-27T15:44:24.851" v="1056"/>
          <ac:graphicFrameMkLst>
            <pc:docMk/>
            <pc:sldMk cId="4162900811" sldId="279"/>
            <ac:graphicFrameMk id="4" creationId="{E1548F6C-60AA-4276-90AA-0A22D4BEE925}"/>
          </ac:graphicFrameMkLst>
        </pc:graphicFrameChg>
      </pc:sldChg>
      <pc:sldChg chg="addSp delSp modSp new mod">
        <pc:chgData name="Gabriel O'Keefe" userId="939d6a5f73d5775b" providerId="LiveId" clId="{65BCB6D8-B89B-491F-B548-8828C60E3856}" dt="2023-03-27T19:39:44.309" v="2082"/>
        <pc:sldMkLst>
          <pc:docMk/>
          <pc:sldMk cId="1203246356" sldId="280"/>
        </pc:sldMkLst>
        <pc:spChg chg="mod">
          <ac:chgData name="Gabriel O'Keefe" userId="939d6a5f73d5775b" providerId="LiveId" clId="{65BCB6D8-B89B-491F-B548-8828C60E3856}" dt="2023-03-27T19:39:44.309" v="2082"/>
          <ac:spMkLst>
            <pc:docMk/>
            <pc:sldMk cId="1203246356" sldId="280"/>
            <ac:spMk id="2" creationId="{E019D66E-F30C-E9C0-DD77-F88941038875}"/>
          </ac:spMkLst>
        </pc:spChg>
        <pc:spChg chg="del">
          <ac:chgData name="Gabriel O'Keefe" userId="939d6a5f73d5775b" providerId="LiveId" clId="{65BCB6D8-B89B-491F-B548-8828C60E3856}" dt="2023-03-27T16:11:26.563" v="1518"/>
          <ac:spMkLst>
            <pc:docMk/>
            <pc:sldMk cId="1203246356" sldId="280"/>
            <ac:spMk id="3" creationId="{0A7F3527-C253-CD66-4A53-7C668158D341}"/>
          </ac:spMkLst>
        </pc:spChg>
        <pc:graphicFrameChg chg="add mod">
          <ac:chgData name="Gabriel O'Keefe" userId="939d6a5f73d5775b" providerId="LiveId" clId="{65BCB6D8-B89B-491F-B548-8828C60E3856}" dt="2023-03-27T16:11:26.563" v="1518"/>
          <ac:graphicFrameMkLst>
            <pc:docMk/>
            <pc:sldMk cId="1203246356" sldId="280"/>
            <ac:graphicFrameMk id="4" creationId="{A541B754-A1FF-400A-9935-AB37E396275D}"/>
          </ac:graphicFrameMkLst>
        </pc:graphicFrameChg>
      </pc:sldChg>
      <pc:sldChg chg="addSp delSp modSp new mod">
        <pc:chgData name="Gabriel O'Keefe" userId="939d6a5f73d5775b" providerId="LiveId" clId="{65BCB6D8-B89B-491F-B548-8828C60E3856}" dt="2023-03-27T15:49:56.373" v="1187"/>
        <pc:sldMkLst>
          <pc:docMk/>
          <pc:sldMk cId="3208553125" sldId="281"/>
        </pc:sldMkLst>
        <pc:spChg chg="del">
          <ac:chgData name="Gabriel O'Keefe" userId="939d6a5f73d5775b" providerId="LiveId" clId="{65BCB6D8-B89B-491F-B548-8828C60E3856}" dt="2023-03-27T15:49:56.373" v="1187"/>
          <ac:spMkLst>
            <pc:docMk/>
            <pc:sldMk cId="3208553125" sldId="281"/>
            <ac:spMk id="3" creationId="{AF3F5FE7-D16E-9469-D0DF-5ECBBE9EA1D5}"/>
          </ac:spMkLst>
        </pc:spChg>
        <pc:graphicFrameChg chg="add mod">
          <ac:chgData name="Gabriel O'Keefe" userId="939d6a5f73d5775b" providerId="LiveId" clId="{65BCB6D8-B89B-491F-B548-8828C60E3856}" dt="2023-03-27T15:49:56.373" v="1187"/>
          <ac:graphicFrameMkLst>
            <pc:docMk/>
            <pc:sldMk cId="3208553125" sldId="281"/>
            <ac:graphicFrameMk id="4" creationId="{D0BEC33B-BC01-4085-A656-D45D5B7C1F01}"/>
          </ac:graphicFrameMkLst>
        </pc:graphicFrameChg>
      </pc:sldChg>
      <pc:sldChg chg="addSp delSp modSp new mod">
        <pc:chgData name="Gabriel O'Keefe" userId="939d6a5f73d5775b" providerId="LiveId" clId="{65BCB6D8-B89B-491F-B548-8828C60E3856}" dt="2023-03-27T16:01:26.064" v="1300" actId="27918"/>
        <pc:sldMkLst>
          <pc:docMk/>
          <pc:sldMk cId="3613426318" sldId="282"/>
        </pc:sldMkLst>
        <pc:spChg chg="del">
          <ac:chgData name="Gabriel O'Keefe" userId="939d6a5f73d5775b" providerId="LiveId" clId="{65BCB6D8-B89B-491F-B548-8828C60E3856}" dt="2023-03-27T15:56:10.780" v="1191" actId="478"/>
          <ac:spMkLst>
            <pc:docMk/>
            <pc:sldMk cId="3613426318" sldId="282"/>
            <ac:spMk id="2" creationId="{E90E08F7-1330-6C8F-971D-8727D22F0517}"/>
          </ac:spMkLst>
        </pc:spChg>
        <pc:spChg chg="del">
          <ac:chgData name="Gabriel O'Keefe" userId="939d6a5f73d5775b" providerId="LiveId" clId="{65BCB6D8-B89B-491F-B548-8828C60E3856}" dt="2023-03-27T15:56:04.814" v="1190"/>
          <ac:spMkLst>
            <pc:docMk/>
            <pc:sldMk cId="3613426318" sldId="282"/>
            <ac:spMk id="3" creationId="{644ED63B-C4F4-4385-E2B1-7BC15377C236}"/>
          </ac:spMkLst>
        </pc:spChg>
        <pc:spChg chg="add del mod">
          <ac:chgData name="Gabriel O'Keefe" userId="939d6a5f73d5775b" providerId="LiveId" clId="{65BCB6D8-B89B-491F-B548-8828C60E3856}" dt="2023-03-27T15:58:39.943" v="1199" actId="478"/>
          <ac:spMkLst>
            <pc:docMk/>
            <pc:sldMk cId="3613426318" sldId="282"/>
            <ac:spMk id="6" creationId="{D08B2502-21AA-9868-ED40-23A45777C844}"/>
          </ac:spMkLst>
        </pc:spChg>
        <pc:graphicFrameChg chg="add del mod">
          <ac:chgData name="Gabriel O'Keefe" userId="939d6a5f73d5775b" providerId="LiveId" clId="{65BCB6D8-B89B-491F-B548-8828C60E3856}" dt="2023-03-27T15:58:39.943" v="1199" actId="478"/>
          <ac:graphicFrameMkLst>
            <pc:docMk/>
            <pc:sldMk cId="3613426318" sldId="282"/>
            <ac:graphicFrameMk id="4" creationId="{C27D6D2A-6B46-441A-9189-D675A69203DD}"/>
          </ac:graphicFrameMkLst>
        </pc:graphicFrameChg>
      </pc:sldChg>
      <pc:sldChg chg="modSp new mod">
        <pc:chgData name="Gabriel O'Keefe" userId="939d6a5f73d5775b" providerId="LiveId" clId="{65BCB6D8-B89B-491F-B548-8828C60E3856}" dt="2023-03-27T16:20:35.678" v="1872" actId="20577"/>
        <pc:sldMkLst>
          <pc:docMk/>
          <pc:sldMk cId="978244398" sldId="283"/>
        </pc:sldMkLst>
        <pc:spChg chg="mod">
          <ac:chgData name="Gabriel O'Keefe" userId="939d6a5f73d5775b" providerId="LiveId" clId="{65BCB6D8-B89B-491F-B548-8828C60E3856}" dt="2023-03-27T16:00:59.951" v="1252" actId="20577"/>
          <ac:spMkLst>
            <pc:docMk/>
            <pc:sldMk cId="978244398" sldId="283"/>
            <ac:spMk id="2" creationId="{2E4B8359-A243-B893-EDF4-A8C9D277FE22}"/>
          </ac:spMkLst>
        </pc:spChg>
        <pc:spChg chg="mod">
          <ac:chgData name="Gabriel O'Keefe" userId="939d6a5f73d5775b" providerId="LiveId" clId="{65BCB6D8-B89B-491F-B548-8828C60E3856}" dt="2023-03-27T16:20:35.678" v="1872" actId="20577"/>
          <ac:spMkLst>
            <pc:docMk/>
            <pc:sldMk cId="978244398" sldId="283"/>
            <ac:spMk id="3" creationId="{1B18A504-35A2-8509-D4A4-EA57DBA3F092}"/>
          </ac:spMkLst>
        </pc:spChg>
      </pc:sldChg>
      <pc:sldChg chg="addSp delSp modSp new mod ord">
        <pc:chgData name="Gabriel O'Keefe" userId="939d6a5f73d5775b" providerId="LiveId" clId="{65BCB6D8-B89B-491F-B548-8828C60E3856}" dt="2023-03-27T16:21:00.533" v="1876"/>
        <pc:sldMkLst>
          <pc:docMk/>
          <pc:sldMk cId="3066844092" sldId="284"/>
        </pc:sldMkLst>
        <pc:spChg chg="del">
          <ac:chgData name="Gabriel O'Keefe" userId="939d6a5f73d5775b" providerId="LiveId" clId="{65BCB6D8-B89B-491F-B548-8828C60E3856}" dt="2023-03-27T16:05:08.844" v="1303"/>
          <ac:spMkLst>
            <pc:docMk/>
            <pc:sldMk cId="3066844092" sldId="284"/>
            <ac:spMk id="3" creationId="{213226F6-D3E4-07A0-6629-58745D02EFFE}"/>
          </ac:spMkLst>
        </pc:spChg>
        <pc:graphicFrameChg chg="add mod">
          <ac:chgData name="Gabriel O'Keefe" userId="939d6a5f73d5775b" providerId="LiveId" clId="{65BCB6D8-B89B-491F-B548-8828C60E3856}" dt="2023-03-27T16:05:08.844" v="1303"/>
          <ac:graphicFrameMkLst>
            <pc:docMk/>
            <pc:sldMk cId="3066844092" sldId="284"/>
            <ac:graphicFrameMk id="4" creationId="{59AE03CB-74DE-43C0-8BD1-18E1AAF52493}"/>
          </ac:graphicFrameMkLst>
        </pc:graphicFrameChg>
      </pc:sldChg>
      <pc:sldChg chg="modSp new mod">
        <pc:chgData name="Gabriel O'Keefe" userId="939d6a5f73d5775b" providerId="LiveId" clId="{65BCB6D8-B89B-491F-B548-8828C60E3856}" dt="2023-03-27T16:06:55.576" v="1461"/>
        <pc:sldMkLst>
          <pc:docMk/>
          <pc:sldMk cId="82092863" sldId="285"/>
        </pc:sldMkLst>
        <pc:spChg chg="mod">
          <ac:chgData name="Gabriel O'Keefe" userId="939d6a5f73d5775b" providerId="LiveId" clId="{65BCB6D8-B89B-491F-B548-8828C60E3856}" dt="2023-03-27T16:06:55.576" v="1461"/>
          <ac:spMkLst>
            <pc:docMk/>
            <pc:sldMk cId="82092863" sldId="285"/>
            <ac:spMk id="3" creationId="{034A68E7-1C37-94BC-A87D-3BF20FA127B3}"/>
          </ac:spMkLst>
        </pc:spChg>
      </pc:sldChg>
      <pc:sldChg chg="addSp delSp modSp new del mod">
        <pc:chgData name="Gabriel O'Keefe" userId="939d6a5f73d5775b" providerId="LiveId" clId="{65BCB6D8-B89B-491F-B548-8828C60E3856}" dt="2023-03-27T19:39:56.049" v="2083" actId="47"/>
        <pc:sldMkLst>
          <pc:docMk/>
          <pc:sldMk cId="1586137188" sldId="286"/>
        </pc:sldMkLst>
        <pc:spChg chg="mod">
          <ac:chgData name="Gabriel O'Keefe" userId="939d6a5f73d5775b" providerId="LiveId" clId="{65BCB6D8-B89B-491F-B548-8828C60E3856}" dt="2023-03-27T19:39:42.576" v="2081" actId="21"/>
          <ac:spMkLst>
            <pc:docMk/>
            <pc:sldMk cId="1586137188" sldId="286"/>
            <ac:spMk id="2" creationId="{5033413E-43D2-FC10-5552-9D43CA703B2B}"/>
          </ac:spMkLst>
        </pc:spChg>
        <pc:spChg chg="del">
          <ac:chgData name="Gabriel O'Keefe" userId="939d6a5f73d5775b" providerId="LiveId" clId="{65BCB6D8-B89B-491F-B548-8828C60E3856}" dt="2023-03-27T16:09:38.254" v="1464"/>
          <ac:spMkLst>
            <pc:docMk/>
            <pc:sldMk cId="1586137188" sldId="286"/>
            <ac:spMk id="3" creationId="{CF0118CA-EF67-201A-019B-EF22B134969D}"/>
          </ac:spMkLst>
        </pc:spChg>
        <pc:graphicFrameChg chg="add mod">
          <ac:chgData name="Gabriel O'Keefe" userId="939d6a5f73d5775b" providerId="LiveId" clId="{65BCB6D8-B89B-491F-B548-8828C60E3856}" dt="2023-03-27T16:09:38.254" v="1464"/>
          <ac:graphicFrameMkLst>
            <pc:docMk/>
            <pc:sldMk cId="1586137188" sldId="286"/>
            <ac:graphicFrameMk id="4" creationId="{8E13F8C8-0C76-4649-AF5A-C7F0CB0AA818}"/>
          </ac:graphicFrameMkLst>
        </pc:graphicFrameChg>
      </pc:sldChg>
      <pc:sldChg chg="modSp new mod">
        <pc:chgData name="Gabriel O'Keefe" userId="939d6a5f73d5775b" providerId="LiveId" clId="{65BCB6D8-B89B-491F-B548-8828C60E3856}" dt="2023-03-27T16:12:48.540" v="1592" actId="20577"/>
        <pc:sldMkLst>
          <pc:docMk/>
          <pc:sldMk cId="2906270775" sldId="287"/>
        </pc:sldMkLst>
        <pc:spChg chg="mod">
          <ac:chgData name="Gabriel O'Keefe" userId="939d6a5f73d5775b" providerId="LiveId" clId="{65BCB6D8-B89B-491F-B548-8828C60E3856}" dt="2023-03-27T16:12:37.452" v="1549" actId="20577"/>
          <ac:spMkLst>
            <pc:docMk/>
            <pc:sldMk cId="2906270775" sldId="287"/>
            <ac:spMk id="2" creationId="{F423F035-E9B8-2D8A-5F76-E847520A69DB}"/>
          </ac:spMkLst>
        </pc:spChg>
        <pc:spChg chg="mod">
          <ac:chgData name="Gabriel O'Keefe" userId="939d6a5f73d5775b" providerId="LiveId" clId="{65BCB6D8-B89B-491F-B548-8828C60E3856}" dt="2023-03-27T16:12:48.540" v="1592" actId="20577"/>
          <ac:spMkLst>
            <pc:docMk/>
            <pc:sldMk cId="2906270775" sldId="287"/>
            <ac:spMk id="3" creationId="{4CD0C022-A861-A647-5AF7-BCEEEAB67CE5}"/>
          </ac:spMkLst>
        </pc:spChg>
      </pc:sldChg>
      <pc:sldChg chg="addSp delSp modSp new mod">
        <pc:chgData name="Gabriel O'Keefe" userId="939d6a5f73d5775b" providerId="LiveId" clId="{65BCB6D8-B89B-491F-B548-8828C60E3856}" dt="2023-03-27T16:14:50.798" v="1696" actId="20577"/>
        <pc:sldMkLst>
          <pc:docMk/>
          <pc:sldMk cId="1016996564" sldId="288"/>
        </pc:sldMkLst>
        <pc:spChg chg="del">
          <ac:chgData name="Gabriel O'Keefe" userId="939d6a5f73d5775b" providerId="LiveId" clId="{65BCB6D8-B89B-491F-B548-8828C60E3856}" dt="2023-03-27T16:13:38.307" v="1596"/>
          <ac:spMkLst>
            <pc:docMk/>
            <pc:sldMk cId="1016996564" sldId="288"/>
            <ac:spMk id="2" creationId="{DF307D3D-B0B2-759D-336B-75578FFFD4DE}"/>
          </ac:spMkLst>
        </pc:spChg>
        <pc:spChg chg="del">
          <ac:chgData name="Gabriel O'Keefe" userId="939d6a5f73d5775b" providerId="LiveId" clId="{65BCB6D8-B89B-491F-B548-8828C60E3856}" dt="2023-03-27T16:13:42.149" v="1598"/>
          <ac:spMkLst>
            <pc:docMk/>
            <pc:sldMk cId="1016996564" sldId="288"/>
            <ac:spMk id="3" creationId="{3DD077D4-32BE-7F42-8F53-CE8126A7AD45}"/>
          </ac:spMkLst>
        </pc:spChg>
        <pc:spChg chg="add mod">
          <ac:chgData name="Gabriel O'Keefe" userId="939d6a5f73d5775b" providerId="LiveId" clId="{65BCB6D8-B89B-491F-B548-8828C60E3856}" dt="2023-03-27T16:13:38.386" v="1597" actId="27636"/>
          <ac:spMkLst>
            <pc:docMk/>
            <pc:sldMk cId="1016996564" sldId="288"/>
            <ac:spMk id="4" creationId="{52AA8AA1-0FA3-BFDF-DECF-017D73E81EF7}"/>
          </ac:spMkLst>
        </pc:spChg>
        <pc:spChg chg="add mod">
          <ac:chgData name="Gabriel O'Keefe" userId="939d6a5f73d5775b" providerId="LiveId" clId="{65BCB6D8-B89B-491F-B548-8828C60E3856}" dt="2023-03-27T16:14:50.798" v="1696" actId="20577"/>
          <ac:spMkLst>
            <pc:docMk/>
            <pc:sldMk cId="1016996564" sldId="288"/>
            <ac:spMk id="5" creationId="{2B22A291-5EE8-B211-F1A6-BD74094D9CE8}"/>
          </ac:spMkLst>
        </pc:spChg>
      </pc:sldChg>
      <pc:sldChg chg="addSp delSp modSp new mod">
        <pc:chgData name="Gabriel O'Keefe" userId="939d6a5f73d5775b" providerId="LiveId" clId="{65BCB6D8-B89B-491F-B548-8828C60E3856}" dt="2023-03-27T16:18:54.857" v="1723" actId="20577"/>
        <pc:sldMkLst>
          <pc:docMk/>
          <pc:sldMk cId="2632165461" sldId="289"/>
        </pc:sldMkLst>
        <pc:spChg chg="mod">
          <ac:chgData name="Gabriel O'Keefe" userId="939d6a5f73d5775b" providerId="LiveId" clId="{65BCB6D8-B89B-491F-B548-8828C60E3856}" dt="2023-03-27T16:18:54.857" v="1723" actId="20577"/>
          <ac:spMkLst>
            <pc:docMk/>
            <pc:sldMk cId="2632165461" sldId="289"/>
            <ac:spMk id="2" creationId="{E57712B7-5ED9-8B59-4E6F-36A950BDA206}"/>
          </ac:spMkLst>
        </pc:spChg>
        <pc:spChg chg="del">
          <ac:chgData name="Gabriel O'Keefe" userId="939d6a5f73d5775b" providerId="LiveId" clId="{65BCB6D8-B89B-491F-B548-8828C60E3856}" dt="2023-03-27T16:18:45.582" v="1698"/>
          <ac:spMkLst>
            <pc:docMk/>
            <pc:sldMk cId="2632165461" sldId="289"/>
            <ac:spMk id="3" creationId="{C6A3EE74-A3FB-BABA-5A77-B334BB1281F0}"/>
          </ac:spMkLst>
        </pc:spChg>
        <pc:graphicFrameChg chg="add mod">
          <ac:chgData name="Gabriel O'Keefe" userId="939d6a5f73d5775b" providerId="LiveId" clId="{65BCB6D8-B89B-491F-B548-8828C60E3856}" dt="2023-03-27T16:18:45.582" v="1698"/>
          <ac:graphicFrameMkLst>
            <pc:docMk/>
            <pc:sldMk cId="2632165461" sldId="289"/>
            <ac:graphicFrameMk id="4" creationId="{00000000-0008-0000-0000-000003000000}"/>
          </ac:graphicFrameMkLst>
        </pc:graphicFrameChg>
      </pc:sldChg>
      <pc:sldChg chg="addSp delSp modSp new mod">
        <pc:chgData name="Gabriel O'Keefe" userId="939d6a5f73d5775b" providerId="LiveId" clId="{65BCB6D8-B89B-491F-B548-8828C60E3856}" dt="2023-03-27T16:30:45.460" v="2059" actId="20577"/>
        <pc:sldMkLst>
          <pc:docMk/>
          <pc:sldMk cId="2621544131" sldId="290"/>
        </pc:sldMkLst>
        <pc:spChg chg="add del mod">
          <ac:chgData name="Gabriel O'Keefe" userId="939d6a5f73d5775b" providerId="LiveId" clId="{65BCB6D8-B89B-491F-B548-8828C60E3856}" dt="2023-03-27T16:30:45.460" v="2059" actId="20577"/>
          <ac:spMkLst>
            <pc:docMk/>
            <pc:sldMk cId="2621544131" sldId="290"/>
            <ac:spMk id="2" creationId="{BEC1AD76-B18A-C8BC-4C9D-76D60E252F06}"/>
          </ac:spMkLst>
        </pc:spChg>
        <pc:spChg chg="del">
          <ac:chgData name="Gabriel O'Keefe" userId="939d6a5f73d5775b" providerId="LiveId" clId="{65BCB6D8-B89B-491F-B548-8828C60E3856}" dt="2023-03-27T16:26:25.743" v="1878" actId="478"/>
          <ac:spMkLst>
            <pc:docMk/>
            <pc:sldMk cId="2621544131" sldId="290"/>
            <ac:spMk id="3" creationId="{3B4FA6A0-2470-C88D-7564-0BDF24EB22AE}"/>
          </ac:spMkLst>
        </pc:spChg>
        <pc:graphicFrameChg chg="add mod">
          <ac:chgData name="Gabriel O'Keefe" userId="939d6a5f73d5775b" providerId="LiveId" clId="{65BCB6D8-B89B-491F-B548-8828C60E3856}" dt="2023-03-27T16:28:47.380" v="1966" actId="20577"/>
          <ac:graphicFrameMkLst>
            <pc:docMk/>
            <pc:sldMk cId="2621544131" sldId="290"/>
            <ac:graphicFrameMk id="4" creationId="{D5696101-EC62-41FC-8D12-2E1A51F9956F}"/>
          </ac:graphicFrameMkLst>
        </pc:graphicFrameChg>
        <pc:graphicFrameChg chg="add mod">
          <ac:chgData name="Gabriel O'Keefe" userId="939d6a5f73d5775b" providerId="LiveId" clId="{65BCB6D8-B89B-491F-B548-8828C60E3856}" dt="2023-03-27T16:28:33.861" v="1953" actId="20577"/>
          <ac:graphicFrameMkLst>
            <pc:docMk/>
            <pc:sldMk cId="2621544131" sldId="290"/>
            <ac:graphicFrameMk id="5" creationId="{75C6A1B2-1E5D-492F-BF8D-FFCCC6692E88}"/>
          </ac:graphicFrameMkLst>
        </pc:graphicFrameChg>
        <pc:graphicFrameChg chg="add mod">
          <ac:chgData name="Gabriel O'Keefe" userId="939d6a5f73d5775b" providerId="LiveId" clId="{65BCB6D8-B89B-491F-B548-8828C60E3856}" dt="2023-03-27T16:30:03.996" v="2006" actId="14100"/>
          <ac:graphicFrameMkLst>
            <pc:docMk/>
            <pc:sldMk cId="2621544131" sldId="290"/>
            <ac:graphicFrameMk id="6" creationId="{9CC1DF18-1074-41D8-9468-FDCD31290582}"/>
          </ac:graphicFrameMkLst>
        </pc:graphicFrameChg>
        <pc:graphicFrameChg chg="add mod">
          <ac:chgData name="Gabriel O'Keefe" userId="939d6a5f73d5775b" providerId="LiveId" clId="{65BCB6D8-B89B-491F-B548-8828C60E3856}" dt="2023-03-27T16:29:47.364" v="2003" actId="14100"/>
          <ac:graphicFrameMkLst>
            <pc:docMk/>
            <pc:sldMk cId="2621544131" sldId="290"/>
            <ac:graphicFrameMk id="7" creationId="{0DF58527-BD1A-40AE-8DAE-BC00C86C4D11}"/>
          </ac:graphicFrameMkLst>
        </pc:graphicFrameChg>
        <pc:graphicFrameChg chg="add del mod">
          <ac:chgData name="Gabriel O'Keefe" userId="939d6a5f73d5775b" providerId="LiveId" clId="{65BCB6D8-B89B-491F-B548-8828C60E3856}" dt="2023-03-27T16:29:07.759" v="1979"/>
          <ac:graphicFrameMkLst>
            <pc:docMk/>
            <pc:sldMk cId="2621544131" sldId="290"/>
            <ac:graphicFrameMk id="8" creationId="{4184ADE7-2471-3702-1CB2-C8EA43F75522}"/>
          </ac:graphicFrameMkLst>
        </pc:graphicFrameChg>
        <pc:graphicFrameChg chg="add mod">
          <ac:chgData name="Gabriel O'Keefe" userId="939d6a5f73d5775b" providerId="LiveId" clId="{65BCB6D8-B89B-491F-B548-8828C60E3856}" dt="2023-03-27T16:29:25.092" v="1982"/>
          <ac:graphicFrameMkLst>
            <pc:docMk/>
            <pc:sldMk cId="2621544131" sldId="290"/>
            <ac:graphicFrameMk id="9" creationId="{9CC1DF18-1074-41D8-9468-FDCD31290582}"/>
          </ac:graphicFrameMkLst>
        </pc:graphicFrameChg>
      </pc:sldChg>
      <pc:sldChg chg="addSp delSp modSp new mod">
        <pc:chgData name="Gabriel O'Keefe" userId="939d6a5f73d5775b" providerId="LiveId" clId="{65BCB6D8-B89B-491F-B548-8828C60E3856}" dt="2023-03-27T16:31:15.003" v="2074" actId="14100"/>
        <pc:sldMkLst>
          <pc:docMk/>
          <pc:sldMk cId="2735946595" sldId="291"/>
        </pc:sldMkLst>
        <pc:spChg chg="del mod">
          <ac:chgData name="Gabriel O'Keefe" userId="939d6a5f73d5775b" providerId="LiveId" clId="{65BCB6D8-B89B-491F-B548-8828C60E3856}" dt="2023-03-27T16:31:10.277" v="2073" actId="478"/>
          <ac:spMkLst>
            <pc:docMk/>
            <pc:sldMk cId="2735946595" sldId="291"/>
            <ac:spMk id="2" creationId="{5B8DA834-D79A-C2E6-EC29-B10A28066078}"/>
          </ac:spMkLst>
        </pc:spChg>
        <pc:spChg chg="del">
          <ac:chgData name="Gabriel O'Keefe" userId="939d6a5f73d5775b" providerId="LiveId" clId="{65BCB6D8-B89B-491F-B548-8828C60E3856}" dt="2023-03-27T16:30:54.739" v="2062"/>
          <ac:spMkLst>
            <pc:docMk/>
            <pc:sldMk cId="2735946595" sldId="291"/>
            <ac:spMk id="3" creationId="{77E3EB71-287C-FF12-6795-0CB8A9AF2924}"/>
          </ac:spMkLst>
        </pc:spChg>
        <pc:graphicFrameChg chg="add mod">
          <ac:chgData name="Gabriel O'Keefe" userId="939d6a5f73d5775b" providerId="LiveId" clId="{65BCB6D8-B89B-491F-B548-8828C60E3856}" dt="2023-03-27T16:31:15.003" v="2074" actId="14100"/>
          <ac:graphicFrameMkLst>
            <pc:docMk/>
            <pc:sldMk cId="2735946595" sldId="291"/>
            <ac:graphicFrameMk id="4" creationId="{F108D58B-11A2-478F-B2C1-13C674F497D7}"/>
          </ac:graphicFrameMkLst>
        </pc:graphicFrameChg>
      </pc:sldChg>
      <pc:sldChg chg="modSp new mod">
        <pc:chgData name="Gabriel O'Keefe" userId="939d6a5f73d5775b" providerId="LiveId" clId="{65BCB6D8-B89B-491F-B548-8828C60E3856}" dt="2023-03-27T20:16:38.167" v="2641" actId="20577"/>
        <pc:sldMkLst>
          <pc:docMk/>
          <pc:sldMk cId="2183178977" sldId="292"/>
        </pc:sldMkLst>
        <pc:spChg chg="mod">
          <ac:chgData name="Gabriel O'Keefe" userId="939d6a5f73d5775b" providerId="LiveId" clId="{65BCB6D8-B89B-491F-B548-8828C60E3856}" dt="2023-03-27T20:13:51.679" v="2095" actId="20577"/>
          <ac:spMkLst>
            <pc:docMk/>
            <pc:sldMk cId="2183178977" sldId="292"/>
            <ac:spMk id="2" creationId="{C1FA6611-0DBF-AEC7-7392-687615D3ADF4}"/>
          </ac:spMkLst>
        </pc:spChg>
        <pc:spChg chg="mod">
          <ac:chgData name="Gabriel O'Keefe" userId="939d6a5f73d5775b" providerId="LiveId" clId="{65BCB6D8-B89B-491F-B548-8828C60E3856}" dt="2023-03-27T20:16:38.167" v="2641" actId="20577"/>
          <ac:spMkLst>
            <pc:docMk/>
            <pc:sldMk cId="2183178977" sldId="292"/>
            <ac:spMk id="3" creationId="{EC3A25BF-7D45-90FD-C0E2-D9E8CE29CCD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offic\Downloads\us-dollar-index-historical-chart.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939d6a5f73d5775b/Desktop/DevCodeCamp/CAPSTONE/CAPSTONE%20Datadashboard.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939d6a5f73d5775b/Desktop/DevCodeCamp/CAPSTONE/CAPSTONE%20Datadashboard.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939d6a5f73d5775b/Desktop/DevCodeCamp/CAPSTONE/Data/DiB%20small%20sample%20Dec%202015%20-%20Apr%202019%20prices%20with%20GRAPH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939d6a5f73d5775b/Desktop/DevCodeCamp/CAPSTONE/Data/DiB%20small%20sample%20Dec%202015%20-%20Apr%202019%20prices%20with%20GRAPH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d.docs.live.net/939d6a5f73d5775b/Desktop/DevCodeCamp/CAPSTONE/Data/DiB%20small%20sample%20Dec%202015%20-%20Apr%202019%20prices%20with%20GRAPHS.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https://d.docs.live.net/939d6a5f73d5775b/Desktop/DevCodeCamp/CAPSTONE/Data/DiB%20small%20sample%20Dec%202015%20-%20Apr%202019%20prices%20with%20GRAPHS.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https://d.docs.live.net/939d6a5f73d5775b/Desktop/DevCodeCamp/CAPSTONE/Data/DiB%20small%20sample%20Dec%202015%20-%20Apr%202019%20prices%20with%20GRAPHS.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https://d.docs.live.net/939d6a5f73d5775b/Desktop/DevCodeCamp/CAPSTONE/Data/DiB%20small%20sample%20Dec%202015%20-%20Apr%202019%20prices%20with%20GRAPHS.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https://d.docs.live.net/939d6a5f73d5775b/Desktop/DevCodeCamp/CAPSTONE/Data/DiB%20small%20sample%20Dec%202015%20-%20Apr%202019%20prices%20with%20GRAPHS.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39d6a5f73d5775b/Desktop/DevCodeCamp/CAPSTONE/CAPSTONE%20Datadashboard.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https://d.docs.live.net/939d6a5f73d5775b/Desktop/DevCodeCamp/CAPSTONE/Data/DiB%20small%20sample%20Dec%202015%20-%20Apr%202019%20prices%20with%20GRAPHS.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1" Type="http://schemas.openxmlformats.org/officeDocument/2006/relationships/oleObject" Target="https://d.docs.live.net/939d6a5f73d5775b/Desktop/DevCodeCamp/CAPSTONE/Data/DiB%20indices%201987%20-%202015.xlsx" TargetMode="Externa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1.xml"/><Relationship Id="rId1" Type="http://schemas.microsoft.com/office/2011/relationships/chartStyle" Target="style21.xml"/></Relationships>
</file>

<file path=ppt/charts/_rels/chart23.xml.rels><?xml version="1.0" encoding="UTF-8" standalone="yes"?>
<Relationships xmlns="http://schemas.openxmlformats.org/package/2006/relationships"><Relationship Id="rId3" Type="http://schemas.openxmlformats.org/officeDocument/2006/relationships/oleObject" Target="https://d.docs.live.net/939d6a5f73d5775b/Desktop/DevCodeCamp/CAPSTONE/CAPSTONE%20Datadashboard.xlsx" TargetMode="External"/><Relationship Id="rId2" Type="http://schemas.microsoft.com/office/2011/relationships/chartColorStyle" Target="colors22.xml"/><Relationship Id="rId1" Type="http://schemas.microsoft.com/office/2011/relationships/chartStyle" Target="style22.xml"/></Relationships>
</file>

<file path=ppt/charts/_rels/chart24.xml.rels><?xml version="1.0" encoding="UTF-8" standalone="yes"?>
<Relationships xmlns="http://schemas.openxmlformats.org/package/2006/relationships"><Relationship Id="rId3" Type="http://schemas.openxmlformats.org/officeDocument/2006/relationships/oleObject" Target="https://d.docs.live.net/939d6a5f73d5775b/Desktop/DevCodeCamp/CAPSTONE/Data/DiB%20small%20sample%20Dec%202015%20-%20Apr%202019%20prices%20with%20GRAPHS.xlsx" TargetMode="External"/><Relationship Id="rId2" Type="http://schemas.microsoft.com/office/2011/relationships/chartColorStyle" Target="colors23.xml"/><Relationship Id="rId1" Type="http://schemas.microsoft.com/office/2011/relationships/chartStyle" Target="style23.xml"/></Relationships>
</file>

<file path=ppt/charts/_rels/chart25.xml.rels><?xml version="1.0" encoding="UTF-8" standalone="yes"?>
<Relationships xmlns="http://schemas.openxmlformats.org/package/2006/relationships"><Relationship Id="rId1" Type="http://schemas.openxmlformats.org/officeDocument/2006/relationships/oleObject" Target="https://d.docs.live.net/939d6a5f73d5775b/Desktop/DevCodeCamp/CAPSTONE/CAPSTONE%20Datadashboard.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939d6a5f73d5775b/Desktop/DevCodeCamp/CAPSTONE/CAPSTONE%20Data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939d6a5f73d5775b/Desktop/DevCodeCamp/CAPSTONE/CAPSTONE%20Datadashboar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939d6a5f73d5775b/Desktop/DevCodeCamp/CAPSTONE/CAPSTONE%20Datadashboar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939d6a5f73d5775b/Desktop/DevCodeCamp/CAPSTONE/CAPSTONE%20Datadashboar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939d6a5f73d5775b/Desktop/DevCodeCamp/CAPSTONE/CAPSTONE%20Datadashboar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939d6a5f73d5775b/Desktop/DevCodeCamp/CAPSTONE/CAPSTONE%20Datadashboar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939d6a5f73d5775b/Desktop/DevCodeCamp/CAPSTONE/CAPSTONE%20Datadashboar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U.S. Dollar Index - 43 Year Historical Chart</a:t>
            </a:r>
            <a:r>
              <a:rPr lang="en-US" sz="1400" b="0" i="0" u="none" strike="noStrike"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'us-dollar-index-historical-char'!$B$16</c:f>
              <c:strCache>
                <c:ptCount val="1"/>
                <c:pt idx="0">
                  <c:v>  value </c:v>
                </c:pt>
              </c:strCache>
            </c:strRef>
          </c:tx>
          <c:spPr>
            <a:ln w="19050" cap="rnd">
              <a:noFill/>
              <a:round/>
            </a:ln>
            <a:effectLst/>
          </c:spPr>
          <c:marker>
            <c:symbol val="circle"/>
            <c:size val="5"/>
            <c:spPr>
              <a:solidFill>
                <a:schemeClr val="accent1"/>
              </a:solidFill>
              <a:ln w="9525">
                <a:solidFill>
                  <a:schemeClr val="accent1"/>
                </a:solidFill>
              </a:ln>
              <a:effectLst/>
            </c:spPr>
          </c:marker>
          <c:xVal>
            <c:numRef>
              <c:f>'us-dollar-index-historical-char'!$A$17:$A$580</c:f>
              <c:numCache>
                <c:formatCode>yyyy\-mm\-dd;@</c:formatCode>
                <c:ptCount val="564"/>
                <c:pt idx="0">
                  <c:v>26665</c:v>
                </c:pt>
                <c:pt idx="1">
                  <c:v>26696</c:v>
                </c:pt>
                <c:pt idx="2">
                  <c:v>26724</c:v>
                </c:pt>
                <c:pt idx="3">
                  <c:v>26755</c:v>
                </c:pt>
                <c:pt idx="4">
                  <c:v>26785</c:v>
                </c:pt>
                <c:pt idx="5">
                  <c:v>26816</c:v>
                </c:pt>
                <c:pt idx="6">
                  <c:v>26846</c:v>
                </c:pt>
                <c:pt idx="7">
                  <c:v>26877</c:v>
                </c:pt>
                <c:pt idx="8">
                  <c:v>26908</c:v>
                </c:pt>
                <c:pt idx="9">
                  <c:v>26938</c:v>
                </c:pt>
                <c:pt idx="10">
                  <c:v>26969</c:v>
                </c:pt>
                <c:pt idx="11">
                  <c:v>26999</c:v>
                </c:pt>
                <c:pt idx="12">
                  <c:v>27030</c:v>
                </c:pt>
                <c:pt idx="13">
                  <c:v>27061</c:v>
                </c:pt>
                <c:pt idx="14">
                  <c:v>27089</c:v>
                </c:pt>
                <c:pt idx="15">
                  <c:v>27120</c:v>
                </c:pt>
                <c:pt idx="16">
                  <c:v>27150</c:v>
                </c:pt>
                <c:pt idx="17">
                  <c:v>27181</c:v>
                </c:pt>
                <c:pt idx="18">
                  <c:v>27211</c:v>
                </c:pt>
                <c:pt idx="19">
                  <c:v>27242</c:v>
                </c:pt>
                <c:pt idx="20">
                  <c:v>27273</c:v>
                </c:pt>
                <c:pt idx="21">
                  <c:v>27303</c:v>
                </c:pt>
                <c:pt idx="22">
                  <c:v>27334</c:v>
                </c:pt>
                <c:pt idx="23">
                  <c:v>27364</c:v>
                </c:pt>
                <c:pt idx="24">
                  <c:v>27395</c:v>
                </c:pt>
                <c:pt idx="25">
                  <c:v>27426</c:v>
                </c:pt>
                <c:pt idx="26">
                  <c:v>27454</c:v>
                </c:pt>
                <c:pt idx="27">
                  <c:v>27485</c:v>
                </c:pt>
                <c:pt idx="28">
                  <c:v>27515</c:v>
                </c:pt>
                <c:pt idx="29">
                  <c:v>27546</c:v>
                </c:pt>
                <c:pt idx="30">
                  <c:v>27576</c:v>
                </c:pt>
                <c:pt idx="31">
                  <c:v>27607</c:v>
                </c:pt>
                <c:pt idx="32">
                  <c:v>27638</c:v>
                </c:pt>
                <c:pt idx="33">
                  <c:v>27668</c:v>
                </c:pt>
                <c:pt idx="34">
                  <c:v>27699</c:v>
                </c:pt>
                <c:pt idx="35">
                  <c:v>27729</c:v>
                </c:pt>
                <c:pt idx="36">
                  <c:v>27760</c:v>
                </c:pt>
                <c:pt idx="37">
                  <c:v>27791</c:v>
                </c:pt>
                <c:pt idx="38">
                  <c:v>27820</c:v>
                </c:pt>
                <c:pt idx="39">
                  <c:v>27851</c:v>
                </c:pt>
                <c:pt idx="40">
                  <c:v>27881</c:v>
                </c:pt>
                <c:pt idx="41">
                  <c:v>27912</c:v>
                </c:pt>
                <c:pt idx="42">
                  <c:v>27942</c:v>
                </c:pt>
                <c:pt idx="43">
                  <c:v>27973</c:v>
                </c:pt>
                <c:pt idx="44">
                  <c:v>28004</c:v>
                </c:pt>
                <c:pt idx="45">
                  <c:v>28034</c:v>
                </c:pt>
                <c:pt idx="46">
                  <c:v>28065</c:v>
                </c:pt>
                <c:pt idx="47">
                  <c:v>28095</c:v>
                </c:pt>
                <c:pt idx="48">
                  <c:v>28126</c:v>
                </c:pt>
                <c:pt idx="49">
                  <c:v>28157</c:v>
                </c:pt>
                <c:pt idx="50">
                  <c:v>28185</c:v>
                </c:pt>
                <c:pt idx="51">
                  <c:v>28216</c:v>
                </c:pt>
                <c:pt idx="52">
                  <c:v>28246</c:v>
                </c:pt>
                <c:pt idx="53">
                  <c:v>28277</c:v>
                </c:pt>
                <c:pt idx="54">
                  <c:v>28307</c:v>
                </c:pt>
                <c:pt idx="55">
                  <c:v>28338</c:v>
                </c:pt>
                <c:pt idx="56">
                  <c:v>28369</c:v>
                </c:pt>
                <c:pt idx="57">
                  <c:v>28399</c:v>
                </c:pt>
                <c:pt idx="58">
                  <c:v>28430</c:v>
                </c:pt>
                <c:pt idx="59">
                  <c:v>28460</c:v>
                </c:pt>
                <c:pt idx="60">
                  <c:v>28491</c:v>
                </c:pt>
                <c:pt idx="61">
                  <c:v>28522</c:v>
                </c:pt>
                <c:pt idx="62">
                  <c:v>28550</c:v>
                </c:pt>
                <c:pt idx="63">
                  <c:v>28581</c:v>
                </c:pt>
                <c:pt idx="64">
                  <c:v>28611</c:v>
                </c:pt>
                <c:pt idx="65">
                  <c:v>28642</c:v>
                </c:pt>
                <c:pt idx="66">
                  <c:v>28672</c:v>
                </c:pt>
                <c:pt idx="67">
                  <c:v>28703</c:v>
                </c:pt>
                <c:pt idx="68">
                  <c:v>28734</c:v>
                </c:pt>
                <c:pt idx="69">
                  <c:v>28764</c:v>
                </c:pt>
                <c:pt idx="70">
                  <c:v>28795</c:v>
                </c:pt>
                <c:pt idx="71">
                  <c:v>28825</c:v>
                </c:pt>
                <c:pt idx="72">
                  <c:v>28856</c:v>
                </c:pt>
                <c:pt idx="73">
                  <c:v>28887</c:v>
                </c:pt>
                <c:pt idx="74">
                  <c:v>28915</c:v>
                </c:pt>
                <c:pt idx="75">
                  <c:v>28946</c:v>
                </c:pt>
                <c:pt idx="76">
                  <c:v>28976</c:v>
                </c:pt>
                <c:pt idx="77">
                  <c:v>29007</c:v>
                </c:pt>
                <c:pt idx="78">
                  <c:v>29037</c:v>
                </c:pt>
                <c:pt idx="79">
                  <c:v>29068</c:v>
                </c:pt>
                <c:pt idx="80">
                  <c:v>29099</c:v>
                </c:pt>
                <c:pt idx="81">
                  <c:v>29129</c:v>
                </c:pt>
                <c:pt idx="82">
                  <c:v>29160</c:v>
                </c:pt>
                <c:pt idx="83">
                  <c:v>29190</c:v>
                </c:pt>
                <c:pt idx="84">
                  <c:v>29221</c:v>
                </c:pt>
                <c:pt idx="85">
                  <c:v>29252</c:v>
                </c:pt>
                <c:pt idx="86">
                  <c:v>29281</c:v>
                </c:pt>
                <c:pt idx="87">
                  <c:v>29312</c:v>
                </c:pt>
                <c:pt idx="88">
                  <c:v>29342</c:v>
                </c:pt>
                <c:pt idx="89">
                  <c:v>29373</c:v>
                </c:pt>
                <c:pt idx="90">
                  <c:v>29403</c:v>
                </c:pt>
                <c:pt idx="91">
                  <c:v>29434</c:v>
                </c:pt>
                <c:pt idx="92">
                  <c:v>29465</c:v>
                </c:pt>
                <c:pt idx="93">
                  <c:v>29495</c:v>
                </c:pt>
                <c:pt idx="94">
                  <c:v>29526</c:v>
                </c:pt>
                <c:pt idx="95">
                  <c:v>29556</c:v>
                </c:pt>
                <c:pt idx="96">
                  <c:v>29587</c:v>
                </c:pt>
                <c:pt idx="97">
                  <c:v>29618</c:v>
                </c:pt>
                <c:pt idx="98">
                  <c:v>29646</c:v>
                </c:pt>
                <c:pt idx="99">
                  <c:v>29677</c:v>
                </c:pt>
                <c:pt idx="100">
                  <c:v>29707</c:v>
                </c:pt>
                <c:pt idx="101">
                  <c:v>29738</c:v>
                </c:pt>
                <c:pt idx="102">
                  <c:v>29768</c:v>
                </c:pt>
                <c:pt idx="103">
                  <c:v>29799</c:v>
                </c:pt>
                <c:pt idx="104">
                  <c:v>29830</c:v>
                </c:pt>
                <c:pt idx="105">
                  <c:v>29860</c:v>
                </c:pt>
                <c:pt idx="106">
                  <c:v>29891</c:v>
                </c:pt>
                <c:pt idx="107">
                  <c:v>29921</c:v>
                </c:pt>
                <c:pt idx="108">
                  <c:v>29952</c:v>
                </c:pt>
                <c:pt idx="109">
                  <c:v>29983</c:v>
                </c:pt>
                <c:pt idx="110">
                  <c:v>30011</c:v>
                </c:pt>
                <c:pt idx="111">
                  <c:v>30042</c:v>
                </c:pt>
                <c:pt idx="112">
                  <c:v>30072</c:v>
                </c:pt>
                <c:pt idx="113">
                  <c:v>30103</c:v>
                </c:pt>
                <c:pt idx="114">
                  <c:v>30133</c:v>
                </c:pt>
                <c:pt idx="115">
                  <c:v>30164</c:v>
                </c:pt>
                <c:pt idx="116">
                  <c:v>30195</c:v>
                </c:pt>
                <c:pt idx="117">
                  <c:v>30225</c:v>
                </c:pt>
                <c:pt idx="118">
                  <c:v>30256</c:v>
                </c:pt>
                <c:pt idx="119">
                  <c:v>30286</c:v>
                </c:pt>
                <c:pt idx="120">
                  <c:v>30317</c:v>
                </c:pt>
                <c:pt idx="121">
                  <c:v>30348</c:v>
                </c:pt>
                <c:pt idx="122">
                  <c:v>30376</c:v>
                </c:pt>
                <c:pt idx="123">
                  <c:v>30407</c:v>
                </c:pt>
                <c:pt idx="124">
                  <c:v>30437</c:v>
                </c:pt>
                <c:pt idx="125">
                  <c:v>30468</c:v>
                </c:pt>
                <c:pt idx="126">
                  <c:v>30498</c:v>
                </c:pt>
                <c:pt idx="127">
                  <c:v>30529</c:v>
                </c:pt>
                <c:pt idx="128">
                  <c:v>30560</c:v>
                </c:pt>
                <c:pt idx="129">
                  <c:v>30590</c:v>
                </c:pt>
                <c:pt idx="130">
                  <c:v>30621</c:v>
                </c:pt>
                <c:pt idx="131">
                  <c:v>30651</c:v>
                </c:pt>
                <c:pt idx="132">
                  <c:v>30682</c:v>
                </c:pt>
                <c:pt idx="133">
                  <c:v>30713</c:v>
                </c:pt>
                <c:pt idx="134">
                  <c:v>30742</c:v>
                </c:pt>
                <c:pt idx="135">
                  <c:v>30773</c:v>
                </c:pt>
                <c:pt idx="136">
                  <c:v>30803</c:v>
                </c:pt>
                <c:pt idx="137">
                  <c:v>30834</c:v>
                </c:pt>
                <c:pt idx="138">
                  <c:v>30864</c:v>
                </c:pt>
                <c:pt idx="139">
                  <c:v>30895</c:v>
                </c:pt>
                <c:pt idx="140">
                  <c:v>30926</c:v>
                </c:pt>
                <c:pt idx="141">
                  <c:v>30956</c:v>
                </c:pt>
                <c:pt idx="142">
                  <c:v>30987</c:v>
                </c:pt>
                <c:pt idx="143">
                  <c:v>31017</c:v>
                </c:pt>
                <c:pt idx="144">
                  <c:v>31048</c:v>
                </c:pt>
                <c:pt idx="145">
                  <c:v>31079</c:v>
                </c:pt>
                <c:pt idx="146">
                  <c:v>31107</c:v>
                </c:pt>
                <c:pt idx="147">
                  <c:v>31138</c:v>
                </c:pt>
                <c:pt idx="148">
                  <c:v>31168</c:v>
                </c:pt>
                <c:pt idx="149">
                  <c:v>31199</c:v>
                </c:pt>
                <c:pt idx="150">
                  <c:v>31229</c:v>
                </c:pt>
                <c:pt idx="151">
                  <c:v>31260</c:v>
                </c:pt>
                <c:pt idx="152">
                  <c:v>31291</c:v>
                </c:pt>
                <c:pt idx="153">
                  <c:v>31321</c:v>
                </c:pt>
                <c:pt idx="154">
                  <c:v>31352</c:v>
                </c:pt>
                <c:pt idx="155">
                  <c:v>31382</c:v>
                </c:pt>
                <c:pt idx="156">
                  <c:v>31413</c:v>
                </c:pt>
                <c:pt idx="157">
                  <c:v>31444</c:v>
                </c:pt>
                <c:pt idx="158">
                  <c:v>31472</c:v>
                </c:pt>
                <c:pt idx="159">
                  <c:v>31503</c:v>
                </c:pt>
                <c:pt idx="160">
                  <c:v>31533</c:v>
                </c:pt>
                <c:pt idx="161">
                  <c:v>31564</c:v>
                </c:pt>
                <c:pt idx="162">
                  <c:v>31594</c:v>
                </c:pt>
                <c:pt idx="163">
                  <c:v>31625</c:v>
                </c:pt>
                <c:pt idx="164">
                  <c:v>31656</c:v>
                </c:pt>
                <c:pt idx="165">
                  <c:v>31686</c:v>
                </c:pt>
                <c:pt idx="166">
                  <c:v>31717</c:v>
                </c:pt>
                <c:pt idx="167">
                  <c:v>31747</c:v>
                </c:pt>
                <c:pt idx="168">
                  <c:v>31778</c:v>
                </c:pt>
                <c:pt idx="169">
                  <c:v>31809</c:v>
                </c:pt>
                <c:pt idx="170">
                  <c:v>31837</c:v>
                </c:pt>
                <c:pt idx="171">
                  <c:v>31868</c:v>
                </c:pt>
                <c:pt idx="172">
                  <c:v>31898</c:v>
                </c:pt>
                <c:pt idx="173">
                  <c:v>31929</c:v>
                </c:pt>
                <c:pt idx="174">
                  <c:v>31959</c:v>
                </c:pt>
                <c:pt idx="175">
                  <c:v>31990</c:v>
                </c:pt>
                <c:pt idx="176">
                  <c:v>32021</c:v>
                </c:pt>
                <c:pt idx="177">
                  <c:v>32051</c:v>
                </c:pt>
                <c:pt idx="178">
                  <c:v>32082</c:v>
                </c:pt>
                <c:pt idx="179">
                  <c:v>32112</c:v>
                </c:pt>
                <c:pt idx="180">
                  <c:v>32143</c:v>
                </c:pt>
                <c:pt idx="181">
                  <c:v>32174</c:v>
                </c:pt>
                <c:pt idx="182">
                  <c:v>32203</c:v>
                </c:pt>
                <c:pt idx="183">
                  <c:v>32234</c:v>
                </c:pt>
                <c:pt idx="184">
                  <c:v>32264</c:v>
                </c:pt>
                <c:pt idx="185">
                  <c:v>32295</c:v>
                </c:pt>
                <c:pt idx="186">
                  <c:v>32325</c:v>
                </c:pt>
                <c:pt idx="187">
                  <c:v>32356</c:v>
                </c:pt>
                <c:pt idx="188">
                  <c:v>32387</c:v>
                </c:pt>
                <c:pt idx="189">
                  <c:v>32417</c:v>
                </c:pt>
                <c:pt idx="190">
                  <c:v>32448</c:v>
                </c:pt>
                <c:pt idx="191">
                  <c:v>32478</c:v>
                </c:pt>
                <c:pt idx="192">
                  <c:v>32509</c:v>
                </c:pt>
                <c:pt idx="193">
                  <c:v>32540</c:v>
                </c:pt>
                <c:pt idx="194">
                  <c:v>32568</c:v>
                </c:pt>
                <c:pt idx="195">
                  <c:v>32599</c:v>
                </c:pt>
                <c:pt idx="196">
                  <c:v>32629</c:v>
                </c:pt>
                <c:pt idx="197">
                  <c:v>32660</c:v>
                </c:pt>
                <c:pt idx="198">
                  <c:v>32690</c:v>
                </c:pt>
                <c:pt idx="199">
                  <c:v>32721</c:v>
                </c:pt>
                <c:pt idx="200">
                  <c:v>32752</c:v>
                </c:pt>
                <c:pt idx="201">
                  <c:v>32782</c:v>
                </c:pt>
                <c:pt idx="202">
                  <c:v>32813</c:v>
                </c:pt>
                <c:pt idx="203">
                  <c:v>32843</c:v>
                </c:pt>
                <c:pt idx="204">
                  <c:v>32874</c:v>
                </c:pt>
                <c:pt idx="205">
                  <c:v>32905</c:v>
                </c:pt>
                <c:pt idx="206">
                  <c:v>32933</c:v>
                </c:pt>
                <c:pt idx="207">
                  <c:v>32964</c:v>
                </c:pt>
                <c:pt idx="208">
                  <c:v>32994</c:v>
                </c:pt>
                <c:pt idx="209">
                  <c:v>33025</c:v>
                </c:pt>
                <c:pt idx="210">
                  <c:v>33055</c:v>
                </c:pt>
                <c:pt idx="211">
                  <c:v>33086</c:v>
                </c:pt>
                <c:pt idx="212">
                  <c:v>33117</c:v>
                </c:pt>
                <c:pt idx="213">
                  <c:v>33147</c:v>
                </c:pt>
                <c:pt idx="214">
                  <c:v>33178</c:v>
                </c:pt>
                <c:pt idx="215">
                  <c:v>33208</c:v>
                </c:pt>
                <c:pt idx="216">
                  <c:v>33239</c:v>
                </c:pt>
                <c:pt idx="217">
                  <c:v>33270</c:v>
                </c:pt>
                <c:pt idx="218">
                  <c:v>33298</c:v>
                </c:pt>
                <c:pt idx="219">
                  <c:v>33329</c:v>
                </c:pt>
                <c:pt idx="220">
                  <c:v>33359</c:v>
                </c:pt>
                <c:pt idx="221">
                  <c:v>33390</c:v>
                </c:pt>
                <c:pt idx="222">
                  <c:v>33420</c:v>
                </c:pt>
                <c:pt idx="223">
                  <c:v>33451</c:v>
                </c:pt>
                <c:pt idx="224">
                  <c:v>33482</c:v>
                </c:pt>
                <c:pt idx="225">
                  <c:v>33512</c:v>
                </c:pt>
                <c:pt idx="226">
                  <c:v>33543</c:v>
                </c:pt>
                <c:pt idx="227">
                  <c:v>33573</c:v>
                </c:pt>
                <c:pt idx="228">
                  <c:v>33604</c:v>
                </c:pt>
                <c:pt idx="229">
                  <c:v>33635</c:v>
                </c:pt>
                <c:pt idx="230">
                  <c:v>33664</c:v>
                </c:pt>
                <c:pt idx="231">
                  <c:v>33695</c:v>
                </c:pt>
                <c:pt idx="232">
                  <c:v>33725</c:v>
                </c:pt>
                <c:pt idx="233">
                  <c:v>33756</c:v>
                </c:pt>
                <c:pt idx="234">
                  <c:v>33786</c:v>
                </c:pt>
                <c:pt idx="235">
                  <c:v>33817</c:v>
                </c:pt>
                <c:pt idx="236">
                  <c:v>33848</c:v>
                </c:pt>
                <c:pt idx="237">
                  <c:v>33878</c:v>
                </c:pt>
                <c:pt idx="238">
                  <c:v>33909</c:v>
                </c:pt>
                <c:pt idx="239">
                  <c:v>33939</c:v>
                </c:pt>
                <c:pt idx="240">
                  <c:v>33970</c:v>
                </c:pt>
                <c:pt idx="241">
                  <c:v>34001</c:v>
                </c:pt>
                <c:pt idx="242">
                  <c:v>34029</c:v>
                </c:pt>
                <c:pt idx="243">
                  <c:v>34060</c:v>
                </c:pt>
                <c:pt idx="244">
                  <c:v>34090</c:v>
                </c:pt>
                <c:pt idx="245">
                  <c:v>34121</c:v>
                </c:pt>
                <c:pt idx="246">
                  <c:v>34151</c:v>
                </c:pt>
                <c:pt idx="247">
                  <c:v>34182</c:v>
                </c:pt>
                <c:pt idx="248">
                  <c:v>34213</c:v>
                </c:pt>
                <c:pt idx="249">
                  <c:v>34243</c:v>
                </c:pt>
                <c:pt idx="250">
                  <c:v>34274</c:v>
                </c:pt>
                <c:pt idx="251">
                  <c:v>34304</c:v>
                </c:pt>
                <c:pt idx="252">
                  <c:v>34335</c:v>
                </c:pt>
                <c:pt idx="253">
                  <c:v>34366</c:v>
                </c:pt>
                <c:pt idx="254">
                  <c:v>34394</c:v>
                </c:pt>
                <c:pt idx="255">
                  <c:v>34425</c:v>
                </c:pt>
                <c:pt idx="256">
                  <c:v>34455</c:v>
                </c:pt>
                <c:pt idx="257">
                  <c:v>34486</c:v>
                </c:pt>
                <c:pt idx="258">
                  <c:v>34516</c:v>
                </c:pt>
                <c:pt idx="259">
                  <c:v>34547</c:v>
                </c:pt>
                <c:pt idx="260">
                  <c:v>34578</c:v>
                </c:pt>
                <c:pt idx="261">
                  <c:v>34608</c:v>
                </c:pt>
                <c:pt idx="262">
                  <c:v>34639</c:v>
                </c:pt>
                <c:pt idx="263">
                  <c:v>34669</c:v>
                </c:pt>
                <c:pt idx="264">
                  <c:v>34700</c:v>
                </c:pt>
                <c:pt idx="265">
                  <c:v>34731</c:v>
                </c:pt>
                <c:pt idx="266">
                  <c:v>34759</c:v>
                </c:pt>
                <c:pt idx="267">
                  <c:v>34790</c:v>
                </c:pt>
                <c:pt idx="268">
                  <c:v>34820</c:v>
                </c:pt>
                <c:pt idx="269">
                  <c:v>34851</c:v>
                </c:pt>
                <c:pt idx="270">
                  <c:v>34881</c:v>
                </c:pt>
                <c:pt idx="271">
                  <c:v>34912</c:v>
                </c:pt>
                <c:pt idx="272">
                  <c:v>34943</c:v>
                </c:pt>
                <c:pt idx="273">
                  <c:v>34973</c:v>
                </c:pt>
                <c:pt idx="274">
                  <c:v>35004</c:v>
                </c:pt>
                <c:pt idx="275">
                  <c:v>35034</c:v>
                </c:pt>
                <c:pt idx="276">
                  <c:v>35065</c:v>
                </c:pt>
                <c:pt idx="277">
                  <c:v>35096</c:v>
                </c:pt>
                <c:pt idx="278">
                  <c:v>35125</c:v>
                </c:pt>
                <c:pt idx="279">
                  <c:v>35156</c:v>
                </c:pt>
                <c:pt idx="280">
                  <c:v>35186</c:v>
                </c:pt>
                <c:pt idx="281">
                  <c:v>35217</c:v>
                </c:pt>
                <c:pt idx="282">
                  <c:v>35247</c:v>
                </c:pt>
                <c:pt idx="283">
                  <c:v>35278</c:v>
                </c:pt>
                <c:pt idx="284">
                  <c:v>35309</c:v>
                </c:pt>
                <c:pt idx="285">
                  <c:v>35339</c:v>
                </c:pt>
                <c:pt idx="286">
                  <c:v>35370</c:v>
                </c:pt>
                <c:pt idx="287">
                  <c:v>35400</c:v>
                </c:pt>
                <c:pt idx="288">
                  <c:v>35431</c:v>
                </c:pt>
                <c:pt idx="289">
                  <c:v>35462</c:v>
                </c:pt>
                <c:pt idx="290">
                  <c:v>35490</c:v>
                </c:pt>
                <c:pt idx="291">
                  <c:v>35521</c:v>
                </c:pt>
                <c:pt idx="292">
                  <c:v>35551</c:v>
                </c:pt>
                <c:pt idx="293">
                  <c:v>35582</c:v>
                </c:pt>
                <c:pt idx="294">
                  <c:v>35612</c:v>
                </c:pt>
                <c:pt idx="295">
                  <c:v>35643</c:v>
                </c:pt>
                <c:pt idx="296">
                  <c:v>35674</c:v>
                </c:pt>
                <c:pt idx="297">
                  <c:v>35704</c:v>
                </c:pt>
                <c:pt idx="298">
                  <c:v>35735</c:v>
                </c:pt>
                <c:pt idx="299">
                  <c:v>35765</c:v>
                </c:pt>
                <c:pt idx="300">
                  <c:v>35796</c:v>
                </c:pt>
                <c:pt idx="301">
                  <c:v>35827</c:v>
                </c:pt>
                <c:pt idx="302">
                  <c:v>35855</c:v>
                </c:pt>
                <c:pt idx="303">
                  <c:v>35886</c:v>
                </c:pt>
                <c:pt idx="304">
                  <c:v>35916</c:v>
                </c:pt>
                <c:pt idx="305">
                  <c:v>35947</c:v>
                </c:pt>
                <c:pt idx="306">
                  <c:v>35977</c:v>
                </c:pt>
                <c:pt idx="307">
                  <c:v>36008</c:v>
                </c:pt>
                <c:pt idx="308">
                  <c:v>36039</c:v>
                </c:pt>
                <c:pt idx="309">
                  <c:v>36069</c:v>
                </c:pt>
                <c:pt idx="310">
                  <c:v>36100</c:v>
                </c:pt>
                <c:pt idx="311">
                  <c:v>36130</c:v>
                </c:pt>
                <c:pt idx="312">
                  <c:v>36161</c:v>
                </c:pt>
                <c:pt idx="313">
                  <c:v>36192</c:v>
                </c:pt>
                <c:pt idx="314">
                  <c:v>36220</c:v>
                </c:pt>
                <c:pt idx="315">
                  <c:v>36251</c:v>
                </c:pt>
                <c:pt idx="316">
                  <c:v>36281</c:v>
                </c:pt>
                <c:pt idx="317">
                  <c:v>36312</c:v>
                </c:pt>
                <c:pt idx="318">
                  <c:v>36342</c:v>
                </c:pt>
                <c:pt idx="319">
                  <c:v>36373</c:v>
                </c:pt>
                <c:pt idx="320">
                  <c:v>36404</c:v>
                </c:pt>
                <c:pt idx="321">
                  <c:v>36434</c:v>
                </c:pt>
                <c:pt idx="322">
                  <c:v>36465</c:v>
                </c:pt>
                <c:pt idx="323">
                  <c:v>36495</c:v>
                </c:pt>
                <c:pt idx="324">
                  <c:v>36526</c:v>
                </c:pt>
                <c:pt idx="325">
                  <c:v>36557</c:v>
                </c:pt>
                <c:pt idx="326">
                  <c:v>36586</c:v>
                </c:pt>
                <c:pt idx="327">
                  <c:v>36617</c:v>
                </c:pt>
                <c:pt idx="328">
                  <c:v>36647</c:v>
                </c:pt>
                <c:pt idx="329">
                  <c:v>36678</c:v>
                </c:pt>
                <c:pt idx="330">
                  <c:v>36708</c:v>
                </c:pt>
                <c:pt idx="331">
                  <c:v>36739</c:v>
                </c:pt>
                <c:pt idx="332">
                  <c:v>36770</c:v>
                </c:pt>
                <c:pt idx="333">
                  <c:v>36800</c:v>
                </c:pt>
                <c:pt idx="334">
                  <c:v>36831</c:v>
                </c:pt>
                <c:pt idx="335">
                  <c:v>36861</c:v>
                </c:pt>
                <c:pt idx="336">
                  <c:v>36892</c:v>
                </c:pt>
                <c:pt idx="337">
                  <c:v>36923</c:v>
                </c:pt>
                <c:pt idx="338">
                  <c:v>36951</c:v>
                </c:pt>
                <c:pt idx="339">
                  <c:v>36982</c:v>
                </c:pt>
                <c:pt idx="340">
                  <c:v>37012</c:v>
                </c:pt>
                <c:pt idx="341">
                  <c:v>37043</c:v>
                </c:pt>
                <c:pt idx="342">
                  <c:v>37073</c:v>
                </c:pt>
                <c:pt idx="343">
                  <c:v>37104</c:v>
                </c:pt>
                <c:pt idx="344">
                  <c:v>37135</c:v>
                </c:pt>
                <c:pt idx="345">
                  <c:v>37165</c:v>
                </c:pt>
                <c:pt idx="346">
                  <c:v>37196</c:v>
                </c:pt>
                <c:pt idx="347">
                  <c:v>37226</c:v>
                </c:pt>
                <c:pt idx="348">
                  <c:v>37257</c:v>
                </c:pt>
                <c:pt idx="349">
                  <c:v>37288</c:v>
                </c:pt>
                <c:pt idx="350">
                  <c:v>37316</c:v>
                </c:pt>
                <c:pt idx="351">
                  <c:v>37347</c:v>
                </c:pt>
                <c:pt idx="352">
                  <c:v>37377</c:v>
                </c:pt>
                <c:pt idx="353">
                  <c:v>37408</c:v>
                </c:pt>
                <c:pt idx="354">
                  <c:v>37438</c:v>
                </c:pt>
                <c:pt idx="355">
                  <c:v>37469</c:v>
                </c:pt>
                <c:pt idx="356">
                  <c:v>37500</c:v>
                </c:pt>
                <c:pt idx="357">
                  <c:v>37530</c:v>
                </c:pt>
                <c:pt idx="358">
                  <c:v>37561</c:v>
                </c:pt>
                <c:pt idx="359">
                  <c:v>37591</c:v>
                </c:pt>
                <c:pt idx="360">
                  <c:v>37622</c:v>
                </c:pt>
                <c:pt idx="361">
                  <c:v>37653</c:v>
                </c:pt>
                <c:pt idx="362">
                  <c:v>37681</c:v>
                </c:pt>
                <c:pt idx="363">
                  <c:v>37712</c:v>
                </c:pt>
                <c:pt idx="364">
                  <c:v>37742</c:v>
                </c:pt>
                <c:pt idx="365">
                  <c:v>37773</c:v>
                </c:pt>
                <c:pt idx="366">
                  <c:v>37803</c:v>
                </c:pt>
                <c:pt idx="367">
                  <c:v>37834</c:v>
                </c:pt>
                <c:pt idx="368">
                  <c:v>37865</c:v>
                </c:pt>
                <c:pt idx="369">
                  <c:v>37895</c:v>
                </c:pt>
                <c:pt idx="370">
                  <c:v>37926</c:v>
                </c:pt>
                <c:pt idx="371">
                  <c:v>37956</c:v>
                </c:pt>
                <c:pt idx="372">
                  <c:v>37987</c:v>
                </c:pt>
                <c:pt idx="373">
                  <c:v>38018</c:v>
                </c:pt>
                <c:pt idx="374">
                  <c:v>38047</c:v>
                </c:pt>
                <c:pt idx="375">
                  <c:v>38078</c:v>
                </c:pt>
                <c:pt idx="376">
                  <c:v>38108</c:v>
                </c:pt>
                <c:pt idx="377">
                  <c:v>38139</c:v>
                </c:pt>
                <c:pt idx="378">
                  <c:v>38169</c:v>
                </c:pt>
                <c:pt idx="379">
                  <c:v>38200</c:v>
                </c:pt>
                <c:pt idx="380">
                  <c:v>38231</c:v>
                </c:pt>
                <c:pt idx="381">
                  <c:v>38261</c:v>
                </c:pt>
                <c:pt idx="382">
                  <c:v>38292</c:v>
                </c:pt>
                <c:pt idx="383">
                  <c:v>38322</c:v>
                </c:pt>
                <c:pt idx="384">
                  <c:v>38353</c:v>
                </c:pt>
                <c:pt idx="385">
                  <c:v>38384</c:v>
                </c:pt>
                <c:pt idx="386">
                  <c:v>38412</c:v>
                </c:pt>
                <c:pt idx="387">
                  <c:v>38443</c:v>
                </c:pt>
                <c:pt idx="388">
                  <c:v>38473</c:v>
                </c:pt>
                <c:pt idx="389">
                  <c:v>38504</c:v>
                </c:pt>
                <c:pt idx="390">
                  <c:v>38534</c:v>
                </c:pt>
                <c:pt idx="391">
                  <c:v>38565</c:v>
                </c:pt>
                <c:pt idx="392">
                  <c:v>38596</c:v>
                </c:pt>
                <c:pt idx="393">
                  <c:v>38626</c:v>
                </c:pt>
                <c:pt idx="394">
                  <c:v>38657</c:v>
                </c:pt>
                <c:pt idx="395">
                  <c:v>38687</c:v>
                </c:pt>
                <c:pt idx="396">
                  <c:v>38718</c:v>
                </c:pt>
                <c:pt idx="397">
                  <c:v>38749</c:v>
                </c:pt>
                <c:pt idx="398">
                  <c:v>38777</c:v>
                </c:pt>
                <c:pt idx="399">
                  <c:v>38808</c:v>
                </c:pt>
                <c:pt idx="400">
                  <c:v>38838</c:v>
                </c:pt>
                <c:pt idx="401">
                  <c:v>38869</c:v>
                </c:pt>
                <c:pt idx="402">
                  <c:v>38899</c:v>
                </c:pt>
                <c:pt idx="403">
                  <c:v>38930</c:v>
                </c:pt>
                <c:pt idx="404">
                  <c:v>38961</c:v>
                </c:pt>
                <c:pt idx="405">
                  <c:v>38991</c:v>
                </c:pt>
                <c:pt idx="406">
                  <c:v>39022</c:v>
                </c:pt>
                <c:pt idx="407">
                  <c:v>39052</c:v>
                </c:pt>
                <c:pt idx="408">
                  <c:v>39083</c:v>
                </c:pt>
                <c:pt idx="409">
                  <c:v>39114</c:v>
                </c:pt>
                <c:pt idx="410">
                  <c:v>39142</c:v>
                </c:pt>
                <c:pt idx="411">
                  <c:v>39173</c:v>
                </c:pt>
                <c:pt idx="412">
                  <c:v>39203</c:v>
                </c:pt>
                <c:pt idx="413">
                  <c:v>39234</c:v>
                </c:pt>
                <c:pt idx="414">
                  <c:v>39264</c:v>
                </c:pt>
                <c:pt idx="415">
                  <c:v>39295</c:v>
                </c:pt>
                <c:pt idx="416">
                  <c:v>39326</c:v>
                </c:pt>
                <c:pt idx="417">
                  <c:v>39356</c:v>
                </c:pt>
                <c:pt idx="418">
                  <c:v>39387</c:v>
                </c:pt>
                <c:pt idx="419">
                  <c:v>39417</c:v>
                </c:pt>
                <c:pt idx="420">
                  <c:v>39448</c:v>
                </c:pt>
                <c:pt idx="421">
                  <c:v>39479</c:v>
                </c:pt>
                <c:pt idx="422">
                  <c:v>39508</c:v>
                </c:pt>
                <c:pt idx="423">
                  <c:v>39539</c:v>
                </c:pt>
                <c:pt idx="424">
                  <c:v>39569</c:v>
                </c:pt>
                <c:pt idx="425">
                  <c:v>39600</c:v>
                </c:pt>
                <c:pt idx="426">
                  <c:v>39630</c:v>
                </c:pt>
                <c:pt idx="427">
                  <c:v>39661</c:v>
                </c:pt>
                <c:pt idx="428">
                  <c:v>39692</c:v>
                </c:pt>
                <c:pt idx="429">
                  <c:v>39722</c:v>
                </c:pt>
                <c:pt idx="430">
                  <c:v>39753</c:v>
                </c:pt>
                <c:pt idx="431">
                  <c:v>39783</c:v>
                </c:pt>
                <c:pt idx="432">
                  <c:v>39814</c:v>
                </c:pt>
                <c:pt idx="433">
                  <c:v>39845</c:v>
                </c:pt>
                <c:pt idx="434">
                  <c:v>39873</c:v>
                </c:pt>
                <c:pt idx="435">
                  <c:v>39904</c:v>
                </c:pt>
                <c:pt idx="436">
                  <c:v>39934</c:v>
                </c:pt>
                <c:pt idx="437">
                  <c:v>39965</c:v>
                </c:pt>
                <c:pt idx="438">
                  <c:v>39995</c:v>
                </c:pt>
                <c:pt idx="439">
                  <c:v>40026</c:v>
                </c:pt>
                <c:pt idx="440">
                  <c:v>40057</c:v>
                </c:pt>
                <c:pt idx="441">
                  <c:v>40087</c:v>
                </c:pt>
                <c:pt idx="442">
                  <c:v>40118</c:v>
                </c:pt>
                <c:pt idx="443">
                  <c:v>40148</c:v>
                </c:pt>
                <c:pt idx="444">
                  <c:v>40179</c:v>
                </c:pt>
                <c:pt idx="445">
                  <c:v>40210</c:v>
                </c:pt>
                <c:pt idx="446">
                  <c:v>40238</c:v>
                </c:pt>
                <c:pt idx="447">
                  <c:v>40269</c:v>
                </c:pt>
                <c:pt idx="448">
                  <c:v>40299</c:v>
                </c:pt>
                <c:pt idx="449">
                  <c:v>40330</c:v>
                </c:pt>
                <c:pt idx="450">
                  <c:v>40360</c:v>
                </c:pt>
                <c:pt idx="451">
                  <c:v>40391</c:v>
                </c:pt>
                <c:pt idx="452">
                  <c:v>40422</c:v>
                </c:pt>
                <c:pt idx="453">
                  <c:v>40452</c:v>
                </c:pt>
                <c:pt idx="454">
                  <c:v>40483</c:v>
                </c:pt>
                <c:pt idx="455">
                  <c:v>40513</c:v>
                </c:pt>
                <c:pt idx="456">
                  <c:v>40544</c:v>
                </c:pt>
                <c:pt idx="457">
                  <c:v>40575</c:v>
                </c:pt>
                <c:pt idx="458">
                  <c:v>40603</c:v>
                </c:pt>
                <c:pt idx="459">
                  <c:v>40634</c:v>
                </c:pt>
                <c:pt idx="460">
                  <c:v>40664</c:v>
                </c:pt>
                <c:pt idx="461">
                  <c:v>40695</c:v>
                </c:pt>
                <c:pt idx="462">
                  <c:v>40725</c:v>
                </c:pt>
                <c:pt idx="463">
                  <c:v>40756</c:v>
                </c:pt>
                <c:pt idx="464">
                  <c:v>40787</c:v>
                </c:pt>
                <c:pt idx="465">
                  <c:v>40817</c:v>
                </c:pt>
                <c:pt idx="466">
                  <c:v>40848</c:v>
                </c:pt>
                <c:pt idx="467">
                  <c:v>40878</c:v>
                </c:pt>
                <c:pt idx="468">
                  <c:v>40909</c:v>
                </c:pt>
                <c:pt idx="469">
                  <c:v>40940</c:v>
                </c:pt>
                <c:pt idx="470">
                  <c:v>40969</c:v>
                </c:pt>
                <c:pt idx="471">
                  <c:v>41000</c:v>
                </c:pt>
                <c:pt idx="472">
                  <c:v>41030</c:v>
                </c:pt>
                <c:pt idx="473">
                  <c:v>41061</c:v>
                </c:pt>
                <c:pt idx="474">
                  <c:v>41091</c:v>
                </c:pt>
                <c:pt idx="475">
                  <c:v>41122</c:v>
                </c:pt>
                <c:pt idx="476">
                  <c:v>41153</c:v>
                </c:pt>
                <c:pt idx="477">
                  <c:v>41183</c:v>
                </c:pt>
                <c:pt idx="478">
                  <c:v>41214</c:v>
                </c:pt>
                <c:pt idx="479">
                  <c:v>41244</c:v>
                </c:pt>
                <c:pt idx="480">
                  <c:v>41275</c:v>
                </c:pt>
                <c:pt idx="481">
                  <c:v>41306</c:v>
                </c:pt>
                <c:pt idx="482">
                  <c:v>41334</c:v>
                </c:pt>
                <c:pt idx="483">
                  <c:v>41365</c:v>
                </c:pt>
                <c:pt idx="484">
                  <c:v>41395</c:v>
                </c:pt>
                <c:pt idx="485">
                  <c:v>41426</c:v>
                </c:pt>
                <c:pt idx="486">
                  <c:v>41456</c:v>
                </c:pt>
                <c:pt idx="487">
                  <c:v>41487</c:v>
                </c:pt>
                <c:pt idx="488">
                  <c:v>41518</c:v>
                </c:pt>
                <c:pt idx="489">
                  <c:v>41548</c:v>
                </c:pt>
                <c:pt idx="490">
                  <c:v>41579</c:v>
                </c:pt>
                <c:pt idx="491">
                  <c:v>41609</c:v>
                </c:pt>
                <c:pt idx="492">
                  <c:v>41640</c:v>
                </c:pt>
                <c:pt idx="493">
                  <c:v>41671</c:v>
                </c:pt>
                <c:pt idx="494">
                  <c:v>41699</c:v>
                </c:pt>
                <c:pt idx="495">
                  <c:v>41730</c:v>
                </c:pt>
                <c:pt idx="496">
                  <c:v>41760</c:v>
                </c:pt>
                <c:pt idx="497">
                  <c:v>41791</c:v>
                </c:pt>
                <c:pt idx="498">
                  <c:v>41821</c:v>
                </c:pt>
                <c:pt idx="499">
                  <c:v>41852</c:v>
                </c:pt>
                <c:pt idx="500">
                  <c:v>41883</c:v>
                </c:pt>
                <c:pt idx="501">
                  <c:v>41913</c:v>
                </c:pt>
                <c:pt idx="502">
                  <c:v>41944</c:v>
                </c:pt>
                <c:pt idx="503">
                  <c:v>41974</c:v>
                </c:pt>
                <c:pt idx="504">
                  <c:v>42005</c:v>
                </c:pt>
                <c:pt idx="505">
                  <c:v>42036</c:v>
                </c:pt>
                <c:pt idx="506">
                  <c:v>42064</c:v>
                </c:pt>
                <c:pt idx="507">
                  <c:v>42095</c:v>
                </c:pt>
                <c:pt idx="508">
                  <c:v>42125</c:v>
                </c:pt>
                <c:pt idx="509">
                  <c:v>42156</c:v>
                </c:pt>
                <c:pt idx="510">
                  <c:v>42186</c:v>
                </c:pt>
                <c:pt idx="511">
                  <c:v>42217</c:v>
                </c:pt>
                <c:pt idx="512">
                  <c:v>42248</c:v>
                </c:pt>
                <c:pt idx="513">
                  <c:v>42278</c:v>
                </c:pt>
                <c:pt idx="514">
                  <c:v>42309</c:v>
                </c:pt>
                <c:pt idx="515">
                  <c:v>42339</c:v>
                </c:pt>
                <c:pt idx="516">
                  <c:v>42370</c:v>
                </c:pt>
                <c:pt idx="517">
                  <c:v>42401</c:v>
                </c:pt>
                <c:pt idx="518">
                  <c:v>42430</c:v>
                </c:pt>
                <c:pt idx="519">
                  <c:v>42461</c:v>
                </c:pt>
                <c:pt idx="520">
                  <c:v>42491</c:v>
                </c:pt>
                <c:pt idx="521">
                  <c:v>42522</c:v>
                </c:pt>
                <c:pt idx="522">
                  <c:v>42552</c:v>
                </c:pt>
                <c:pt idx="523">
                  <c:v>42583</c:v>
                </c:pt>
                <c:pt idx="524">
                  <c:v>42614</c:v>
                </c:pt>
                <c:pt idx="525">
                  <c:v>42644</c:v>
                </c:pt>
                <c:pt idx="526">
                  <c:v>42675</c:v>
                </c:pt>
                <c:pt idx="527">
                  <c:v>42705</c:v>
                </c:pt>
                <c:pt idx="528">
                  <c:v>42736</c:v>
                </c:pt>
                <c:pt idx="529">
                  <c:v>42767</c:v>
                </c:pt>
                <c:pt idx="530">
                  <c:v>42795</c:v>
                </c:pt>
                <c:pt idx="531">
                  <c:v>42826</c:v>
                </c:pt>
                <c:pt idx="532">
                  <c:v>42856</c:v>
                </c:pt>
                <c:pt idx="533">
                  <c:v>42887</c:v>
                </c:pt>
                <c:pt idx="534">
                  <c:v>42917</c:v>
                </c:pt>
                <c:pt idx="535">
                  <c:v>42948</c:v>
                </c:pt>
                <c:pt idx="536">
                  <c:v>42979</c:v>
                </c:pt>
                <c:pt idx="537">
                  <c:v>43009</c:v>
                </c:pt>
                <c:pt idx="538">
                  <c:v>43040</c:v>
                </c:pt>
                <c:pt idx="539">
                  <c:v>43070</c:v>
                </c:pt>
                <c:pt idx="540">
                  <c:v>43101</c:v>
                </c:pt>
                <c:pt idx="541">
                  <c:v>43132</c:v>
                </c:pt>
                <c:pt idx="542">
                  <c:v>43160</c:v>
                </c:pt>
                <c:pt idx="543">
                  <c:v>43191</c:v>
                </c:pt>
                <c:pt idx="544">
                  <c:v>43221</c:v>
                </c:pt>
                <c:pt idx="545">
                  <c:v>43252</c:v>
                </c:pt>
                <c:pt idx="546">
                  <c:v>43282</c:v>
                </c:pt>
                <c:pt idx="547">
                  <c:v>43313</c:v>
                </c:pt>
                <c:pt idx="548">
                  <c:v>43344</c:v>
                </c:pt>
                <c:pt idx="549">
                  <c:v>43374</c:v>
                </c:pt>
                <c:pt idx="550">
                  <c:v>43405</c:v>
                </c:pt>
                <c:pt idx="551">
                  <c:v>43435</c:v>
                </c:pt>
                <c:pt idx="552">
                  <c:v>43466</c:v>
                </c:pt>
                <c:pt idx="553">
                  <c:v>43497</c:v>
                </c:pt>
                <c:pt idx="554">
                  <c:v>43525</c:v>
                </c:pt>
                <c:pt idx="555">
                  <c:v>43556</c:v>
                </c:pt>
                <c:pt idx="556">
                  <c:v>43586</c:v>
                </c:pt>
                <c:pt idx="557">
                  <c:v>43617</c:v>
                </c:pt>
                <c:pt idx="558">
                  <c:v>43647</c:v>
                </c:pt>
                <c:pt idx="559">
                  <c:v>43678</c:v>
                </c:pt>
                <c:pt idx="560">
                  <c:v>43709</c:v>
                </c:pt>
                <c:pt idx="561">
                  <c:v>43739</c:v>
                </c:pt>
                <c:pt idx="562">
                  <c:v>43770</c:v>
                </c:pt>
                <c:pt idx="563">
                  <c:v>43800</c:v>
                </c:pt>
              </c:numCache>
            </c:numRef>
          </c:xVal>
          <c:yVal>
            <c:numRef>
              <c:f>'us-dollar-index-historical-char'!$B$17:$B$580</c:f>
              <c:numCache>
                <c:formatCode>_("$"* #,##0.00_);_("$"* \(#,##0.00\);_("$"* "-"??_);_(@_)</c:formatCode>
                <c:ptCount val="564"/>
                <c:pt idx="0">
                  <c:v>107.616</c:v>
                </c:pt>
                <c:pt idx="1">
                  <c:v>103.04600000000001</c:v>
                </c:pt>
                <c:pt idx="2">
                  <c:v>100</c:v>
                </c:pt>
                <c:pt idx="3">
                  <c:v>100.376</c:v>
                </c:pt>
                <c:pt idx="4">
                  <c:v>99.263000000000005</c:v>
                </c:pt>
                <c:pt idx="5">
                  <c:v>97.483000000000004</c:v>
                </c:pt>
                <c:pt idx="6">
                  <c:v>94.995000000000005</c:v>
                </c:pt>
                <c:pt idx="7">
                  <c:v>96.632999999999996</c:v>
                </c:pt>
                <c:pt idx="8">
                  <c:v>95.849000000000004</c:v>
                </c:pt>
                <c:pt idx="9">
                  <c:v>96.122</c:v>
                </c:pt>
                <c:pt idx="10">
                  <c:v>97.983999999999995</c:v>
                </c:pt>
                <c:pt idx="11">
                  <c:v>98.292000000000002</c:v>
                </c:pt>
                <c:pt idx="12">
                  <c:v>99.686999999999998</c:v>
                </c:pt>
                <c:pt idx="13">
                  <c:v>97.239000000000004</c:v>
                </c:pt>
                <c:pt idx="14">
                  <c:v>95.777000000000001</c:v>
                </c:pt>
                <c:pt idx="15">
                  <c:v>94.153999999999996</c:v>
                </c:pt>
                <c:pt idx="16">
                  <c:v>93.659000000000006</c:v>
                </c:pt>
                <c:pt idx="17">
                  <c:v>94.423000000000002</c:v>
                </c:pt>
                <c:pt idx="18">
                  <c:v>94.561999999999998</c:v>
                </c:pt>
                <c:pt idx="19">
                  <c:v>95.938000000000002</c:v>
                </c:pt>
                <c:pt idx="20">
                  <c:v>96.492000000000004</c:v>
                </c:pt>
                <c:pt idx="21">
                  <c:v>95.846000000000004</c:v>
                </c:pt>
                <c:pt idx="22">
                  <c:v>95.147000000000006</c:v>
                </c:pt>
                <c:pt idx="23">
                  <c:v>94.697000000000003</c:v>
                </c:pt>
                <c:pt idx="24">
                  <c:v>93.974999999999994</c:v>
                </c:pt>
                <c:pt idx="25">
                  <c:v>92.847999999999999</c:v>
                </c:pt>
                <c:pt idx="26">
                  <c:v>92.289000000000001</c:v>
                </c:pt>
                <c:pt idx="27">
                  <c:v>92.8</c:v>
                </c:pt>
                <c:pt idx="28">
                  <c:v>92.394000000000005</c:v>
                </c:pt>
                <c:pt idx="29">
                  <c:v>92.665000000000006</c:v>
                </c:pt>
                <c:pt idx="30">
                  <c:v>95.061999999999998</c:v>
                </c:pt>
                <c:pt idx="31">
                  <c:v>96.025999999999996</c:v>
                </c:pt>
                <c:pt idx="32">
                  <c:v>96.557000000000002</c:v>
                </c:pt>
                <c:pt idx="33">
                  <c:v>96.302000000000007</c:v>
                </c:pt>
                <c:pt idx="34">
                  <c:v>96.155000000000001</c:v>
                </c:pt>
                <c:pt idx="35">
                  <c:v>96.352000000000004</c:v>
                </c:pt>
                <c:pt idx="36">
                  <c:v>95.42</c:v>
                </c:pt>
                <c:pt idx="37">
                  <c:v>94.613</c:v>
                </c:pt>
                <c:pt idx="38">
                  <c:v>94.504999999999995</c:v>
                </c:pt>
                <c:pt idx="39">
                  <c:v>94.475999999999999</c:v>
                </c:pt>
                <c:pt idx="40">
                  <c:v>94.546999999999997</c:v>
                </c:pt>
                <c:pt idx="41">
                  <c:v>94.558999999999997</c:v>
                </c:pt>
                <c:pt idx="42">
                  <c:v>94.105000000000004</c:v>
                </c:pt>
                <c:pt idx="43">
                  <c:v>93.870999999999995</c:v>
                </c:pt>
                <c:pt idx="44">
                  <c:v>94.378</c:v>
                </c:pt>
                <c:pt idx="45">
                  <c:v>94.418999999999997</c:v>
                </c:pt>
                <c:pt idx="46">
                  <c:v>94.79</c:v>
                </c:pt>
                <c:pt idx="47">
                  <c:v>94.445999999999998</c:v>
                </c:pt>
                <c:pt idx="48">
                  <c:v>93.718999999999994</c:v>
                </c:pt>
                <c:pt idx="49">
                  <c:v>94.268000000000001</c:v>
                </c:pt>
                <c:pt idx="50">
                  <c:v>94.278000000000006</c:v>
                </c:pt>
                <c:pt idx="51">
                  <c:v>94.02</c:v>
                </c:pt>
                <c:pt idx="52">
                  <c:v>93.802999999999997</c:v>
                </c:pt>
                <c:pt idx="53">
                  <c:v>93.66</c:v>
                </c:pt>
                <c:pt idx="54">
                  <c:v>92.742000000000004</c:v>
                </c:pt>
                <c:pt idx="55">
                  <c:v>92.867999999999995</c:v>
                </c:pt>
                <c:pt idx="56">
                  <c:v>92.707999999999998</c:v>
                </c:pt>
                <c:pt idx="57">
                  <c:v>91.721999999999994</c:v>
                </c:pt>
                <c:pt idx="58">
                  <c:v>91.108999999999995</c:v>
                </c:pt>
                <c:pt idx="59">
                  <c:v>89.704999999999998</c:v>
                </c:pt>
                <c:pt idx="60">
                  <c:v>89.069000000000003</c:v>
                </c:pt>
                <c:pt idx="61">
                  <c:v>88.978999999999999</c:v>
                </c:pt>
                <c:pt idx="62">
                  <c:v>88.555999999999997</c:v>
                </c:pt>
                <c:pt idx="63">
                  <c:v>88.638000000000005</c:v>
                </c:pt>
                <c:pt idx="64">
                  <c:v>89.623999999999995</c:v>
                </c:pt>
                <c:pt idx="65">
                  <c:v>88.79</c:v>
                </c:pt>
                <c:pt idx="66">
                  <c:v>86.908000000000001</c:v>
                </c:pt>
                <c:pt idx="67">
                  <c:v>85.164000000000001</c:v>
                </c:pt>
                <c:pt idx="68">
                  <c:v>85.619</c:v>
                </c:pt>
                <c:pt idx="69">
                  <c:v>84.132999999999996</c:v>
                </c:pt>
                <c:pt idx="70">
                  <c:v>85.924999999999997</c:v>
                </c:pt>
                <c:pt idx="71">
                  <c:v>86.23</c:v>
                </c:pt>
                <c:pt idx="72">
                  <c:v>86.239000000000004</c:v>
                </c:pt>
                <c:pt idx="73">
                  <c:v>87.081999999999994</c:v>
                </c:pt>
                <c:pt idx="74">
                  <c:v>87.28</c:v>
                </c:pt>
                <c:pt idx="75">
                  <c:v>88.227999999999994</c:v>
                </c:pt>
                <c:pt idx="76">
                  <c:v>89.27</c:v>
                </c:pt>
                <c:pt idx="77">
                  <c:v>89.456999999999994</c:v>
                </c:pt>
                <c:pt idx="78">
                  <c:v>87.811000000000007</c:v>
                </c:pt>
                <c:pt idx="79">
                  <c:v>88.260999999999996</c:v>
                </c:pt>
                <c:pt idx="80">
                  <c:v>88.290999999999997</c:v>
                </c:pt>
                <c:pt idx="81">
                  <c:v>89.180999999999997</c:v>
                </c:pt>
                <c:pt idx="82">
                  <c:v>90.29</c:v>
                </c:pt>
                <c:pt idx="83">
                  <c:v>89.587999999999994</c:v>
                </c:pt>
                <c:pt idx="84">
                  <c:v>88.873999999999995</c:v>
                </c:pt>
                <c:pt idx="85">
                  <c:v>89.674000000000007</c:v>
                </c:pt>
                <c:pt idx="86">
                  <c:v>92.483000000000004</c:v>
                </c:pt>
                <c:pt idx="87">
                  <c:v>93.206000000000003</c:v>
                </c:pt>
                <c:pt idx="88">
                  <c:v>90.263999999999996</c:v>
                </c:pt>
                <c:pt idx="89">
                  <c:v>88.923000000000002</c:v>
                </c:pt>
                <c:pt idx="90">
                  <c:v>88.042000000000002</c:v>
                </c:pt>
                <c:pt idx="91">
                  <c:v>88.757999999999996</c:v>
                </c:pt>
                <c:pt idx="92">
                  <c:v>88.135999999999996</c:v>
                </c:pt>
                <c:pt idx="93">
                  <c:v>88.308999999999997</c:v>
                </c:pt>
                <c:pt idx="94">
                  <c:v>89.753</c:v>
                </c:pt>
                <c:pt idx="95">
                  <c:v>90.620999999999995</c:v>
                </c:pt>
                <c:pt idx="96">
                  <c:v>89.747</c:v>
                </c:pt>
                <c:pt idx="97">
                  <c:v>92.14</c:v>
                </c:pt>
                <c:pt idx="98">
                  <c:v>92.302000000000007</c:v>
                </c:pt>
                <c:pt idx="99">
                  <c:v>93.885999999999996</c:v>
                </c:pt>
                <c:pt idx="100">
                  <c:v>96.382999999999996</c:v>
                </c:pt>
                <c:pt idx="101">
                  <c:v>98.346999999999994</c:v>
                </c:pt>
                <c:pt idx="102">
                  <c:v>100.453</c:v>
                </c:pt>
                <c:pt idx="103">
                  <c:v>101.94199999999999</c:v>
                </c:pt>
                <c:pt idx="104">
                  <c:v>99.947000000000003</c:v>
                </c:pt>
                <c:pt idx="105">
                  <c:v>99.180999999999997</c:v>
                </c:pt>
                <c:pt idx="106">
                  <c:v>97.46</c:v>
                </c:pt>
                <c:pt idx="107">
                  <c:v>97.197000000000003</c:v>
                </c:pt>
                <c:pt idx="108">
                  <c:v>98.191000000000003</c:v>
                </c:pt>
                <c:pt idx="109">
                  <c:v>100.965</c:v>
                </c:pt>
                <c:pt idx="110">
                  <c:v>103.21599999999999</c:v>
                </c:pt>
                <c:pt idx="111">
                  <c:v>103.7</c:v>
                </c:pt>
                <c:pt idx="112">
                  <c:v>102.52200000000001</c:v>
                </c:pt>
                <c:pt idx="113">
                  <c:v>106.916</c:v>
                </c:pt>
                <c:pt idx="114">
                  <c:v>108.47799999999999</c:v>
                </c:pt>
                <c:pt idx="115">
                  <c:v>110.309</c:v>
                </c:pt>
                <c:pt idx="116">
                  <c:v>110.839</c:v>
                </c:pt>
                <c:pt idx="117">
                  <c:v>110.974</c:v>
                </c:pt>
                <c:pt idx="118">
                  <c:v>110.041</c:v>
                </c:pt>
                <c:pt idx="119">
                  <c:v>107.047</c:v>
                </c:pt>
                <c:pt idx="120">
                  <c:v>106.255</c:v>
                </c:pt>
                <c:pt idx="121">
                  <c:v>107.158</c:v>
                </c:pt>
                <c:pt idx="122">
                  <c:v>107.724</c:v>
                </c:pt>
                <c:pt idx="123">
                  <c:v>109.066</c:v>
                </c:pt>
                <c:pt idx="124">
                  <c:v>109.292</c:v>
                </c:pt>
                <c:pt idx="125">
                  <c:v>110.77500000000001</c:v>
                </c:pt>
                <c:pt idx="126">
                  <c:v>111.495</c:v>
                </c:pt>
                <c:pt idx="127">
                  <c:v>113.021</c:v>
                </c:pt>
                <c:pt idx="128">
                  <c:v>113.23699999999999</c:v>
                </c:pt>
                <c:pt idx="129">
                  <c:v>112.01300000000001</c:v>
                </c:pt>
                <c:pt idx="130">
                  <c:v>112.923</c:v>
                </c:pt>
                <c:pt idx="131">
                  <c:v>113.845</c:v>
                </c:pt>
                <c:pt idx="132">
                  <c:v>114.60599999999999</c:v>
                </c:pt>
                <c:pt idx="133">
                  <c:v>113.532</c:v>
                </c:pt>
                <c:pt idx="134">
                  <c:v>112.44799999999999</c:v>
                </c:pt>
                <c:pt idx="135">
                  <c:v>113.381</c:v>
                </c:pt>
                <c:pt idx="136">
                  <c:v>115.4</c:v>
                </c:pt>
                <c:pt idx="137">
                  <c:v>116.2</c:v>
                </c:pt>
                <c:pt idx="138">
                  <c:v>119.251</c:v>
                </c:pt>
                <c:pt idx="139">
                  <c:v>119.54900000000001</c:v>
                </c:pt>
                <c:pt idx="140">
                  <c:v>122.188</c:v>
                </c:pt>
                <c:pt idx="141">
                  <c:v>123.264</c:v>
                </c:pt>
                <c:pt idx="142">
                  <c:v>121.718</c:v>
                </c:pt>
                <c:pt idx="143">
                  <c:v>123.401</c:v>
                </c:pt>
                <c:pt idx="144">
                  <c:v>124.761</c:v>
                </c:pt>
                <c:pt idx="145">
                  <c:v>128.03299999999999</c:v>
                </c:pt>
                <c:pt idx="146">
                  <c:v>128.43700000000001</c:v>
                </c:pt>
                <c:pt idx="147">
                  <c:v>125.096</c:v>
                </c:pt>
                <c:pt idx="148">
                  <c:v>125.848</c:v>
                </c:pt>
                <c:pt idx="149">
                  <c:v>124.94199999999999</c:v>
                </c:pt>
                <c:pt idx="150">
                  <c:v>121.866</c:v>
                </c:pt>
                <c:pt idx="151">
                  <c:v>121.36499999999999</c:v>
                </c:pt>
                <c:pt idx="152">
                  <c:v>122.37</c:v>
                </c:pt>
                <c:pt idx="153">
                  <c:v>117.813</c:v>
                </c:pt>
                <c:pt idx="154">
                  <c:v>116.461</c:v>
                </c:pt>
                <c:pt idx="155">
                  <c:v>115.79</c:v>
                </c:pt>
                <c:pt idx="156">
                  <c:v>114.816</c:v>
                </c:pt>
                <c:pt idx="157">
                  <c:v>111.414</c:v>
                </c:pt>
                <c:pt idx="158">
                  <c:v>109.36499999999999</c:v>
                </c:pt>
                <c:pt idx="159">
                  <c:v>108.38200000000001</c:v>
                </c:pt>
                <c:pt idx="160">
                  <c:v>106.66800000000001</c:v>
                </c:pt>
                <c:pt idx="161">
                  <c:v>107.658</c:v>
                </c:pt>
                <c:pt idx="162">
                  <c:v>105.783</c:v>
                </c:pt>
                <c:pt idx="163">
                  <c:v>104.45399999999999</c:v>
                </c:pt>
                <c:pt idx="164">
                  <c:v>104.676</c:v>
                </c:pt>
                <c:pt idx="165">
                  <c:v>104.76900000000001</c:v>
                </c:pt>
                <c:pt idx="166">
                  <c:v>105.711</c:v>
                </c:pt>
                <c:pt idx="167">
                  <c:v>105.04900000000001</c:v>
                </c:pt>
                <c:pt idx="168">
                  <c:v>102.187</c:v>
                </c:pt>
                <c:pt idx="169">
                  <c:v>101.25700000000001</c:v>
                </c:pt>
                <c:pt idx="170">
                  <c:v>100.711</c:v>
                </c:pt>
                <c:pt idx="171">
                  <c:v>98.665999999999997</c:v>
                </c:pt>
                <c:pt idx="172">
                  <c:v>98.064999999999998</c:v>
                </c:pt>
                <c:pt idx="173">
                  <c:v>99.141000000000005</c:v>
                </c:pt>
                <c:pt idx="174">
                  <c:v>100.271</c:v>
                </c:pt>
                <c:pt idx="175">
                  <c:v>99.863</c:v>
                </c:pt>
                <c:pt idx="176">
                  <c:v>98.435000000000002</c:v>
                </c:pt>
                <c:pt idx="177">
                  <c:v>98.11</c:v>
                </c:pt>
                <c:pt idx="178">
                  <c:v>94.805999999999997</c:v>
                </c:pt>
                <c:pt idx="179">
                  <c:v>92.37</c:v>
                </c:pt>
                <c:pt idx="180">
                  <c:v>92.135000000000005</c:v>
                </c:pt>
                <c:pt idx="181">
                  <c:v>92.515000000000001</c:v>
                </c:pt>
                <c:pt idx="182">
                  <c:v>91.251000000000005</c:v>
                </c:pt>
                <c:pt idx="183">
                  <c:v>90.492999999999995</c:v>
                </c:pt>
                <c:pt idx="184">
                  <c:v>90.703000000000003</c:v>
                </c:pt>
                <c:pt idx="185">
                  <c:v>91.802999999999997</c:v>
                </c:pt>
                <c:pt idx="186">
                  <c:v>93.784000000000006</c:v>
                </c:pt>
                <c:pt idx="187">
                  <c:v>94.585999999999999</c:v>
                </c:pt>
                <c:pt idx="188">
                  <c:v>94.730999999999995</c:v>
                </c:pt>
                <c:pt idx="189">
                  <c:v>92.647999999999996</c:v>
                </c:pt>
                <c:pt idx="190">
                  <c:v>90.376000000000005</c:v>
                </c:pt>
                <c:pt idx="191">
                  <c:v>89.846999999999994</c:v>
                </c:pt>
                <c:pt idx="192">
                  <c:v>91.272000000000006</c:v>
                </c:pt>
                <c:pt idx="193">
                  <c:v>91.424999999999997</c:v>
                </c:pt>
                <c:pt idx="194">
                  <c:v>92.730999999999995</c:v>
                </c:pt>
                <c:pt idx="195">
                  <c:v>93.090999999999994</c:v>
                </c:pt>
                <c:pt idx="196">
                  <c:v>94.793999999999997</c:v>
                </c:pt>
                <c:pt idx="197">
                  <c:v>96.224999999999994</c:v>
                </c:pt>
                <c:pt idx="198">
                  <c:v>94.531000000000006</c:v>
                </c:pt>
                <c:pt idx="199">
                  <c:v>94.745999999999995</c:v>
                </c:pt>
                <c:pt idx="200">
                  <c:v>95.408000000000001</c:v>
                </c:pt>
                <c:pt idx="201">
                  <c:v>94.064999999999998</c:v>
                </c:pt>
                <c:pt idx="202">
                  <c:v>94.082999999999998</c:v>
                </c:pt>
                <c:pt idx="203">
                  <c:v>93.174999999999997</c:v>
                </c:pt>
                <c:pt idx="204">
                  <c:v>92.846999999999994</c:v>
                </c:pt>
                <c:pt idx="205">
                  <c:v>92.966999999999999</c:v>
                </c:pt>
                <c:pt idx="206">
                  <c:v>94.102000000000004</c:v>
                </c:pt>
                <c:pt idx="207">
                  <c:v>94.007000000000005</c:v>
                </c:pt>
                <c:pt idx="208">
                  <c:v>93.01</c:v>
                </c:pt>
                <c:pt idx="209">
                  <c:v>93.307000000000002</c:v>
                </c:pt>
                <c:pt idx="210">
                  <c:v>91.656999999999996</c:v>
                </c:pt>
                <c:pt idx="211">
                  <c:v>90.248000000000005</c:v>
                </c:pt>
                <c:pt idx="212">
                  <c:v>89.349000000000004</c:v>
                </c:pt>
                <c:pt idx="213">
                  <c:v>87.59</c:v>
                </c:pt>
                <c:pt idx="214">
                  <c:v>87.358000000000004</c:v>
                </c:pt>
                <c:pt idx="215">
                  <c:v>88.231999999999999</c:v>
                </c:pt>
                <c:pt idx="216">
                  <c:v>87.978999999999999</c:v>
                </c:pt>
                <c:pt idx="217">
                  <c:v>86.881</c:v>
                </c:pt>
                <c:pt idx="218">
                  <c:v>89.778000000000006</c:v>
                </c:pt>
                <c:pt idx="219">
                  <c:v>90.745999999999995</c:v>
                </c:pt>
                <c:pt idx="220">
                  <c:v>91.073999999999998</c:v>
                </c:pt>
                <c:pt idx="221">
                  <c:v>92.212000000000003</c:v>
                </c:pt>
                <c:pt idx="222">
                  <c:v>91.983000000000004</c:v>
                </c:pt>
                <c:pt idx="223">
                  <c:v>91.004999999999995</c:v>
                </c:pt>
                <c:pt idx="224">
                  <c:v>90</c:v>
                </c:pt>
                <c:pt idx="225">
                  <c:v>89.316000000000003</c:v>
                </c:pt>
                <c:pt idx="226">
                  <c:v>87.995999999999995</c:v>
                </c:pt>
                <c:pt idx="227">
                  <c:v>87.176000000000002</c:v>
                </c:pt>
                <c:pt idx="228">
                  <c:v>86.92</c:v>
                </c:pt>
                <c:pt idx="229">
                  <c:v>87.994</c:v>
                </c:pt>
                <c:pt idx="230">
                  <c:v>89.706999999999994</c:v>
                </c:pt>
                <c:pt idx="231">
                  <c:v>89.179000000000002</c:v>
                </c:pt>
                <c:pt idx="232">
                  <c:v>88.298000000000002</c:v>
                </c:pt>
                <c:pt idx="233">
                  <c:v>87.141000000000005</c:v>
                </c:pt>
                <c:pt idx="234">
                  <c:v>85.902000000000001</c:v>
                </c:pt>
                <c:pt idx="235">
                  <c:v>85.408000000000001</c:v>
                </c:pt>
                <c:pt idx="236">
                  <c:v>85.656000000000006</c:v>
                </c:pt>
                <c:pt idx="237">
                  <c:v>87.32</c:v>
                </c:pt>
                <c:pt idx="238">
                  <c:v>89.917000000000002</c:v>
                </c:pt>
                <c:pt idx="239">
                  <c:v>89.983000000000004</c:v>
                </c:pt>
                <c:pt idx="240">
                  <c:v>90.628</c:v>
                </c:pt>
                <c:pt idx="241">
                  <c:v>90.712000000000003</c:v>
                </c:pt>
                <c:pt idx="242">
                  <c:v>90.070999999999998</c:v>
                </c:pt>
                <c:pt idx="243">
                  <c:v>88.28</c:v>
                </c:pt>
                <c:pt idx="244">
                  <c:v>88.15</c:v>
                </c:pt>
                <c:pt idx="245">
                  <c:v>88.394000000000005</c:v>
                </c:pt>
                <c:pt idx="246">
                  <c:v>89.069000000000003</c:v>
                </c:pt>
                <c:pt idx="247">
                  <c:v>88.662000000000006</c:v>
                </c:pt>
                <c:pt idx="248">
                  <c:v>88.096000000000004</c:v>
                </c:pt>
                <c:pt idx="249">
                  <c:v>88.766999999999996</c:v>
                </c:pt>
                <c:pt idx="250">
                  <c:v>89.397999999999996</c:v>
                </c:pt>
                <c:pt idx="251">
                  <c:v>89.313999999999993</c:v>
                </c:pt>
                <c:pt idx="252">
                  <c:v>91.364999999999995</c:v>
                </c:pt>
                <c:pt idx="253">
                  <c:v>90.816999999999993</c:v>
                </c:pt>
                <c:pt idx="254">
                  <c:v>90.817999999999998</c:v>
                </c:pt>
                <c:pt idx="255">
                  <c:v>90.680999999999997</c:v>
                </c:pt>
                <c:pt idx="256">
                  <c:v>89.918999999999997</c:v>
                </c:pt>
                <c:pt idx="257">
                  <c:v>89.606999999999999</c:v>
                </c:pt>
                <c:pt idx="258">
                  <c:v>88.290999999999997</c:v>
                </c:pt>
                <c:pt idx="259">
                  <c:v>88.031999999999996</c:v>
                </c:pt>
                <c:pt idx="260">
                  <c:v>87.025000000000006</c:v>
                </c:pt>
                <c:pt idx="261">
                  <c:v>86.31</c:v>
                </c:pt>
                <c:pt idx="262">
                  <c:v>86.492999999999995</c:v>
                </c:pt>
                <c:pt idx="263">
                  <c:v>88.125</c:v>
                </c:pt>
                <c:pt idx="264">
                  <c:v>89.582999999999998</c:v>
                </c:pt>
                <c:pt idx="265">
                  <c:v>88.908000000000001</c:v>
                </c:pt>
                <c:pt idx="266">
                  <c:v>87.781999999999996</c:v>
                </c:pt>
                <c:pt idx="267">
                  <c:v>84.756</c:v>
                </c:pt>
                <c:pt idx="268">
                  <c:v>84.3</c:v>
                </c:pt>
                <c:pt idx="269">
                  <c:v>84.233999999999995</c:v>
                </c:pt>
                <c:pt idx="270">
                  <c:v>84.049000000000007</c:v>
                </c:pt>
                <c:pt idx="271">
                  <c:v>85.927999999999997</c:v>
                </c:pt>
                <c:pt idx="272">
                  <c:v>86.802000000000007</c:v>
                </c:pt>
                <c:pt idx="273">
                  <c:v>86.683999999999997</c:v>
                </c:pt>
                <c:pt idx="274">
                  <c:v>87.442999999999998</c:v>
                </c:pt>
                <c:pt idx="275">
                  <c:v>87.673000000000002</c:v>
                </c:pt>
                <c:pt idx="276">
                  <c:v>88.278000000000006</c:v>
                </c:pt>
                <c:pt idx="277">
                  <c:v>88.186999999999998</c:v>
                </c:pt>
                <c:pt idx="278">
                  <c:v>88.251000000000005</c:v>
                </c:pt>
                <c:pt idx="279">
                  <c:v>88.27</c:v>
                </c:pt>
                <c:pt idx="280">
                  <c:v>88.509</c:v>
                </c:pt>
                <c:pt idx="281">
                  <c:v>88.787000000000006</c:v>
                </c:pt>
                <c:pt idx="282">
                  <c:v>88.698999999999998</c:v>
                </c:pt>
                <c:pt idx="283">
                  <c:v>88.099000000000004</c:v>
                </c:pt>
                <c:pt idx="284">
                  <c:v>88.507999999999996</c:v>
                </c:pt>
                <c:pt idx="285">
                  <c:v>88.977000000000004</c:v>
                </c:pt>
                <c:pt idx="286">
                  <c:v>88.537000000000006</c:v>
                </c:pt>
                <c:pt idx="287">
                  <c:v>89.085999999999999</c:v>
                </c:pt>
                <c:pt idx="288">
                  <c:v>89.846000000000004</c:v>
                </c:pt>
                <c:pt idx="289">
                  <c:v>91.393000000000001</c:v>
                </c:pt>
                <c:pt idx="290">
                  <c:v>92.308999999999997</c:v>
                </c:pt>
                <c:pt idx="291">
                  <c:v>92.665000000000006</c:v>
                </c:pt>
                <c:pt idx="292">
                  <c:v>91.575000000000003</c:v>
                </c:pt>
                <c:pt idx="293">
                  <c:v>91.135000000000005</c:v>
                </c:pt>
                <c:pt idx="294">
                  <c:v>92.16</c:v>
                </c:pt>
                <c:pt idx="295">
                  <c:v>93.710999999999999</c:v>
                </c:pt>
                <c:pt idx="296">
                  <c:v>93.953000000000003</c:v>
                </c:pt>
                <c:pt idx="297">
                  <c:v>94.614000000000004</c:v>
                </c:pt>
                <c:pt idx="298">
                  <c:v>95.997</c:v>
                </c:pt>
                <c:pt idx="299">
                  <c:v>99.361999999999995</c:v>
                </c:pt>
                <c:pt idx="300">
                  <c:v>102.108</c:v>
                </c:pt>
                <c:pt idx="301">
                  <c:v>100.39</c:v>
                </c:pt>
                <c:pt idx="302">
                  <c:v>100.06</c:v>
                </c:pt>
                <c:pt idx="303">
                  <c:v>99.784999999999997</c:v>
                </c:pt>
                <c:pt idx="304">
                  <c:v>100.562</c:v>
                </c:pt>
                <c:pt idx="305">
                  <c:v>102.727</c:v>
                </c:pt>
                <c:pt idx="306">
                  <c:v>103.03100000000001</c:v>
                </c:pt>
                <c:pt idx="307">
                  <c:v>104.64100000000001</c:v>
                </c:pt>
                <c:pt idx="308">
                  <c:v>102.837</c:v>
                </c:pt>
                <c:pt idx="309">
                  <c:v>99.945999999999998</c:v>
                </c:pt>
                <c:pt idx="310">
                  <c:v>99.608000000000004</c:v>
                </c:pt>
                <c:pt idx="311">
                  <c:v>98.710999999999999</c:v>
                </c:pt>
                <c:pt idx="312">
                  <c:v>98.772999999999996</c:v>
                </c:pt>
                <c:pt idx="313">
                  <c:v>99.991</c:v>
                </c:pt>
                <c:pt idx="314">
                  <c:v>101.08499999999999</c:v>
                </c:pt>
                <c:pt idx="315">
                  <c:v>100.998</c:v>
                </c:pt>
                <c:pt idx="316">
                  <c:v>100.72499999999999</c:v>
                </c:pt>
                <c:pt idx="317">
                  <c:v>101.15300000000001</c:v>
                </c:pt>
                <c:pt idx="318">
                  <c:v>101.42700000000001</c:v>
                </c:pt>
                <c:pt idx="319">
                  <c:v>100.435</c:v>
                </c:pt>
                <c:pt idx="320">
                  <c:v>100.021</c:v>
                </c:pt>
                <c:pt idx="321">
                  <c:v>99.554000000000002</c:v>
                </c:pt>
                <c:pt idx="322">
                  <c:v>99.840999999999994</c:v>
                </c:pt>
                <c:pt idx="323">
                  <c:v>99.945999999999998</c:v>
                </c:pt>
                <c:pt idx="324">
                  <c:v>99.88</c:v>
                </c:pt>
                <c:pt idx="325">
                  <c:v>101.248</c:v>
                </c:pt>
                <c:pt idx="326">
                  <c:v>101.733</c:v>
                </c:pt>
                <c:pt idx="327">
                  <c:v>102.29900000000001</c:v>
                </c:pt>
                <c:pt idx="328">
                  <c:v>104.54</c:v>
                </c:pt>
                <c:pt idx="329">
                  <c:v>103.65600000000001</c:v>
                </c:pt>
                <c:pt idx="330">
                  <c:v>103.93</c:v>
                </c:pt>
                <c:pt idx="331">
                  <c:v>104.4</c:v>
                </c:pt>
                <c:pt idx="332">
                  <c:v>105.88800000000001</c:v>
                </c:pt>
                <c:pt idx="333">
                  <c:v>107.392</c:v>
                </c:pt>
                <c:pt idx="334">
                  <c:v>108.001</c:v>
                </c:pt>
                <c:pt idx="335">
                  <c:v>107.13200000000001</c:v>
                </c:pt>
                <c:pt idx="336">
                  <c:v>107.491</c:v>
                </c:pt>
                <c:pt idx="337">
                  <c:v>108.298</c:v>
                </c:pt>
                <c:pt idx="338">
                  <c:v>109.89100000000001</c:v>
                </c:pt>
                <c:pt idx="339">
                  <c:v>110.52800000000001</c:v>
                </c:pt>
                <c:pt idx="340">
                  <c:v>110.577</c:v>
                </c:pt>
                <c:pt idx="341">
                  <c:v>111.40600000000001</c:v>
                </c:pt>
                <c:pt idx="342">
                  <c:v>111.536</c:v>
                </c:pt>
                <c:pt idx="343">
                  <c:v>109.554</c:v>
                </c:pt>
                <c:pt idx="344">
                  <c:v>110.16</c:v>
                </c:pt>
                <c:pt idx="345">
                  <c:v>110.54</c:v>
                </c:pt>
                <c:pt idx="346">
                  <c:v>111.01</c:v>
                </c:pt>
                <c:pt idx="347">
                  <c:v>110.941</c:v>
                </c:pt>
                <c:pt idx="348">
                  <c:v>112.18600000000001</c:v>
                </c:pt>
                <c:pt idx="349">
                  <c:v>112.809</c:v>
                </c:pt>
                <c:pt idx="350">
                  <c:v>112.24</c:v>
                </c:pt>
                <c:pt idx="351">
                  <c:v>112.056</c:v>
                </c:pt>
                <c:pt idx="352">
                  <c:v>110.58499999999999</c:v>
                </c:pt>
                <c:pt idx="353">
                  <c:v>109.152</c:v>
                </c:pt>
                <c:pt idx="354">
                  <c:v>107.57</c:v>
                </c:pt>
                <c:pt idx="355">
                  <c:v>108.87</c:v>
                </c:pt>
                <c:pt idx="356">
                  <c:v>109.711</c:v>
                </c:pt>
                <c:pt idx="357">
                  <c:v>110.509</c:v>
                </c:pt>
                <c:pt idx="358">
                  <c:v>109.271</c:v>
                </c:pt>
                <c:pt idx="359">
                  <c:v>108.679</c:v>
                </c:pt>
                <c:pt idx="360">
                  <c:v>107.366</c:v>
                </c:pt>
                <c:pt idx="361">
                  <c:v>107.506</c:v>
                </c:pt>
                <c:pt idx="362">
                  <c:v>107.015</c:v>
                </c:pt>
                <c:pt idx="363">
                  <c:v>105.837</c:v>
                </c:pt>
                <c:pt idx="364">
                  <c:v>102.29</c:v>
                </c:pt>
                <c:pt idx="365">
                  <c:v>101.789</c:v>
                </c:pt>
                <c:pt idx="366">
                  <c:v>103.05500000000001</c:v>
                </c:pt>
                <c:pt idx="367">
                  <c:v>104.42400000000001</c:v>
                </c:pt>
                <c:pt idx="368">
                  <c:v>103.357</c:v>
                </c:pt>
                <c:pt idx="369">
                  <c:v>101.047</c:v>
                </c:pt>
                <c:pt idx="370">
                  <c:v>100.648</c:v>
                </c:pt>
                <c:pt idx="371">
                  <c:v>99.293999999999997</c:v>
                </c:pt>
                <c:pt idx="372">
                  <c:v>97.817999999999998</c:v>
                </c:pt>
                <c:pt idx="373">
                  <c:v>98.424000000000007</c:v>
                </c:pt>
                <c:pt idx="374">
                  <c:v>99.335999999999999</c:v>
                </c:pt>
                <c:pt idx="375">
                  <c:v>99.926000000000002</c:v>
                </c:pt>
                <c:pt idx="376">
                  <c:v>101.67400000000001</c:v>
                </c:pt>
                <c:pt idx="377">
                  <c:v>100.824</c:v>
                </c:pt>
                <c:pt idx="378">
                  <c:v>100.05</c:v>
                </c:pt>
                <c:pt idx="379">
                  <c:v>100.021</c:v>
                </c:pt>
                <c:pt idx="380">
                  <c:v>99.742999999999995</c:v>
                </c:pt>
                <c:pt idx="381">
                  <c:v>98.573999999999998</c:v>
                </c:pt>
                <c:pt idx="382">
                  <c:v>96.361999999999995</c:v>
                </c:pt>
                <c:pt idx="383">
                  <c:v>95.225999999999999</c:v>
                </c:pt>
                <c:pt idx="384">
                  <c:v>95.611999999999995</c:v>
                </c:pt>
                <c:pt idx="385">
                  <c:v>95.858000000000004</c:v>
                </c:pt>
                <c:pt idx="386">
                  <c:v>95.47</c:v>
                </c:pt>
                <c:pt idx="387">
                  <c:v>96.406999999999996</c:v>
                </c:pt>
                <c:pt idx="388">
                  <c:v>96.646000000000001</c:v>
                </c:pt>
                <c:pt idx="389">
                  <c:v>97.510999999999996</c:v>
                </c:pt>
                <c:pt idx="390">
                  <c:v>98.177999999999997</c:v>
                </c:pt>
                <c:pt idx="391">
                  <c:v>97.34</c:v>
                </c:pt>
                <c:pt idx="392">
                  <c:v>98.221999999999994</c:v>
                </c:pt>
                <c:pt idx="393">
                  <c:v>99.116</c:v>
                </c:pt>
                <c:pt idx="394">
                  <c:v>99.247</c:v>
                </c:pt>
                <c:pt idx="395">
                  <c:v>98.45</c:v>
                </c:pt>
                <c:pt idx="396">
                  <c:v>97.305000000000007</c:v>
                </c:pt>
                <c:pt idx="397">
                  <c:v>97.498000000000005</c:v>
                </c:pt>
                <c:pt idx="398">
                  <c:v>97.688999999999993</c:v>
                </c:pt>
                <c:pt idx="399">
                  <c:v>97.200999999999993</c:v>
                </c:pt>
                <c:pt idx="400">
                  <c:v>95.275000000000006</c:v>
                </c:pt>
                <c:pt idx="401">
                  <c:v>96.521000000000001</c:v>
                </c:pt>
                <c:pt idx="402">
                  <c:v>96.686999999999998</c:v>
                </c:pt>
                <c:pt idx="403">
                  <c:v>96.242000000000004</c:v>
                </c:pt>
                <c:pt idx="404">
                  <c:v>95.917000000000002</c:v>
                </c:pt>
                <c:pt idx="405">
                  <c:v>95.650999999999996</c:v>
                </c:pt>
                <c:pt idx="406">
                  <c:v>94.665999999999997</c:v>
                </c:pt>
                <c:pt idx="407">
                  <c:v>94.061000000000007</c:v>
                </c:pt>
                <c:pt idx="408">
                  <c:v>94.992999999999995</c:v>
                </c:pt>
                <c:pt idx="409">
                  <c:v>94.82</c:v>
                </c:pt>
                <c:pt idx="410">
                  <c:v>94.573999999999998</c:v>
                </c:pt>
                <c:pt idx="411">
                  <c:v>93.454999999999998</c:v>
                </c:pt>
                <c:pt idx="412">
                  <c:v>92.8</c:v>
                </c:pt>
                <c:pt idx="413">
                  <c:v>92.543000000000006</c:v>
                </c:pt>
                <c:pt idx="414">
                  <c:v>91.179000000000002</c:v>
                </c:pt>
                <c:pt idx="415">
                  <c:v>91.388000000000005</c:v>
                </c:pt>
                <c:pt idx="416">
                  <c:v>90.307000000000002</c:v>
                </c:pt>
                <c:pt idx="417">
                  <c:v>88.376000000000005</c:v>
                </c:pt>
                <c:pt idx="418">
                  <c:v>87.332999999999998</c:v>
                </c:pt>
                <c:pt idx="419">
                  <c:v>87.965000000000003</c:v>
                </c:pt>
                <c:pt idx="420">
                  <c:v>87.302999999999997</c:v>
                </c:pt>
                <c:pt idx="421">
                  <c:v>86.241</c:v>
                </c:pt>
                <c:pt idx="422">
                  <c:v>84.572000000000003</c:v>
                </c:pt>
                <c:pt idx="423">
                  <c:v>84.141999999999996</c:v>
                </c:pt>
                <c:pt idx="424">
                  <c:v>84.504999999999995</c:v>
                </c:pt>
                <c:pt idx="425">
                  <c:v>85</c:v>
                </c:pt>
                <c:pt idx="426">
                  <c:v>84.611999999999995</c:v>
                </c:pt>
                <c:pt idx="427">
                  <c:v>86.680999999999997</c:v>
                </c:pt>
                <c:pt idx="428">
                  <c:v>88.789000000000001</c:v>
                </c:pt>
                <c:pt idx="429">
                  <c:v>93.869</c:v>
                </c:pt>
                <c:pt idx="430">
                  <c:v>94.704999999999998</c:v>
                </c:pt>
                <c:pt idx="431">
                  <c:v>93.198999999999998</c:v>
                </c:pt>
                <c:pt idx="432">
                  <c:v>93.980999999999995</c:v>
                </c:pt>
                <c:pt idx="433">
                  <c:v>96.606999999999999</c:v>
                </c:pt>
                <c:pt idx="434">
                  <c:v>96.816000000000003</c:v>
                </c:pt>
                <c:pt idx="435">
                  <c:v>94.433000000000007</c:v>
                </c:pt>
                <c:pt idx="436">
                  <c:v>91.695999999999998</c:v>
                </c:pt>
                <c:pt idx="437">
                  <c:v>91.082999999999998</c:v>
                </c:pt>
                <c:pt idx="438">
                  <c:v>90.676000000000002</c:v>
                </c:pt>
                <c:pt idx="439">
                  <c:v>89.617999999999995</c:v>
                </c:pt>
                <c:pt idx="440">
                  <c:v>88.974000000000004</c:v>
                </c:pt>
                <c:pt idx="441">
                  <c:v>87.837000000000003</c:v>
                </c:pt>
                <c:pt idx="442">
                  <c:v>87.397999999999996</c:v>
                </c:pt>
                <c:pt idx="443">
                  <c:v>87.629000000000005</c:v>
                </c:pt>
                <c:pt idx="444">
                  <c:v>87.655000000000001</c:v>
                </c:pt>
                <c:pt idx="445">
                  <c:v>88.647999999999996</c:v>
                </c:pt>
                <c:pt idx="446">
                  <c:v>87.763999999999996</c:v>
                </c:pt>
                <c:pt idx="447">
                  <c:v>87.158000000000001</c:v>
                </c:pt>
                <c:pt idx="448">
                  <c:v>89.352000000000004</c:v>
                </c:pt>
                <c:pt idx="449">
                  <c:v>89.704999999999998</c:v>
                </c:pt>
                <c:pt idx="450">
                  <c:v>88.244</c:v>
                </c:pt>
                <c:pt idx="451">
                  <c:v>87.478999999999999</c:v>
                </c:pt>
                <c:pt idx="452">
                  <c:v>86.528999999999996</c:v>
                </c:pt>
                <c:pt idx="453">
                  <c:v>84.179000000000002</c:v>
                </c:pt>
                <c:pt idx="454">
                  <c:v>84.227000000000004</c:v>
                </c:pt>
                <c:pt idx="455">
                  <c:v>84.863</c:v>
                </c:pt>
                <c:pt idx="456">
                  <c:v>83.843999999999994</c:v>
                </c:pt>
                <c:pt idx="457">
                  <c:v>83.25</c:v>
                </c:pt>
                <c:pt idx="458">
                  <c:v>82.555000000000007</c:v>
                </c:pt>
                <c:pt idx="459">
                  <c:v>81.274000000000001</c:v>
                </c:pt>
                <c:pt idx="460">
                  <c:v>81.293999999999997</c:v>
                </c:pt>
                <c:pt idx="461">
                  <c:v>81.085999999999999</c:v>
                </c:pt>
                <c:pt idx="462">
                  <c:v>80.521000000000001</c:v>
                </c:pt>
                <c:pt idx="463">
                  <c:v>81.067999999999998</c:v>
                </c:pt>
                <c:pt idx="464">
                  <c:v>83.46</c:v>
                </c:pt>
                <c:pt idx="465">
                  <c:v>84.036000000000001</c:v>
                </c:pt>
                <c:pt idx="466">
                  <c:v>84.561999999999998</c:v>
                </c:pt>
                <c:pt idx="467">
                  <c:v>85.247</c:v>
                </c:pt>
                <c:pt idx="468">
                  <c:v>84.59</c:v>
                </c:pt>
                <c:pt idx="469">
                  <c:v>83.33</c:v>
                </c:pt>
                <c:pt idx="470">
                  <c:v>83.694000000000003</c:v>
                </c:pt>
                <c:pt idx="471">
                  <c:v>83.897999999999996</c:v>
                </c:pt>
                <c:pt idx="472">
                  <c:v>85.128</c:v>
                </c:pt>
                <c:pt idx="473">
                  <c:v>86.228999999999999</c:v>
                </c:pt>
                <c:pt idx="474">
                  <c:v>85.72</c:v>
                </c:pt>
                <c:pt idx="475">
                  <c:v>85.16</c:v>
                </c:pt>
                <c:pt idx="476">
                  <c:v>84.012</c:v>
                </c:pt>
                <c:pt idx="477">
                  <c:v>83.816999999999993</c:v>
                </c:pt>
                <c:pt idx="478">
                  <c:v>84.099000000000004</c:v>
                </c:pt>
                <c:pt idx="479">
                  <c:v>83.388000000000005</c:v>
                </c:pt>
                <c:pt idx="480">
                  <c:v>83.266000000000005</c:v>
                </c:pt>
                <c:pt idx="481">
                  <c:v>84.123000000000005</c:v>
                </c:pt>
                <c:pt idx="482">
                  <c:v>84.521000000000001</c:v>
                </c:pt>
                <c:pt idx="483">
                  <c:v>83.924999999999997</c:v>
                </c:pt>
                <c:pt idx="484">
                  <c:v>84.225999999999999</c:v>
                </c:pt>
                <c:pt idx="485">
                  <c:v>84.876999999999995</c:v>
                </c:pt>
                <c:pt idx="486">
                  <c:v>85.325000000000003</c:v>
                </c:pt>
                <c:pt idx="487">
                  <c:v>85.263000000000005</c:v>
                </c:pt>
                <c:pt idx="488">
                  <c:v>84.861999999999995</c:v>
                </c:pt>
                <c:pt idx="489">
                  <c:v>83.908000000000001</c:v>
                </c:pt>
                <c:pt idx="490">
                  <c:v>84.566000000000003</c:v>
                </c:pt>
                <c:pt idx="491">
                  <c:v>84.745999999999995</c:v>
                </c:pt>
                <c:pt idx="492">
                  <c:v>85.527000000000001</c:v>
                </c:pt>
                <c:pt idx="493">
                  <c:v>85.697000000000003</c:v>
                </c:pt>
                <c:pt idx="494">
                  <c:v>85.620999999999995</c:v>
                </c:pt>
                <c:pt idx="495">
                  <c:v>85.197000000000003</c:v>
                </c:pt>
                <c:pt idx="496">
                  <c:v>84.881</c:v>
                </c:pt>
                <c:pt idx="497">
                  <c:v>84.957999999999998</c:v>
                </c:pt>
                <c:pt idx="498">
                  <c:v>84.718999999999994</c:v>
                </c:pt>
                <c:pt idx="499">
                  <c:v>85.353999999999999</c:v>
                </c:pt>
                <c:pt idx="500">
                  <c:v>86.481999999999999</c:v>
                </c:pt>
                <c:pt idx="501">
                  <c:v>87.438999999999993</c:v>
                </c:pt>
                <c:pt idx="502">
                  <c:v>88.674999999999997</c:v>
                </c:pt>
                <c:pt idx="503">
                  <c:v>90.460999999999999</c:v>
                </c:pt>
                <c:pt idx="504">
                  <c:v>91.963999999999999</c:v>
                </c:pt>
                <c:pt idx="505">
                  <c:v>93.138000000000005</c:v>
                </c:pt>
                <c:pt idx="506">
                  <c:v>94.831999999999994</c:v>
                </c:pt>
                <c:pt idx="507">
                  <c:v>93.808000000000007</c:v>
                </c:pt>
                <c:pt idx="508">
                  <c:v>93.17</c:v>
                </c:pt>
                <c:pt idx="509">
                  <c:v>93.959000000000003</c:v>
                </c:pt>
                <c:pt idx="510">
                  <c:v>95.543999999999997</c:v>
                </c:pt>
                <c:pt idx="511">
                  <c:v>97.171999999999997</c:v>
                </c:pt>
                <c:pt idx="512">
                  <c:v>97.66</c:v>
                </c:pt>
                <c:pt idx="513">
                  <c:v>96.736000000000004</c:v>
                </c:pt>
                <c:pt idx="514">
                  <c:v>98.218000000000004</c:v>
                </c:pt>
                <c:pt idx="515">
                  <c:v>98.991</c:v>
                </c:pt>
                <c:pt idx="516">
                  <c:v>101.167</c:v>
                </c:pt>
                <c:pt idx="517">
                  <c:v>99.878</c:v>
                </c:pt>
                <c:pt idx="518">
                  <c:v>97.876000000000005</c:v>
                </c:pt>
                <c:pt idx="519">
                  <c:v>96.433000000000007</c:v>
                </c:pt>
                <c:pt idx="520">
                  <c:v>97.495000000000005</c:v>
                </c:pt>
                <c:pt idx="521">
                  <c:v>97.926000000000002</c:v>
                </c:pt>
                <c:pt idx="522">
                  <c:v>98.462999999999994</c:v>
                </c:pt>
                <c:pt idx="523">
                  <c:v>97.691999999999993</c:v>
                </c:pt>
                <c:pt idx="524">
                  <c:v>98.367000000000004</c:v>
                </c:pt>
                <c:pt idx="525">
                  <c:v>99.299000000000007</c:v>
                </c:pt>
                <c:pt idx="526">
                  <c:v>101.648</c:v>
                </c:pt>
                <c:pt idx="527">
                  <c:v>103.33</c:v>
                </c:pt>
                <c:pt idx="528">
                  <c:v>103.089</c:v>
                </c:pt>
                <c:pt idx="529">
                  <c:v>101.779</c:v>
                </c:pt>
                <c:pt idx="530">
                  <c:v>101.08</c:v>
                </c:pt>
                <c:pt idx="531">
                  <c:v>100.08499999999999</c:v>
                </c:pt>
                <c:pt idx="532">
                  <c:v>99.533000000000001</c:v>
                </c:pt>
                <c:pt idx="533">
                  <c:v>98.228999999999999</c:v>
                </c:pt>
                <c:pt idx="534">
                  <c:v>96.8</c:v>
                </c:pt>
                <c:pt idx="535">
                  <c:v>95.846999999999994</c:v>
                </c:pt>
                <c:pt idx="536">
                  <c:v>95.100999999999999</c:v>
                </c:pt>
                <c:pt idx="537">
                  <c:v>96.66</c:v>
                </c:pt>
                <c:pt idx="538">
                  <c:v>96.811999999999998</c:v>
                </c:pt>
                <c:pt idx="539">
                  <c:v>96.468000000000004</c:v>
                </c:pt>
                <c:pt idx="540">
                  <c:v>94.316000000000003</c:v>
                </c:pt>
                <c:pt idx="541">
                  <c:v>94.721000000000004</c:v>
                </c:pt>
                <c:pt idx="542">
                  <c:v>95.004999999999995</c:v>
                </c:pt>
                <c:pt idx="543">
                  <c:v>94.998999999999995</c:v>
                </c:pt>
                <c:pt idx="544">
                  <c:v>97.524000000000001</c:v>
                </c:pt>
                <c:pt idx="545">
                  <c:v>99.022000000000006</c:v>
                </c:pt>
                <c:pt idx="546">
                  <c:v>99.334999999999994</c:v>
                </c:pt>
                <c:pt idx="547">
                  <c:v>100.28100000000001</c:v>
                </c:pt>
                <c:pt idx="548">
                  <c:v>100.262</c:v>
                </c:pt>
                <c:pt idx="549">
                  <c:v>100.913</c:v>
                </c:pt>
                <c:pt idx="550">
                  <c:v>101.98399999999999</c:v>
                </c:pt>
                <c:pt idx="551">
                  <c:v>102.003</c:v>
                </c:pt>
                <c:pt idx="552">
                  <c:v>100.401</c:v>
                </c:pt>
                <c:pt idx="553">
                  <c:v>100.40300000000001</c:v>
                </c:pt>
                <c:pt idx="554">
                  <c:v>100.77200000000001</c:v>
                </c:pt>
                <c:pt idx="555">
                  <c:v>100.746</c:v>
                </c:pt>
                <c:pt idx="556">
                  <c:v>101.60299999999999</c:v>
                </c:pt>
                <c:pt idx="557">
                  <c:v>101.134</c:v>
                </c:pt>
                <c:pt idx="558">
                  <c:v>100.91500000000001</c:v>
                </c:pt>
                <c:pt idx="559">
                  <c:v>102.809</c:v>
                </c:pt>
                <c:pt idx="560">
                  <c:v>102.76600000000001</c:v>
                </c:pt>
                <c:pt idx="561">
                  <c:v>102.203</c:v>
                </c:pt>
                <c:pt idx="562">
                  <c:v>101.95399999999999</c:v>
                </c:pt>
                <c:pt idx="563">
                  <c:v>101.464</c:v>
                </c:pt>
              </c:numCache>
            </c:numRef>
          </c:yVal>
          <c:smooth val="0"/>
          <c:extLst>
            <c:ext xmlns:c16="http://schemas.microsoft.com/office/drawing/2014/chart" uri="{C3380CC4-5D6E-409C-BE32-E72D297353CC}">
              <c16:uniqueId val="{00000000-F881-4B46-A6D8-ED4BEB10CFA9}"/>
            </c:ext>
          </c:extLst>
        </c:ser>
        <c:dLbls>
          <c:showLegendKey val="0"/>
          <c:showVal val="0"/>
          <c:showCatName val="0"/>
          <c:showSerName val="0"/>
          <c:showPercent val="0"/>
          <c:showBubbleSize val="0"/>
        </c:dLbls>
        <c:axId val="1421859416"/>
        <c:axId val="1421858696"/>
      </c:scatterChart>
      <c:valAx>
        <c:axId val="1421859416"/>
        <c:scaling>
          <c:orientation val="minMax"/>
          <c:max val="43800"/>
          <c:min val="26666"/>
        </c:scaling>
        <c:delete val="0"/>
        <c:axPos val="b"/>
        <c:majorGridlines>
          <c:spPr>
            <a:ln w="9525" cap="flat" cmpd="sng" algn="ctr">
              <a:solidFill>
                <a:schemeClr val="tx1">
                  <a:lumMod val="15000"/>
                  <a:lumOff val="85000"/>
                </a:schemeClr>
              </a:solidFill>
              <a:round/>
            </a:ln>
            <a:effectLst/>
          </c:spPr>
        </c:majorGridlines>
        <c:numFmt formatCode="[$-409]mmm\-yy;@"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1858696"/>
        <c:crosses val="autoZero"/>
        <c:crossBetween val="midCat"/>
      </c:valAx>
      <c:valAx>
        <c:axId val="1421858696"/>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1859416"/>
        <c:crosses val="autoZero"/>
        <c:crossBetween val="midCat"/>
        <c:majorUnit val="1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Dogecoin Value over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'Dogecoin Data'!$B$2</c:f>
              <c:strCache>
                <c:ptCount val="1"/>
                <c:pt idx="0">
                  <c:v> Value </c:v>
                </c:pt>
              </c:strCache>
            </c:strRef>
          </c:tx>
          <c:spPr>
            <a:ln w="19050" cap="rnd">
              <a:noFill/>
              <a:round/>
            </a:ln>
            <a:effectLst/>
          </c:spPr>
          <c:marker>
            <c:symbol val="circle"/>
            <c:size val="5"/>
            <c:spPr>
              <a:solidFill>
                <a:schemeClr val="accent1"/>
              </a:solidFill>
              <a:ln w="9525">
                <a:solidFill>
                  <a:schemeClr val="accent1"/>
                </a:solidFill>
              </a:ln>
              <a:effectLst/>
            </c:spPr>
          </c:marker>
          <c:xVal>
            <c:numRef>
              <c:f>'Dogecoin Data'!$A$51:$A$112</c:f>
              <c:numCache>
                <c:formatCode>yyyy\-mm\-dd;@</c:formatCode>
                <c:ptCount val="62"/>
                <c:pt idx="0">
                  <c:v>43070</c:v>
                </c:pt>
                <c:pt idx="1">
                  <c:v>43101</c:v>
                </c:pt>
                <c:pt idx="2">
                  <c:v>43132</c:v>
                </c:pt>
                <c:pt idx="3">
                  <c:v>43160</c:v>
                </c:pt>
                <c:pt idx="4">
                  <c:v>43191</c:v>
                </c:pt>
                <c:pt idx="5">
                  <c:v>43221</c:v>
                </c:pt>
                <c:pt idx="6">
                  <c:v>43252</c:v>
                </c:pt>
                <c:pt idx="7">
                  <c:v>43282</c:v>
                </c:pt>
                <c:pt idx="8">
                  <c:v>43313</c:v>
                </c:pt>
                <c:pt idx="9">
                  <c:v>43344</c:v>
                </c:pt>
                <c:pt idx="10">
                  <c:v>43374</c:v>
                </c:pt>
                <c:pt idx="11">
                  <c:v>43405</c:v>
                </c:pt>
                <c:pt idx="12">
                  <c:v>43435</c:v>
                </c:pt>
                <c:pt idx="13">
                  <c:v>43466</c:v>
                </c:pt>
                <c:pt idx="14">
                  <c:v>43497</c:v>
                </c:pt>
                <c:pt idx="15">
                  <c:v>43525</c:v>
                </c:pt>
                <c:pt idx="16">
                  <c:v>43556</c:v>
                </c:pt>
                <c:pt idx="17">
                  <c:v>43586</c:v>
                </c:pt>
                <c:pt idx="18">
                  <c:v>43617</c:v>
                </c:pt>
                <c:pt idx="19">
                  <c:v>43647</c:v>
                </c:pt>
                <c:pt idx="20">
                  <c:v>43678</c:v>
                </c:pt>
                <c:pt idx="21">
                  <c:v>43709</c:v>
                </c:pt>
                <c:pt idx="22">
                  <c:v>43739</c:v>
                </c:pt>
                <c:pt idx="23">
                  <c:v>43770</c:v>
                </c:pt>
                <c:pt idx="24">
                  <c:v>43800</c:v>
                </c:pt>
                <c:pt idx="25">
                  <c:v>43831</c:v>
                </c:pt>
                <c:pt idx="26">
                  <c:v>43862</c:v>
                </c:pt>
                <c:pt idx="27">
                  <c:v>43891</c:v>
                </c:pt>
                <c:pt idx="28">
                  <c:v>43922</c:v>
                </c:pt>
                <c:pt idx="29">
                  <c:v>43952</c:v>
                </c:pt>
                <c:pt idx="30">
                  <c:v>43983</c:v>
                </c:pt>
                <c:pt idx="31">
                  <c:v>44013</c:v>
                </c:pt>
                <c:pt idx="32">
                  <c:v>44044</c:v>
                </c:pt>
                <c:pt idx="33">
                  <c:v>44075</c:v>
                </c:pt>
                <c:pt idx="34">
                  <c:v>44105</c:v>
                </c:pt>
                <c:pt idx="35">
                  <c:v>44136</c:v>
                </c:pt>
                <c:pt idx="36">
                  <c:v>44166</c:v>
                </c:pt>
                <c:pt idx="37">
                  <c:v>44197</c:v>
                </c:pt>
                <c:pt idx="38">
                  <c:v>44228</c:v>
                </c:pt>
                <c:pt idx="39">
                  <c:v>44256</c:v>
                </c:pt>
                <c:pt idx="40">
                  <c:v>44287</c:v>
                </c:pt>
                <c:pt idx="41">
                  <c:v>44317</c:v>
                </c:pt>
                <c:pt idx="42">
                  <c:v>44348</c:v>
                </c:pt>
                <c:pt idx="43">
                  <c:v>44378</c:v>
                </c:pt>
                <c:pt idx="44">
                  <c:v>44409</c:v>
                </c:pt>
                <c:pt idx="45">
                  <c:v>44440</c:v>
                </c:pt>
                <c:pt idx="46">
                  <c:v>44470</c:v>
                </c:pt>
                <c:pt idx="47">
                  <c:v>44501</c:v>
                </c:pt>
                <c:pt idx="48">
                  <c:v>44531</c:v>
                </c:pt>
                <c:pt idx="49">
                  <c:v>44562</c:v>
                </c:pt>
                <c:pt idx="50">
                  <c:v>44593</c:v>
                </c:pt>
                <c:pt idx="51">
                  <c:v>44621</c:v>
                </c:pt>
                <c:pt idx="52">
                  <c:v>44652</c:v>
                </c:pt>
                <c:pt idx="53">
                  <c:v>44682</c:v>
                </c:pt>
                <c:pt idx="54">
                  <c:v>44713</c:v>
                </c:pt>
                <c:pt idx="55">
                  <c:v>44743</c:v>
                </c:pt>
                <c:pt idx="56">
                  <c:v>44774</c:v>
                </c:pt>
                <c:pt idx="57">
                  <c:v>44805</c:v>
                </c:pt>
                <c:pt idx="58">
                  <c:v>44835</c:v>
                </c:pt>
                <c:pt idx="59">
                  <c:v>44866</c:v>
                </c:pt>
                <c:pt idx="60">
                  <c:v>44896</c:v>
                </c:pt>
                <c:pt idx="61">
                  <c:v>44927</c:v>
                </c:pt>
              </c:numCache>
            </c:numRef>
          </c:xVal>
          <c:yVal>
            <c:numRef>
              <c:f>'Dogecoin Data'!$B$51:$B$112</c:f>
              <c:numCache>
                <c:formatCode>_("$"* #,##0.00_);_("$"* \(#,##0.00\);_("$"* "-"??_);_(@_)</c:formatCode>
                <c:ptCount val="62"/>
                <c:pt idx="0">
                  <c:v>0.01</c:v>
                </c:pt>
                <c:pt idx="1">
                  <c:v>0.01</c:v>
                </c:pt>
                <c:pt idx="2">
                  <c:v>0.01</c:v>
                </c:pt>
                <c:pt idx="3">
                  <c:v>0</c:v>
                </c:pt>
                <c:pt idx="4">
                  <c:v>0.01</c:v>
                </c:pt>
                <c:pt idx="5">
                  <c:v>0</c:v>
                </c:pt>
                <c:pt idx="6">
                  <c:v>0</c:v>
                </c:pt>
                <c:pt idx="7">
                  <c:v>0</c:v>
                </c:pt>
                <c:pt idx="8">
                  <c:v>0</c:v>
                </c:pt>
                <c:pt idx="9">
                  <c:v>0.01</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0.03</c:v>
                </c:pt>
                <c:pt idx="38">
                  <c:v>0.05</c:v>
                </c:pt>
                <c:pt idx="39">
                  <c:v>0.05</c:v>
                </c:pt>
                <c:pt idx="40">
                  <c:v>0.31</c:v>
                </c:pt>
                <c:pt idx="41">
                  <c:v>0.3</c:v>
                </c:pt>
                <c:pt idx="42">
                  <c:v>0.26</c:v>
                </c:pt>
                <c:pt idx="43">
                  <c:v>0.21</c:v>
                </c:pt>
                <c:pt idx="44">
                  <c:v>0.27</c:v>
                </c:pt>
                <c:pt idx="45">
                  <c:v>0.2</c:v>
                </c:pt>
                <c:pt idx="46">
                  <c:v>0.27</c:v>
                </c:pt>
                <c:pt idx="47">
                  <c:v>0.22</c:v>
                </c:pt>
                <c:pt idx="48">
                  <c:v>0.17</c:v>
                </c:pt>
                <c:pt idx="49">
                  <c:v>0.14000000000000001</c:v>
                </c:pt>
                <c:pt idx="50">
                  <c:v>0.12</c:v>
                </c:pt>
                <c:pt idx="51">
                  <c:v>0.14000000000000001</c:v>
                </c:pt>
                <c:pt idx="52">
                  <c:v>0.14000000000000001</c:v>
                </c:pt>
                <c:pt idx="53">
                  <c:v>0.09</c:v>
                </c:pt>
                <c:pt idx="54">
                  <c:v>7.0000000000000007E-2</c:v>
                </c:pt>
                <c:pt idx="55">
                  <c:v>7.0000000000000007E-2</c:v>
                </c:pt>
                <c:pt idx="56">
                  <c:v>0.06</c:v>
                </c:pt>
                <c:pt idx="57">
                  <c:v>0.06</c:v>
                </c:pt>
                <c:pt idx="58">
                  <c:v>0.12</c:v>
                </c:pt>
                <c:pt idx="59">
                  <c:v>0.1</c:v>
                </c:pt>
                <c:pt idx="60">
                  <c:v>7.0000000000000007E-2</c:v>
                </c:pt>
                <c:pt idx="61">
                  <c:v>0.09</c:v>
                </c:pt>
              </c:numCache>
            </c:numRef>
          </c:yVal>
          <c:smooth val="0"/>
          <c:extLst>
            <c:ext xmlns:c16="http://schemas.microsoft.com/office/drawing/2014/chart" uri="{C3380CC4-5D6E-409C-BE32-E72D297353CC}">
              <c16:uniqueId val="{00000000-D71A-4903-803D-8455CA7C590C}"/>
            </c:ext>
          </c:extLst>
        </c:ser>
        <c:dLbls>
          <c:showLegendKey val="0"/>
          <c:showVal val="0"/>
          <c:showCatName val="0"/>
          <c:showSerName val="0"/>
          <c:showPercent val="0"/>
          <c:showBubbleSize val="0"/>
        </c:dLbls>
        <c:axId val="1419103312"/>
        <c:axId val="1582726568"/>
      </c:scatterChart>
      <c:valAx>
        <c:axId val="1419103312"/>
        <c:scaling>
          <c:orientation val="minMax"/>
        </c:scaling>
        <c:delete val="0"/>
        <c:axPos val="b"/>
        <c:majorGridlines>
          <c:spPr>
            <a:ln w="9525" cap="flat" cmpd="sng" algn="ctr">
              <a:solidFill>
                <a:schemeClr val="tx1">
                  <a:lumMod val="15000"/>
                  <a:lumOff val="85000"/>
                </a:schemeClr>
              </a:solidFill>
              <a:round/>
            </a:ln>
            <a:effectLst/>
          </c:spPr>
        </c:majorGridlines>
        <c:numFmt formatCode="[$-409]mmm\-yy;@"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2726568"/>
        <c:crosses val="autoZero"/>
        <c:crossBetween val="midCat"/>
      </c:valAx>
      <c:valAx>
        <c:axId val="1582726568"/>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91033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Bitcoin Value</a:t>
            </a:r>
            <a:r>
              <a:rPr lang="en-US" baseline="0"/>
              <a:t> over Time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'Bitcoin Data'!$B$2</c:f>
              <c:strCache>
                <c:ptCount val="1"/>
                <c:pt idx="0">
                  <c:v> Value </c:v>
                </c:pt>
              </c:strCache>
            </c:strRef>
          </c:tx>
          <c:spPr>
            <a:ln w="19050" cap="rnd">
              <a:noFill/>
              <a:round/>
            </a:ln>
            <a:effectLst/>
          </c:spPr>
          <c:marker>
            <c:symbol val="circle"/>
            <c:size val="5"/>
            <c:spPr>
              <a:solidFill>
                <a:schemeClr val="accent1"/>
              </a:solidFill>
              <a:ln w="9525">
                <a:solidFill>
                  <a:schemeClr val="accent1"/>
                </a:solidFill>
              </a:ln>
              <a:effectLst/>
            </c:spPr>
          </c:marker>
          <c:xVal>
            <c:numRef>
              <c:f>'Bitcoin Data'!$A$3:$A$120</c:f>
              <c:numCache>
                <c:formatCode>yyyy\-mm\-dd;@</c:formatCode>
                <c:ptCount val="118"/>
                <c:pt idx="0">
                  <c:v>41365</c:v>
                </c:pt>
                <c:pt idx="1">
                  <c:v>41395</c:v>
                </c:pt>
                <c:pt idx="2">
                  <c:v>41426</c:v>
                </c:pt>
                <c:pt idx="3">
                  <c:v>41456</c:v>
                </c:pt>
                <c:pt idx="4">
                  <c:v>41487</c:v>
                </c:pt>
                <c:pt idx="5">
                  <c:v>41518</c:v>
                </c:pt>
                <c:pt idx="6">
                  <c:v>41548</c:v>
                </c:pt>
                <c:pt idx="7">
                  <c:v>41579</c:v>
                </c:pt>
                <c:pt idx="8">
                  <c:v>41609</c:v>
                </c:pt>
                <c:pt idx="9">
                  <c:v>41640</c:v>
                </c:pt>
                <c:pt idx="10">
                  <c:v>41671</c:v>
                </c:pt>
                <c:pt idx="11">
                  <c:v>41699</c:v>
                </c:pt>
                <c:pt idx="12">
                  <c:v>41730</c:v>
                </c:pt>
                <c:pt idx="13">
                  <c:v>41760</c:v>
                </c:pt>
                <c:pt idx="14">
                  <c:v>41791</c:v>
                </c:pt>
                <c:pt idx="15">
                  <c:v>41821</c:v>
                </c:pt>
                <c:pt idx="16">
                  <c:v>41852</c:v>
                </c:pt>
                <c:pt idx="17">
                  <c:v>41883</c:v>
                </c:pt>
                <c:pt idx="18">
                  <c:v>41913</c:v>
                </c:pt>
                <c:pt idx="19">
                  <c:v>41944</c:v>
                </c:pt>
                <c:pt idx="20">
                  <c:v>41974</c:v>
                </c:pt>
                <c:pt idx="21">
                  <c:v>42005</c:v>
                </c:pt>
                <c:pt idx="22">
                  <c:v>42036</c:v>
                </c:pt>
                <c:pt idx="23">
                  <c:v>42064</c:v>
                </c:pt>
                <c:pt idx="24">
                  <c:v>42095</c:v>
                </c:pt>
                <c:pt idx="25">
                  <c:v>42125</c:v>
                </c:pt>
                <c:pt idx="26">
                  <c:v>42156</c:v>
                </c:pt>
                <c:pt idx="27">
                  <c:v>42186</c:v>
                </c:pt>
                <c:pt idx="28">
                  <c:v>42217</c:v>
                </c:pt>
                <c:pt idx="29">
                  <c:v>42248</c:v>
                </c:pt>
                <c:pt idx="30">
                  <c:v>42278</c:v>
                </c:pt>
                <c:pt idx="31">
                  <c:v>42309</c:v>
                </c:pt>
                <c:pt idx="32">
                  <c:v>42339</c:v>
                </c:pt>
                <c:pt idx="33">
                  <c:v>42370</c:v>
                </c:pt>
                <c:pt idx="34">
                  <c:v>42401</c:v>
                </c:pt>
                <c:pt idx="35">
                  <c:v>42430</c:v>
                </c:pt>
                <c:pt idx="36">
                  <c:v>42461</c:v>
                </c:pt>
                <c:pt idx="37">
                  <c:v>42491</c:v>
                </c:pt>
                <c:pt idx="38">
                  <c:v>42522</c:v>
                </c:pt>
                <c:pt idx="39">
                  <c:v>42552</c:v>
                </c:pt>
                <c:pt idx="40">
                  <c:v>42583</c:v>
                </c:pt>
                <c:pt idx="41">
                  <c:v>42614</c:v>
                </c:pt>
                <c:pt idx="42">
                  <c:v>42644</c:v>
                </c:pt>
                <c:pt idx="43">
                  <c:v>42675</c:v>
                </c:pt>
                <c:pt idx="44">
                  <c:v>42705</c:v>
                </c:pt>
                <c:pt idx="45">
                  <c:v>42736</c:v>
                </c:pt>
                <c:pt idx="46">
                  <c:v>42767</c:v>
                </c:pt>
                <c:pt idx="47">
                  <c:v>42795</c:v>
                </c:pt>
                <c:pt idx="48">
                  <c:v>42826</c:v>
                </c:pt>
                <c:pt idx="49">
                  <c:v>42856</c:v>
                </c:pt>
                <c:pt idx="50">
                  <c:v>42887</c:v>
                </c:pt>
                <c:pt idx="51">
                  <c:v>42917</c:v>
                </c:pt>
                <c:pt idx="52">
                  <c:v>42948</c:v>
                </c:pt>
                <c:pt idx="53">
                  <c:v>42979</c:v>
                </c:pt>
                <c:pt idx="54">
                  <c:v>43009</c:v>
                </c:pt>
                <c:pt idx="55">
                  <c:v>43040</c:v>
                </c:pt>
                <c:pt idx="56">
                  <c:v>43070</c:v>
                </c:pt>
                <c:pt idx="57">
                  <c:v>43101</c:v>
                </c:pt>
                <c:pt idx="58">
                  <c:v>43132</c:v>
                </c:pt>
                <c:pt idx="59">
                  <c:v>43160</c:v>
                </c:pt>
                <c:pt idx="60">
                  <c:v>43191</c:v>
                </c:pt>
                <c:pt idx="61">
                  <c:v>43221</c:v>
                </c:pt>
                <c:pt idx="62">
                  <c:v>43252</c:v>
                </c:pt>
                <c:pt idx="63">
                  <c:v>43282</c:v>
                </c:pt>
                <c:pt idx="64">
                  <c:v>43313</c:v>
                </c:pt>
                <c:pt idx="65">
                  <c:v>43344</c:v>
                </c:pt>
                <c:pt idx="66">
                  <c:v>43374</c:v>
                </c:pt>
                <c:pt idx="67">
                  <c:v>43405</c:v>
                </c:pt>
                <c:pt idx="68">
                  <c:v>43435</c:v>
                </c:pt>
                <c:pt idx="69">
                  <c:v>43466</c:v>
                </c:pt>
                <c:pt idx="70">
                  <c:v>43497</c:v>
                </c:pt>
                <c:pt idx="71">
                  <c:v>43525</c:v>
                </c:pt>
                <c:pt idx="72">
                  <c:v>43556</c:v>
                </c:pt>
                <c:pt idx="73">
                  <c:v>43586</c:v>
                </c:pt>
                <c:pt idx="74">
                  <c:v>43617</c:v>
                </c:pt>
                <c:pt idx="75">
                  <c:v>43647</c:v>
                </c:pt>
                <c:pt idx="76">
                  <c:v>43678</c:v>
                </c:pt>
                <c:pt idx="77">
                  <c:v>43709</c:v>
                </c:pt>
                <c:pt idx="78">
                  <c:v>43739</c:v>
                </c:pt>
                <c:pt idx="79">
                  <c:v>43770</c:v>
                </c:pt>
                <c:pt idx="80">
                  <c:v>43800</c:v>
                </c:pt>
                <c:pt idx="81">
                  <c:v>43831</c:v>
                </c:pt>
                <c:pt idx="82">
                  <c:v>43862</c:v>
                </c:pt>
                <c:pt idx="83">
                  <c:v>43891</c:v>
                </c:pt>
                <c:pt idx="84">
                  <c:v>43922</c:v>
                </c:pt>
                <c:pt idx="85">
                  <c:v>43952</c:v>
                </c:pt>
                <c:pt idx="86">
                  <c:v>43983</c:v>
                </c:pt>
                <c:pt idx="87">
                  <c:v>44013</c:v>
                </c:pt>
                <c:pt idx="88">
                  <c:v>44044</c:v>
                </c:pt>
                <c:pt idx="89">
                  <c:v>44075</c:v>
                </c:pt>
                <c:pt idx="90">
                  <c:v>44105</c:v>
                </c:pt>
                <c:pt idx="91">
                  <c:v>44136</c:v>
                </c:pt>
                <c:pt idx="92">
                  <c:v>44166</c:v>
                </c:pt>
                <c:pt idx="93">
                  <c:v>44197</c:v>
                </c:pt>
                <c:pt idx="94">
                  <c:v>44228</c:v>
                </c:pt>
                <c:pt idx="95">
                  <c:v>44256</c:v>
                </c:pt>
                <c:pt idx="96">
                  <c:v>44287</c:v>
                </c:pt>
                <c:pt idx="97">
                  <c:v>44317</c:v>
                </c:pt>
                <c:pt idx="98">
                  <c:v>44348</c:v>
                </c:pt>
                <c:pt idx="99">
                  <c:v>44378</c:v>
                </c:pt>
                <c:pt idx="100">
                  <c:v>44409</c:v>
                </c:pt>
                <c:pt idx="101">
                  <c:v>44440</c:v>
                </c:pt>
                <c:pt idx="102">
                  <c:v>44470</c:v>
                </c:pt>
                <c:pt idx="103">
                  <c:v>44501</c:v>
                </c:pt>
                <c:pt idx="104">
                  <c:v>44531</c:v>
                </c:pt>
                <c:pt idx="105">
                  <c:v>44562</c:v>
                </c:pt>
                <c:pt idx="106">
                  <c:v>44593</c:v>
                </c:pt>
                <c:pt idx="107">
                  <c:v>44621</c:v>
                </c:pt>
                <c:pt idx="108">
                  <c:v>44652</c:v>
                </c:pt>
                <c:pt idx="109">
                  <c:v>44682</c:v>
                </c:pt>
                <c:pt idx="110">
                  <c:v>44713</c:v>
                </c:pt>
                <c:pt idx="111">
                  <c:v>44743</c:v>
                </c:pt>
                <c:pt idx="112">
                  <c:v>44774</c:v>
                </c:pt>
                <c:pt idx="113">
                  <c:v>44805</c:v>
                </c:pt>
                <c:pt idx="114">
                  <c:v>44835</c:v>
                </c:pt>
                <c:pt idx="115">
                  <c:v>44866</c:v>
                </c:pt>
                <c:pt idx="116">
                  <c:v>44896</c:v>
                </c:pt>
                <c:pt idx="117">
                  <c:v>44927</c:v>
                </c:pt>
              </c:numCache>
            </c:numRef>
          </c:xVal>
          <c:yVal>
            <c:numRef>
              <c:f>'Bitcoin Data'!$B$3:$B$120</c:f>
              <c:numCache>
                <c:formatCode>_("$"* #,##0.00_);_("$"* \(#,##0.00\);_("$"* "-"??_);_(@_)</c:formatCode>
                <c:ptCount val="118"/>
                <c:pt idx="0">
                  <c:v>135.30000000000001</c:v>
                </c:pt>
                <c:pt idx="1">
                  <c:v>127.98</c:v>
                </c:pt>
                <c:pt idx="2">
                  <c:v>95.39</c:v>
                </c:pt>
                <c:pt idx="3">
                  <c:v>110.34</c:v>
                </c:pt>
                <c:pt idx="4">
                  <c:v>137.76</c:v>
                </c:pt>
                <c:pt idx="5">
                  <c:v>131.65</c:v>
                </c:pt>
                <c:pt idx="6">
                  <c:v>203.88</c:v>
                </c:pt>
                <c:pt idx="7">
                  <c:v>1127.45</c:v>
                </c:pt>
                <c:pt idx="8">
                  <c:v>755.16</c:v>
                </c:pt>
                <c:pt idx="9">
                  <c:v>817.93</c:v>
                </c:pt>
                <c:pt idx="10">
                  <c:v>567.20000000000005</c:v>
                </c:pt>
                <c:pt idx="11">
                  <c:v>457.4</c:v>
                </c:pt>
                <c:pt idx="12">
                  <c:v>445</c:v>
                </c:pt>
                <c:pt idx="13">
                  <c:v>620.5</c:v>
                </c:pt>
                <c:pt idx="14">
                  <c:v>637.75</c:v>
                </c:pt>
                <c:pt idx="15">
                  <c:v>583.17999999999995</c:v>
                </c:pt>
                <c:pt idx="16">
                  <c:v>480.03</c:v>
                </c:pt>
                <c:pt idx="17">
                  <c:v>387.35</c:v>
                </c:pt>
                <c:pt idx="18">
                  <c:v>336.59</c:v>
                </c:pt>
                <c:pt idx="19">
                  <c:v>376.47</c:v>
                </c:pt>
                <c:pt idx="20">
                  <c:v>317.38</c:v>
                </c:pt>
                <c:pt idx="21">
                  <c:v>218.02</c:v>
                </c:pt>
                <c:pt idx="22">
                  <c:v>253.6</c:v>
                </c:pt>
                <c:pt idx="23">
                  <c:v>243.27</c:v>
                </c:pt>
                <c:pt idx="24">
                  <c:v>236.22</c:v>
                </c:pt>
                <c:pt idx="25">
                  <c:v>229.68</c:v>
                </c:pt>
                <c:pt idx="26">
                  <c:v>262.41000000000003</c:v>
                </c:pt>
                <c:pt idx="27">
                  <c:v>283.68</c:v>
                </c:pt>
                <c:pt idx="28">
                  <c:v>230.08</c:v>
                </c:pt>
                <c:pt idx="29">
                  <c:v>236.05</c:v>
                </c:pt>
                <c:pt idx="30">
                  <c:v>312.27999999999997</c:v>
                </c:pt>
                <c:pt idx="31">
                  <c:v>378.26</c:v>
                </c:pt>
                <c:pt idx="32">
                  <c:v>431.14</c:v>
                </c:pt>
                <c:pt idx="33">
                  <c:v>364.35</c:v>
                </c:pt>
                <c:pt idx="34">
                  <c:v>436.92</c:v>
                </c:pt>
                <c:pt idx="35">
                  <c:v>415.37</c:v>
                </c:pt>
                <c:pt idx="36">
                  <c:v>447.9</c:v>
                </c:pt>
                <c:pt idx="37">
                  <c:v>531.41</c:v>
                </c:pt>
                <c:pt idx="38">
                  <c:v>671.62</c:v>
                </c:pt>
                <c:pt idx="39">
                  <c:v>623.75</c:v>
                </c:pt>
                <c:pt idx="40">
                  <c:v>571.76</c:v>
                </c:pt>
                <c:pt idx="41">
                  <c:v>608.26</c:v>
                </c:pt>
                <c:pt idx="42">
                  <c:v>698.58</c:v>
                </c:pt>
                <c:pt idx="43">
                  <c:v>742.36</c:v>
                </c:pt>
                <c:pt idx="44">
                  <c:v>966.57</c:v>
                </c:pt>
                <c:pt idx="45">
                  <c:v>968.27</c:v>
                </c:pt>
                <c:pt idx="46">
                  <c:v>1190.33</c:v>
                </c:pt>
                <c:pt idx="47">
                  <c:v>1078.27</c:v>
                </c:pt>
                <c:pt idx="48">
                  <c:v>1349.89</c:v>
                </c:pt>
                <c:pt idx="49">
                  <c:v>2329.08</c:v>
                </c:pt>
                <c:pt idx="50">
                  <c:v>2490.75</c:v>
                </c:pt>
                <c:pt idx="51">
                  <c:v>2871.37</c:v>
                </c:pt>
                <c:pt idx="52">
                  <c:v>4702.9399999999996</c:v>
                </c:pt>
                <c:pt idx="53">
                  <c:v>4297.79</c:v>
                </c:pt>
                <c:pt idx="54">
                  <c:v>6368.65</c:v>
                </c:pt>
                <c:pt idx="55">
                  <c:v>10406.19</c:v>
                </c:pt>
                <c:pt idx="56">
                  <c:v>14839.59</c:v>
                </c:pt>
                <c:pt idx="57">
                  <c:v>9989.69</c:v>
                </c:pt>
                <c:pt idx="58">
                  <c:v>10709.39</c:v>
                </c:pt>
                <c:pt idx="59">
                  <c:v>6897.27</c:v>
                </c:pt>
                <c:pt idx="60">
                  <c:v>9325.6299999999992</c:v>
                </c:pt>
                <c:pt idx="61">
                  <c:v>7380.85</c:v>
                </c:pt>
                <c:pt idx="62">
                  <c:v>6182.26</c:v>
                </c:pt>
                <c:pt idx="63">
                  <c:v>8185.92</c:v>
                </c:pt>
                <c:pt idx="64">
                  <c:v>7024.15</c:v>
                </c:pt>
                <c:pt idx="65">
                  <c:v>6606.07</c:v>
                </c:pt>
                <c:pt idx="66">
                  <c:v>6331.78</c:v>
                </c:pt>
                <c:pt idx="67">
                  <c:v>4279.4799999999996</c:v>
                </c:pt>
                <c:pt idx="68">
                  <c:v>3809.73</c:v>
                </c:pt>
                <c:pt idx="69">
                  <c:v>3457.88</c:v>
                </c:pt>
                <c:pt idx="70">
                  <c:v>3813.38</c:v>
                </c:pt>
                <c:pt idx="71">
                  <c:v>4103.8599999999997</c:v>
                </c:pt>
                <c:pt idx="72">
                  <c:v>5199.76</c:v>
                </c:pt>
                <c:pt idx="73">
                  <c:v>8310.89</c:v>
                </c:pt>
                <c:pt idx="74">
                  <c:v>11972.56</c:v>
                </c:pt>
                <c:pt idx="75">
                  <c:v>9568.44</c:v>
                </c:pt>
                <c:pt idx="76">
                  <c:v>9588.99</c:v>
                </c:pt>
                <c:pt idx="77">
                  <c:v>8064.38</c:v>
                </c:pt>
                <c:pt idx="78">
                  <c:v>9171.8700000000008</c:v>
                </c:pt>
                <c:pt idx="79">
                  <c:v>7720.87</c:v>
                </c:pt>
                <c:pt idx="80">
                  <c:v>7240.43</c:v>
                </c:pt>
                <c:pt idx="81">
                  <c:v>9509.81</c:v>
                </c:pt>
                <c:pt idx="82">
                  <c:v>8717.33</c:v>
                </c:pt>
                <c:pt idx="83">
                  <c:v>6403.14</c:v>
                </c:pt>
                <c:pt idx="84">
                  <c:v>8744.43</c:v>
                </c:pt>
                <c:pt idx="85">
                  <c:v>9662.7099999999991</c:v>
                </c:pt>
                <c:pt idx="86">
                  <c:v>9185.17</c:v>
                </c:pt>
                <c:pt idx="87">
                  <c:v>11116.31</c:v>
                </c:pt>
                <c:pt idx="88">
                  <c:v>11701</c:v>
                </c:pt>
                <c:pt idx="89">
                  <c:v>10837.52</c:v>
                </c:pt>
                <c:pt idx="90">
                  <c:v>13537.17</c:v>
                </c:pt>
                <c:pt idx="91">
                  <c:v>18169.95</c:v>
                </c:pt>
                <c:pt idx="92">
                  <c:v>28837.29</c:v>
                </c:pt>
                <c:pt idx="93">
                  <c:v>34199.519999999997</c:v>
                </c:pt>
                <c:pt idx="94">
                  <c:v>46653.53</c:v>
                </c:pt>
                <c:pt idx="95">
                  <c:v>58668.63</c:v>
                </c:pt>
                <c:pt idx="96">
                  <c:v>53596.7</c:v>
                </c:pt>
                <c:pt idx="97">
                  <c:v>35714.75</c:v>
                </c:pt>
                <c:pt idx="98">
                  <c:v>35968.99</c:v>
                </c:pt>
                <c:pt idx="99">
                  <c:v>41936.26</c:v>
                </c:pt>
                <c:pt idx="100">
                  <c:v>47124.25</c:v>
                </c:pt>
                <c:pt idx="101">
                  <c:v>41587.67</c:v>
                </c:pt>
                <c:pt idx="102">
                  <c:v>61837.26</c:v>
                </c:pt>
                <c:pt idx="103">
                  <c:v>57848.77</c:v>
                </c:pt>
                <c:pt idx="104">
                  <c:v>47191.87</c:v>
                </c:pt>
                <c:pt idx="105">
                  <c:v>37983.15</c:v>
                </c:pt>
                <c:pt idx="106">
                  <c:v>37803.589999999997</c:v>
                </c:pt>
                <c:pt idx="107">
                  <c:v>47063.37</c:v>
                </c:pt>
                <c:pt idx="108">
                  <c:v>38650.550000000003</c:v>
                </c:pt>
                <c:pt idx="109">
                  <c:v>31740.94</c:v>
                </c:pt>
                <c:pt idx="110">
                  <c:v>20108.53</c:v>
                </c:pt>
                <c:pt idx="111">
                  <c:v>23653.46</c:v>
                </c:pt>
                <c:pt idx="112">
                  <c:v>19805.349999999999</c:v>
                </c:pt>
                <c:pt idx="113">
                  <c:v>19563.77</c:v>
                </c:pt>
                <c:pt idx="114">
                  <c:v>20623.87</c:v>
                </c:pt>
                <c:pt idx="115">
                  <c:v>16441.98</c:v>
                </c:pt>
                <c:pt idx="116">
                  <c:v>16604.02</c:v>
                </c:pt>
                <c:pt idx="117">
                  <c:v>22840.39</c:v>
                </c:pt>
              </c:numCache>
            </c:numRef>
          </c:yVal>
          <c:smooth val="0"/>
          <c:extLst>
            <c:ext xmlns:c16="http://schemas.microsoft.com/office/drawing/2014/chart" uri="{C3380CC4-5D6E-409C-BE32-E72D297353CC}">
              <c16:uniqueId val="{00000000-E09E-4C51-AE48-A89CF48868D4}"/>
            </c:ext>
          </c:extLst>
        </c:ser>
        <c:dLbls>
          <c:showLegendKey val="0"/>
          <c:showVal val="0"/>
          <c:showCatName val="0"/>
          <c:showSerName val="0"/>
          <c:showPercent val="0"/>
          <c:showBubbleSize val="0"/>
        </c:dLbls>
        <c:axId val="1433412872"/>
        <c:axId val="1433414672"/>
      </c:scatterChart>
      <c:valAx>
        <c:axId val="1433412872"/>
        <c:scaling>
          <c:orientation val="minMax"/>
        </c:scaling>
        <c:delete val="0"/>
        <c:axPos val="b"/>
        <c:majorGridlines>
          <c:spPr>
            <a:ln w="9525" cap="flat" cmpd="sng" algn="ctr">
              <a:solidFill>
                <a:schemeClr val="tx1">
                  <a:lumMod val="15000"/>
                  <a:lumOff val="85000"/>
                </a:schemeClr>
              </a:solidFill>
              <a:round/>
            </a:ln>
            <a:effectLst/>
          </c:spPr>
        </c:majorGridlines>
        <c:numFmt formatCode="[$-409]mmm\-yy;@"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3414672"/>
        <c:crosses val="autoZero"/>
        <c:crossBetween val="midCat"/>
      </c:valAx>
      <c:valAx>
        <c:axId val="1433414672"/>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34128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Fallingwater </a:t>
            </a:r>
            <a:r>
              <a:rPr lang="en-US" baseline="0" dirty="0"/>
              <a:t>Valuation over Time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Sheet1!$F$3</c:f>
              <c:strCache>
                <c:ptCount val="1"/>
                <c:pt idx="0">
                  <c:v>Fallingwater</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Sheet1!$H$3:$AV$3</c:f>
              <c:numCache>
                <c:formatCode>General</c:formatCode>
                <c:ptCount val="41"/>
                <c:pt idx="0">
                  <c:v>177.82</c:v>
                </c:pt>
                <c:pt idx="1">
                  <c:v>185.6</c:v>
                </c:pt>
                <c:pt idx="2">
                  <c:v>194.3</c:v>
                </c:pt>
                <c:pt idx="3">
                  <c:v>199.4</c:v>
                </c:pt>
                <c:pt idx="4">
                  <c:v>189.8</c:v>
                </c:pt>
                <c:pt idx="5">
                  <c:v>192.67</c:v>
                </c:pt>
                <c:pt idx="6">
                  <c:v>170.8</c:v>
                </c:pt>
                <c:pt idx="7">
                  <c:v>180.67</c:v>
                </c:pt>
                <c:pt idx="8">
                  <c:v>212.81</c:v>
                </c:pt>
                <c:pt idx="9">
                  <c:v>200.69</c:v>
                </c:pt>
                <c:pt idx="10">
                  <c:v>198.09</c:v>
                </c:pt>
                <c:pt idx="11">
                  <c:v>209.19</c:v>
                </c:pt>
                <c:pt idx="12">
                  <c:v>225.43</c:v>
                </c:pt>
                <c:pt idx="13">
                  <c:v>225.53</c:v>
                </c:pt>
                <c:pt idx="14">
                  <c:v>203.7</c:v>
                </c:pt>
                <c:pt idx="15">
                  <c:v>225.63</c:v>
                </c:pt>
                <c:pt idx="16">
                  <c:v>226.13</c:v>
                </c:pt>
                <c:pt idx="17">
                  <c:v>212.75</c:v>
                </c:pt>
                <c:pt idx="18">
                  <c:v>229.12</c:v>
                </c:pt>
                <c:pt idx="19">
                  <c:v>234.13</c:v>
                </c:pt>
                <c:pt idx="20">
                  <c:v>241.6</c:v>
                </c:pt>
                <c:pt idx="21">
                  <c:v>238.93</c:v>
                </c:pt>
                <c:pt idx="22">
                  <c:v>220.15</c:v>
                </c:pt>
                <c:pt idx="23">
                  <c:v>240.27</c:v>
                </c:pt>
                <c:pt idx="24">
                  <c:v>239.49</c:v>
                </c:pt>
                <c:pt idx="25">
                  <c:v>238.72</c:v>
                </c:pt>
                <c:pt idx="26">
                  <c:v>242.13</c:v>
                </c:pt>
                <c:pt idx="27">
                  <c:v>251.13</c:v>
                </c:pt>
                <c:pt idx="28">
                  <c:v>251.67</c:v>
                </c:pt>
                <c:pt idx="29">
                  <c:v>263.27</c:v>
                </c:pt>
                <c:pt idx="30">
                  <c:v>263.93</c:v>
                </c:pt>
                <c:pt idx="31">
                  <c:v>220.27</c:v>
                </c:pt>
                <c:pt idx="32">
                  <c:v>211.2</c:v>
                </c:pt>
                <c:pt idx="33">
                  <c:v>241.87</c:v>
                </c:pt>
                <c:pt idx="34">
                  <c:v>227.73</c:v>
                </c:pt>
                <c:pt idx="35">
                  <c:v>234.2</c:v>
                </c:pt>
                <c:pt idx="36">
                  <c:v>279.79000000000002</c:v>
                </c:pt>
                <c:pt idx="37">
                  <c:v>280</c:v>
                </c:pt>
                <c:pt idx="38">
                  <c:v>260.39999999999998</c:v>
                </c:pt>
                <c:pt idx="39">
                  <c:v>257.39999999999998</c:v>
                </c:pt>
                <c:pt idx="40">
                  <c:v>240.6</c:v>
                </c:pt>
              </c:numCache>
            </c:numRef>
          </c:yVal>
          <c:smooth val="0"/>
          <c:extLst>
            <c:ext xmlns:c16="http://schemas.microsoft.com/office/drawing/2014/chart" uri="{C3380CC4-5D6E-409C-BE32-E72D297353CC}">
              <c16:uniqueId val="{00000000-9236-4BE8-B7C5-3D678A892C35}"/>
            </c:ext>
          </c:extLst>
        </c:ser>
        <c:dLbls>
          <c:showLegendKey val="0"/>
          <c:showVal val="0"/>
          <c:showCatName val="0"/>
          <c:showSerName val="0"/>
          <c:showPercent val="0"/>
          <c:showBubbleSize val="0"/>
        </c:dLbls>
        <c:axId val="1257717936"/>
        <c:axId val="1257720096"/>
        <c:extLst/>
      </c:scatterChart>
      <c:valAx>
        <c:axId val="1257717936"/>
        <c:scaling>
          <c:orientation val="minMax"/>
          <c:min val="42200"/>
        </c:scaling>
        <c:delete val="0"/>
        <c:axPos val="b"/>
        <c:majorGridlines>
          <c:spPr>
            <a:ln w="9525" cap="flat" cmpd="sng" algn="ctr">
              <a:solidFill>
                <a:schemeClr val="tx1">
                  <a:lumMod val="15000"/>
                  <a:lumOff val="85000"/>
                </a:schemeClr>
              </a:solidFill>
              <a:round/>
            </a:ln>
            <a:effectLst/>
          </c:spPr>
        </c:majorGridlines>
        <c:numFmt formatCode="[$-409]mmm\-yy;@"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720096"/>
        <c:crosses val="autoZero"/>
        <c:crossBetween val="midCat"/>
      </c:valAx>
      <c:valAx>
        <c:axId val="125772009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717936"/>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John</a:t>
            </a:r>
            <a:r>
              <a:rPr lang="en-US" baseline="0" dirty="0"/>
              <a:t> Hancock Center Valuation over Time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2"/>
          <c:order val="0"/>
          <c:tx>
            <c:strRef>
              <c:f>Sheet1!$F$5</c:f>
              <c:strCache>
                <c:ptCount val="1"/>
                <c:pt idx="0">
                  <c:v>John Hancock Center</c:v>
                </c:pt>
              </c:strCache>
            </c:strRef>
          </c:tx>
          <c:spPr>
            <a:ln w="25400" cap="rnd">
              <a:noFill/>
              <a:round/>
            </a:ln>
            <a:effectLst/>
          </c:spPr>
          <c:marker>
            <c:symbol val="circle"/>
            <c:size val="5"/>
            <c:spPr>
              <a:solidFill>
                <a:schemeClr val="accent3"/>
              </a:solidFill>
              <a:ln w="9525">
                <a:solidFill>
                  <a:schemeClr val="accent3"/>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Sheet1!$H$5:$AV$5</c:f>
              <c:numCache>
                <c:formatCode>General</c:formatCode>
                <c:ptCount val="41"/>
                <c:pt idx="0">
                  <c:v>165.67</c:v>
                </c:pt>
                <c:pt idx="1">
                  <c:v>179.53</c:v>
                </c:pt>
                <c:pt idx="2">
                  <c:v>186.13</c:v>
                </c:pt>
                <c:pt idx="3">
                  <c:v>186.13</c:v>
                </c:pt>
                <c:pt idx="4">
                  <c:v>186.13</c:v>
                </c:pt>
                <c:pt idx="5">
                  <c:v>186.13</c:v>
                </c:pt>
                <c:pt idx="6">
                  <c:v>186.13</c:v>
                </c:pt>
                <c:pt idx="7">
                  <c:v>182.47</c:v>
                </c:pt>
                <c:pt idx="8">
                  <c:v>184.4</c:v>
                </c:pt>
                <c:pt idx="9">
                  <c:v>180.47</c:v>
                </c:pt>
                <c:pt idx="10">
                  <c:v>174.6</c:v>
                </c:pt>
                <c:pt idx="11">
                  <c:v>166.8</c:v>
                </c:pt>
                <c:pt idx="12">
                  <c:v>160.47</c:v>
                </c:pt>
                <c:pt idx="13">
                  <c:v>164.2</c:v>
                </c:pt>
                <c:pt idx="14">
                  <c:v>171.8</c:v>
                </c:pt>
                <c:pt idx="15">
                  <c:v>172.13</c:v>
                </c:pt>
                <c:pt idx="16">
                  <c:v>170.4</c:v>
                </c:pt>
                <c:pt idx="17">
                  <c:v>177.13</c:v>
                </c:pt>
                <c:pt idx="18">
                  <c:v>183.07</c:v>
                </c:pt>
                <c:pt idx="19">
                  <c:v>196.87</c:v>
                </c:pt>
                <c:pt idx="20">
                  <c:v>183.4</c:v>
                </c:pt>
                <c:pt idx="21">
                  <c:v>176.6</c:v>
                </c:pt>
                <c:pt idx="22">
                  <c:v>176.6</c:v>
                </c:pt>
                <c:pt idx="23">
                  <c:v>149.19999999999999</c:v>
                </c:pt>
                <c:pt idx="24">
                  <c:v>157.53</c:v>
                </c:pt>
                <c:pt idx="25">
                  <c:v>165.87</c:v>
                </c:pt>
                <c:pt idx="26">
                  <c:v>169.67</c:v>
                </c:pt>
                <c:pt idx="27">
                  <c:v>184.53</c:v>
                </c:pt>
                <c:pt idx="28">
                  <c:v>180.93</c:v>
                </c:pt>
                <c:pt idx="29">
                  <c:v>180.93</c:v>
                </c:pt>
                <c:pt idx="30">
                  <c:v>160.87</c:v>
                </c:pt>
                <c:pt idx="31">
                  <c:v>160.87</c:v>
                </c:pt>
                <c:pt idx="32">
                  <c:v>162.80000000000001</c:v>
                </c:pt>
                <c:pt idx="33">
                  <c:v>169.87</c:v>
                </c:pt>
                <c:pt idx="34">
                  <c:v>170.4</c:v>
                </c:pt>
                <c:pt idx="35">
                  <c:v>165.93</c:v>
                </c:pt>
                <c:pt idx="36">
                  <c:v>165.47</c:v>
                </c:pt>
                <c:pt idx="37">
                  <c:v>165.47</c:v>
                </c:pt>
                <c:pt idx="38">
                  <c:v>165.47</c:v>
                </c:pt>
                <c:pt idx="39">
                  <c:v>178.67</c:v>
                </c:pt>
                <c:pt idx="40">
                  <c:v>178.67</c:v>
                </c:pt>
              </c:numCache>
            </c:numRef>
          </c:yVal>
          <c:smooth val="0"/>
          <c:extLst>
            <c:ext xmlns:c16="http://schemas.microsoft.com/office/drawing/2014/chart" uri="{C3380CC4-5D6E-409C-BE32-E72D297353CC}">
              <c16:uniqueId val="{00000000-FAAB-4EDB-9D01-4B11E7030715}"/>
            </c:ext>
          </c:extLst>
        </c:ser>
        <c:dLbls>
          <c:showLegendKey val="0"/>
          <c:showVal val="0"/>
          <c:showCatName val="0"/>
          <c:showSerName val="0"/>
          <c:showPercent val="0"/>
          <c:showBubbleSize val="0"/>
        </c:dLbls>
        <c:axId val="1257717936"/>
        <c:axId val="1257720096"/>
        <c:extLst/>
      </c:scatterChart>
      <c:valAx>
        <c:axId val="1257717936"/>
        <c:scaling>
          <c:orientation val="minMax"/>
          <c:min val="42200"/>
        </c:scaling>
        <c:delete val="0"/>
        <c:axPos val="b"/>
        <c:majorGridlines>
          <c:spPr>
            <a:ln w="9525" cap="flat" cmpd="sng" algn="ctr">
              <a:solidFill>
                <a:schemeClr val="tx1">
                  <a:lumMod val="15000"/>
                  <a:lumOff val="85000"/>
                </a:schemeClr>
              </a:solidFill>
              <a:round/>
            </a:ln>
            <a:effectLst/>
          </c:spPr>
        </c:majorGridlines>
        <c:numFmt formatCode="[$-409]mmm\-yy;@"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720096"/>
        <c:crosses val="autoZero"/>
        <c:crossBetween val="midCat"/>
      </c:valAx>
      <c:valAx>
        <c:axId val="125772009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717936"/>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Solomon Guggenheim</a:t>
            </a:r>
            <a:r>
              <a:rPr lang="en-US" baseline="0" dirty="0"/>
              <a:t> Museum Valuation over Time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652642040062231"/>
          <c:y val="0.22648213067815096"/>
          <c:w val="0.84340677329704017"/>
          <c:h val="0.61088015596079437"/>
        </c:manualLayout>
      </c:layout>
      <c:scatterChart>
        <c:scatterStyle val="lineMarker"/>
        <c:varyColors val="0"/>
        <c:ser>
          <c:idx val="5"/>
          <c:order val="0"/>
          <c:tx>
            <c:strRef>
              <c:f>Sheet1!$F$8</c:f>
              <c:strCache>
                <c:ptCount val="1"/>
                <c:pt idx="0">
                  <c:v>Solomon Guggenheim Museum</c:v>
                </c:pt>
              </c:strCache>
            </c:strRef>
          </c:tx>
          <c:spPr>
            <a:ln w="25400" cap="rnd">
              <a:noFill/>
              <a:round/>
            </a:ln>
            <a:effectLst/>
          </c:spPr>
          <c:marker>
            <c:symbol val="circle"/>
            <c:size val="5"/>
            <c:spPr>
              <a:solidFill>
                <a:schemeClr val="accent6"/>
              </a:solidFill>
              <a:ln w="9525">
                <a:solidFill>
                  <a:schemeClr val="accent6"/>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Sheet1!$H$8:$AV$8</c:f>
              <c:numCache>
                <c:formatCode>General</c:formatCode>
                <c:ptCount val="41"/>
                <c:pt idx="0">
                  <c:v>121.05</c:v>
                </c:pt>
                <c:pt idx="1">
                  <c:v>118.67</c:v>
                </c:pt>
                <c:pt idx="2">
                  <c:v>122.6</c:v>
                </c:pt>
                <c:pt idx="3">
                  <c:v>113.6</c:v>
                </c:pt>
                <c:pt idx="4">
                  <c:v>111.07</c:v>
                </c:pt>
                <c:pt idx="5">
                  <c:v>108</c:v>
                </c:pt>
                <c:pt idx="6">
                  <c:v>111.6</c:v>
                </c:pt>
                <c:pt idx="7">
                  <c:v>118.4</c:v>
                </c:pt>
                <c:pt idx="8">
                  <c:v>124.8</c:v>
                </c:pt>
                <c:pt idx="9">
                  <c:v>134.87</c:v>
                </c:pt>
                <c:pt idx="10">
                  <c:v>126.93</c:v>
                </c:pt>
                <c:pt idx="11">
                  <c:v>134.72999999999999</c:v>
                </c:pt>
                <c:pt idx="12">
                  <c:v>114.4</c:v>
                </c:pt>
                <c:pt idx="13">
                  <c:v>110.53</c:v>
                </c:pt>
                <c:pt idx="14">
                  <c:v>103.93</c:v>
                </c:pt>
                <c:pt idx="15">
                  <c:v>89.87</c:v>
                </c:pt>
                <c:pt idx="16">
                  <c:v>81.33</c:v>
                </c:pt>
                <c:pt idx="17">
                  <c:v>86</c:v>
                </c:pt>
                <c:pt idx="18">
                  <c:v>78.83</c:v>
                </c:pt>
                <c:pt idx="19">
                  <c:v>68.53</c:v>
                </c:pt>
                <c:pt idx="20">
                  <c:v>72.47</c:v>
                </c:pt>
                <c:pt idx="21">
                  <c:v>71.400000000000006</c:v>
                </c:pt>
                <c:pt idx="22">
                  <c:v>68.53</c:v>
                </c:pt>
                <c:pt idx="23">
                  <c:v>69</c:v>
                </c:pt>
                <c:pt idx="24">
                  <c:v>64.900000000000006</c:v>
                </c:pt>
                <c:pt idx="25">
                  <c:v>60.8</c:v>
                </c:pt>
                <c:pt idx="26">
                  <c:v>58.07</c:v>
                </c:pt>
                <c:pt idx="27">
                  <c:v>61</c:v>
                </c:pt>
                <c:pt idx="28">
                  <c:v>69.930000000000007</c:v>
                </c:pt>
                <c:pt idx="29">
                  <c:v>66.400000000000006</c:v>
                </c:pt>
                <c:pt idx="30">
                  <c:v>68.069999999999993</c:v>
                </c:pt>
                <c:pt idx="31">
                  <c:v>59.13</c:v>
                </c:pt>
                <c:pt idx="32">
                  <c:v>63.53</c:v>
                </c:pt>
                <c:pt idx="33">
                  <c:v>58.4</c:v>
                </c:pt>
                <c:pt idx="34">
                  <c:v>60.53</c:v>
                </c:pt>
                <c:pt idx="35">
                  <c:v>61.87</c:v>
                </c:pt>
                <c:pt idx="36">
                  <c:v>62.87</c:v>
                </c:pt>
                <c:pt idx="37">
                  <c:v>66.33</c:v>
                </c:pt>
                <c:pt idx="38">
                  <c:v>71</c:v>
                </c:pt>
                <c:pt idx="39">
                  <c:v>71</c:v>
                </c:pt>
                <c:pt idx="40">
                  <c:v>66</c:v>
                </c:pt>
              </c:numCache>
            </c:numRef>
          </c:yVal>
          <c:smooth val="0"/>
          <c:extLst xmlns:c15="http://schemas.microsoft.com/office/drawing/2012/chart">
            <c:ext xmlns:c16="http://schemas.microsoft.com/office/drawing/2014/chart" uri="{C3380CC4-5D6E-409C-BE32-E72D297353CC}">
              <c16:uniqueId val="{00000000-76A3-4756-A10E-6DF8D6F7CA3B}"/>
            </c:ext>
          </c:extLst>
        </c:ser>
        <c:dLbls>
          <c:showLegendKey val="0"/>
          <c:showVal val="0"/>
          <c:showCatName val="0"/>
          <c:showSerName val="0"/>
          <c:showPercent val="0"/>
          <c:showBubbleSize val="0"/>
        </c:dLbls>
        <c:axId val="1257717936"/>
        <c:axId val="1257720096"/>
        <c:extLst/>
      </c:scatterChart>
      <c:valAx>
        <c:axId val="1257717936"/>
        <c:scaling>
          <c:orientation val="minMax"/>
          <c:min val="42200"/>
        </c:scaling>
        <c:delete val="0"/>
        <c:axPos val="b"/>
        <c:majorGridlines>
          <c:spPr>
            <a:ln w="9525" cap="flat" cmpd="sng" algn="ctr">
              <a:solidFill>
                <a:schemeClr val="tx1">
                  <a:lumMod val="15000"/>
                  <a:lumOff val="85000"/>
                </a:schemeClr>
              </a:solidFill>
              <a:round/>
            </a:ln>
            <a:effectLst/>
          </c:spPr>
        </c:majorGridlines>
        <c:numFmt formatCode="[$-409]mmm\-yy;@"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720096"/>
        <c:crosses val="autoZero"/>
        <c:crossBetween val="midCat"/>
      </c:valAx>
      <c:valAx>
        <c:axId val="125772009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717936"/>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Whitehouse Valuation over Time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6"/>
          <c:order val="0"/>
          <c:tx>
            <c:strRef>
              <c:f>Sheet1!$F$9</c:f>
              <c:strCache>
                <c:ptCount val="1"/>
                <c:pt idx="0">
                  <c:v>White House</c:v>
                </c:pt>
              </c:strCache>
            </c:strRef>
          </c:tx>
          <c:spPr>
            <a:ln w="2540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Sheet1!$H$9:$AV$9</c:f>
              <c:numCache>
                <c:formatCode>General</c:formatCode>
                <c:ptCount val="41"/>
                <c:pt idx="0">
                  <c:v>47.95</c:v>
                </c:pt>
                <c:pt idx="1">
                  <c:v>45</c:v>
                </c:pt>
                <c:pt idx="2">
                  <c:v>45.3</c:v>
                </c:pt>
                <c:pt idx="3">
                  <c:v>42.13</c:v>
                </c:pt>
                <c:pt idx="4">
                  <c:v>42.13</c:v>
                </c:pt>
                <c:pt idx="5">
                  <c:v>41.33</c:v>
                </c:pt>
                <c:pt idx="6">
                  <c:v>39.869999999999997</c:v>
                </c:pt>
                <c:pt idx="7">
                  <c:v>35.6</c:v>
                </c:pt>
                <c:pt idx="8">
                  <c:v>35.6</c:v>
                </c:pt>
                <c:pt idx="9">
                  <c:v>35.130000000000003</c:v>
                </c:pt>
                <c:pt idx="10">
                  <c:v>35.07</c:v>
                </c:pt>
                <c:pt idx="11">
                  <c:v>43.2</c:v>
                </c:pt>
                <c:pt idx="12">
                  <c:v>52.98</c:v>
                </c:pt>
                <c:pt idx="13">
                  <c:v>58.84</c:v>
                </c:pt>
                <c:pt idx="14">
                  <c:v>62.19</c:v>
                </c:pt>
                <c:pt idx="15">
                  <c:v>62.2</c:v>
                </c:pt>
                <c:pt idx="16">
                  <c:v>61.28</c:v>
                </c:pt>
                <c:pt idx="17">
                  <c:v>56.91</c:v>
                </c:pt>
                <c:pt idx="18">
                  <c:v>57.57</c:v>
                </c:pt>
                <c:pt idx="19">
                  <c:v>62.47</c:v>
                </c:pt>
                <c:pt idx="20">
                  <c:v>62.13</c:v>
                </c:pt>
                <c:pt idx="21">
                  <c:v>62.21</c:v>
                </c:pt>
                <c:pt idx="22">
                  <c:v>59.07</c:v>
                </c:pt>
                <c:pt idx="23">
                  <c:v>73.12</c:v>
                </c:pt>
                <c:pt idx="24">
                  <c:v>78.19</c:v>
                </c:pt>
                <c:pt idx="25">
                  <c:v>83.26</c:v>
                </c:pt>
                <c:pt idx="26">
                  <c:v>87.44</c:v>
                </c:pt>
                <c:pt idx="27">
                  <c:v>92.4</c:v>
                </c:pt>
                <c:pt idx="28">
                  <c:v>91.27</c:v>
                </c:pt>
                <c:pt idx="29">
                  <c:v>86.55</c:v>
                </c:pt>
                <c:pt idx="30">
                  <c:v>96.6</c:v>
                </c:pt>
                <c:pt idx="31">
                  <c:v>89.85</c:v>
                </c:pt>
                <c:pt idx="32">
                  <c:v>88.57</c:v>
                </c:pt>
                <c:pt idx="33">
                  <c:v>83</c:v>
                </c:pt>
                <c:pt idx="34">
                  <c:v>100.8</c:v>
                </c:pt>
                <c:pt idx="35">
                  <c:v>106</c:v>
                </c:pt>
                <c:pt idx="36">
                  <c:v>122.14</c:v>
                </c:pt>
                <c:pt idx="37">
                  <c:v>125.35</c:v>
                </c:pt>
                <c:pt idx="38">
                  <c:v>105.08</c:v>
                </c:pt>
                <c:pt idx="39">
                  <c:v>124.13</c:v>
                </c:pt>
                <c:pt idx="40">
                  <c:v>125.8</c:v>
                </c:pt>
              </c:numCache>
            </c:numRef>
          </c:yVal>
          <c:smooth val="0"/>
          <c:extLst>
            <c:ext xmlns:c16="http://schemas.microsoft.com/office/drawing/2014/chart" uri="{C3380CC4-5D6E-409C-BE32-E72D297353CC}">
              <c16:uniqueId val="{00000000-9460-4DCB-804D-0436E2AD2669}"/>
            </c:ext>
          </c:extLst>
        </c:ser>
        <c:dLbls>
          <c:showLegendKey val="0"/>
          <c:showVal val="0"/>
          <c:showCatName val="0"/>
          <c:showSerName val="0"/>
          <c:showPercent val="0"/>
          <c:showBubbleSize val="0"/>
        </c:dLbls>
        <c:axId val="1257717936"/>
        <c:axId val="1257720096"/>
        <c:extLst/>
      </c:scatterChart>
      <c:valAx>
        <c:axId val="1257717936"/>
        <c:scaling>
          <c:orientation val="minMax"/>
          <c:min val="42200"/>
        </c:scaling>
        <c:delete val="0"/>
        <c:axPos val="b"/>
        <c:majorGridlines>
          <c:spPr>
            <a:ln w="9525" cap="flat" cmpd="sng" algn="ctr">
              <a:solidFill>
                <a:schemeClr val="tx1">
                  <a:lumMod val="15000"/>
                  <a:lumOff val="85000"/>
                </a:schemeClr>
              </a:solidFill>
              <a:round/>
            </a:ln>
            <a:effectLst/>
          </c:spPr>
        </c:majorGridlines>
        <c:numFmt formatCode="[$-409]mmm\-yy;@"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720096"/>
        <c:crosses val="autoZero"/>
        <c:crossBetween val="midCat"/>
      </c:valAx>
      <c:valAx>
        <c:axId val="125772009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717936"/>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Selected Legos</a:t>
            </a:r>
            <a:r>
              <a:rPr lang="en-US" baseline="0" dirty="0"/>
              <a:t> in the Architecture Valuation over Time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Sheet1!$F$3</c:f>
              <c:strCache>
                <c:ptCount val="1"/>
                <c:pt idx="0">
                  <c:v>Fallingwater</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Sheet1!$H$3:$AV$3</c:f>
              <c:numCache>
                <c:formatCode>General</c:formatCode>
                <c:ptCount val="41"/>
                <c:pt idx="0">
                  <c:v>177.82</c:v>
                </c:pt>
                <c:pt idx="1">
                  <c:v>185.6</c:v>
                </c:pt>
                <c:pt idx="2">
                  <c:v>194.3</c:v>
                </c:pt>
                <c:pt idx="3">
                  <c:v>199.4</c:v>
                </c:pt>
                <c:pt idx="4">
                  <c:v>189.8</c:v>
                </c:pt>
                <c:pt idx="5">
                  <c:v>192.67</c:v>
                </c:pt>
                <c:pt idx="6">
                  <c:v>170.8</c:v>
                </c:pt>
                <c:pt idx="7">
                  <c:v>180.67</c:v>
                </c:pt>
                <c:pt idx="8">
                  <c:v>212.81</c:v>
                </c:pt>
                <c:pt idx="9">
                  <c:v>200.69</c:v>
                </c:pt>
                <c:pt idx="10">
                  <c:v>198.09</c:v>
                </c:pt>
                <c:pt idx="11">
                  <c:v>209.19</c:v>
                </c:pt>
                <c:pt idx="12">
                  <c:v>225.43</c:v>
                </c:pt>
                <c:pt idx="13">
                  <c:v>225.53</c:v>
                </c:pt>
                <c:pt idx="14">
                  <c:v>203.7</c:v>
                </c:pt>
                <c:pt idx="15">
                  <c:v>225.63</c:v>
                </c:pt>
                <c:pt idx="16">
                  <c:v>226.13</c:v>
                </c:pt>
                <c:pt idx="17">
                  <c:v>212.75</c:v>
                </c:pt>
                <c:pt idx="18">
                  <c:v>229.12</c:v>
                </c:pt>
                <c:pt idx="19">
                  <c:v>234.13</c:v>
                </c:pt>
                <c:pt idx="20">
                  <c:v>241.6</c:v>
                </c:pt>
                <c:pt idx="21">
                  <c:v>238.93</c:v>
                </c:pt>
                <c:pt idx="22">
                  <c:v>220.15</c:v>
                </c:pt>
                <c:pt idx="23">
                  <c:v>240.27</c:v>
                </c:pt>
                <c:pt idx="24">
                  <c:v>239.49</c:v>
                </c:pt>
                <c:pt idx="25">
                  <c:v>238.72</c:v>
                </c:pt>
                <c:pt idx="26">
                  <c:v>242.13</c:v>
                </c:pt>
                <c:pt idx="27">
                  <c:v>251.13</c:v>
                </c:pt>
                <c:pt idx="28">
                  <c:v>251.67</c:v>
                </c:pt>
                <c:pt idx="29">
                  <c:v>263.27</c:v>
                </c:pt>
                <c:pt idx="30">
                  <c:v>263.93</c:v>
                </c:pt>
                <c:pt idx="31">
                  <c:v>220.27</c:v>
                </c:pt>
                <c:pt idx="32">
                  <c:v>211.2</c:v>
                </c:pt>
                <c:pt idx="33">
                  <c:v>241.87</c:v>
                </c:pt>
                <c:pt idx="34">
                  <c:v>227.73</c:v>
                </c:pt>
                <c:pt idx="35">
                  <c:v>234.2</c:v>
                </c:pt>
                <c:pt idx="36">
                  <c:v>279.79000000000002</c:v>
                </c:pt>
                <c:pt idx="37">
                  <c:v>280</c:v>
                </c:pt>
                <c:pt idx="38">
                  <c:v>260.39999999999998</c:v>
                </c:pt>
                <c:pt idx="39">
                  <c:v>257.39999999999998</c:v>
                </c:pt>
                <c:pt idx="40">
                  <c:v>240.6</c:v>
                </c:pt>
              </c:numCache>
            </c:numRef>
          </c:yVal>
          <c:smooth val="0"/>
          <c:extLst>
            <c:ext xmlns:c16="http://schemas.microsoft.com/office/drawing/2014/chart" uri="{C3380CC4-5D6E-409C-BE32-E72D297353CC}">
              <c16:uniqueId val="{00000000-1783-4C37-B1B4-0D7F425997D6}"/>
            </c:ext>
          </c:extLst>
        </c:ser>
        <c:ser>
          <c:idx val="2"/>
          <c:order val="1"/>
          <c:tx>
            <c:strRef>
              <c:f>Sheet1!$F$5</c:f>
              <c:strCache>
                <c:ptCount val="1"/>
                <c:pt idx="0">
                  <c:v>John Hancock Center</c:v>
                </c:pt>
              </c:strCache>
            </c:strRef>
          </c:tx>
          <c:spPr>
            <a:ln w="25400" cap="rnd">
              <a:noFill/>
              <a:round/>
            </a:ln>
            <a:effectLst/>
          </c:spPr>
          <c:marker>
            <c:symbol val="circle"/>
            <c:size val="5"/>
            <c:spPr>
              <a:solidFill>
                <a:schemeClr val="accent3"/>
              </a:solidFill>
              <a:ln w="9525">
                <a:solidFill>
                  <a:schemeClr val="accent3"/>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Sheet1!$H$5:$AV$5</c:f>
              <c:numCache>
                <c:formatCode>General</c:formatCode>
                <c:ptCount val="41"/>
                <c:pt idx="0">
                  <c:v>165.67</c:v>
                </c:pt>
                <c:pt idx="1">
                  <c:v>179.53</c:v>
                </c:pt>
                <c:pt idx="2">
                  <c:v>186.13</c:v>
                </c:pt>
                <c:pt idx="3">
                  <c:v>186.13</c:v>
                </c:pt>
                <c:pt idx="4">
                  <c:v>186.13</c:v>
                </c:pt>
                <c:pt idx="5">
                  <c:v>186.13</c:v>
                </c:pt>
                <c:pt idx="6">
                  <c:v>186.13</c:v>
                </c:pt>
                <c:pt idx="7">
                  <c:v>182.47</c:v>
                </c:pt>
                <c:pt idx="8">
                  <c:v>184.4</c:v>
                </c:pt>
                <c:pt idx="9">
                  <c:v>180.47</c:v>
                </c:pt>
                <c:pt idx="10">
                  <c:v>174.6</c:v>
                </c:pt>
                <c:pt idx="11">
                  <c:v>166.8</c:v>
                </c:pt>
                <c:pt idx="12">
                  <c:v>160.47</c:v>
                </c:pt>
                <c:pt idx="13">
                  <c:v>164.2</c:v>
                </c:pt>
                <c:pt idx="14">
                  <c:v>171.8</c:v>
                </c:pt>
                <c:pt idx="15">
                  <c:v>172.13</c:v>
                </c:pt>
                <c:pt idx="16">
                  <c:v>170.4</c:v>
                </c:pt>
                <c:pt idx="17">
                  <c:v>177.13</c:v>
                </c:pt>
                <c:pt idx="18">
                  <c:v>183.07</c:v>
                </c:pt>
                <c:pt idx="19">
                  <c:v>196.87</c:v>
                </c:pt>
                <c:pt idx="20">
                  <c:v>183.4</c:v>
                </c:pt>
                <c:pt idx="21">
                  <c:v>176.6</c:v>
                </c:pt>
                <c:pt idx="22">
                  <c:v>176.6</c:v>
                </c:pt>
                <c:pt idx="23">
                  <c:v>149.19999999999999</c:v>
                </c:pt>
                <c:pt idx="24">
                  <c:v>157.53</c:v>
                </c:pt>
                <c:pt idx="25">
                  <c:v>165.87</c:v>
                </c:pt>
                <c:pt idx="26">
                  <c:v>169.67</c:v>
                </c:pt>
                <c:pt idx="27">
                  <c:v>184.53</c:v>
                </c:pt>
                <c:pt idx="28">
                  <c:v>180.93</c:v>
                </c:pt>
                <c:pt idx="29">
                  <c:v>180.93</c:v>
                </c:pt>
                <c:pt idx="30">
                  <c:v>160.87</c:v>
                </c:pt>
                <c:pt idx="31">
                  <c:v>160.87</c:v>
                </c:pt>
                <c:pt idx="32">
                  <c:v>162.80000000000001</c:v>
                </c:pt>
                <c:pt idx="33">
                  <c:v>169.87</c:v>
                </c:pt>
                <c:pt idx="34">
                  <c:v>170.4</c:v>
                </c:pt>
                <c:pt idx="35">
                  <c:v>165.93</c:v>
                </c:pt>
                <c:pt idx="36">
                  <c:v>165.47</c:v>
                </c:pt>
                <c:pt idx="37">
                  <c:v>165.47</c:v>
                </c:pt>
                <c:pt idx="38">
                  <c:v>165.47</c:v>
                </c:pt>
                <c:pt idx="39">
                  <c:v>178.67</c:v>
                </c:pt>
                <c:pt idx="40">
                  <c:v>178.67</c:v>
                </c:pt>
              </c:numCache>
            </c:numRef>
          </c:yVal>
          <c:smooth val="0"/>
          <c:extLst>
            <c:ext xmlns:c16="http://schemas.microsoft.com/office/drawing/2014/chart" uri="{C3380CC4-5D6E-409C-BE32-E72D297353CC}">
              <c16:uniqueId val="{00000001-1783-4C37-B1B4-0D7F425997D6}"/>
            </c:ext>
          </c:extLst>
        </c:ser>
        <c:ser>
          <c:idx val="5"/>
          <c:order val="2"/>
          <c:tx>
            <c:strRef>
              <c:f>Sheet1!$F$8</c:f>
              <c:strCache>
                <c:ptCount val="1"/>
                <c:pt idx="0">
                  <c:v>Solomon Guggenheim Museum</c:v>
                </c:pt>
              </c:strCache>
            </c:strRef>
          </c:tx>
          <c:spPr>
            <a:ln w="25400" cap="rnd">
              <a:noFill/>
              <a:round/>
            </a:ln>
            <a:effectLst/>
          </c:spPr>
          <c:marker>
            <c:symbol val="circle"/>
            <c:size val="5"/>
            <c:spPr>
              <a:solidFill>
                <a:schemeClr val="accent6"/>
              </a:solidFill>
              <a:ln w="9525">
                <a:solidFill>
                  <a:schemeClr val="accent6"/>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Sheet1!$H$8:$AV$8</c:f>
              <c:numCache>
                <c:formatCode>General</c:formatCode>
                <c:ptCount val="41"/>
                <c:pt idx="0">
                  <c:v>121.05</c:v>
                </c:pt>
                <c:pt idx="1">
                  <c:v>118.67</c:v>
                </c:pt>
                <c:pt idx="2">
                  <c:v>122.6</c:v>
                </c:pt>
                <c:pt idx="3">
                  <c:v>113.6</c:v>
                </c:pt>
                <c:pt idx="4">
                  <c:v>111.07</c:v>
                </c:pt>
                <c:pt idx="5">
                  <c:v>108</c:v>
                </c:pt>
                <c:pt idx="6">
                  <c:v>111.6</c:v>
                </c:pt>
                <c:pt idx="7">
                  <c:v>118.4</c:v>
                </c:pt>
                <c:pt idx="8">
                  <c:v>124.8</c:v>
                </c:pt>
                <c:pt idx="9">
                  <c:v>134.87</c:v>
                </c:pt>
                <c:pt idx="10">
                  <c:v>126.93</c:v>
                </c:pt>
                <c:pt idx="11">
                  <c:v>134.72999999999999</c:v>
                </c:pt>
                <c:pt idx="12">
                  <c:v>114.4</c:v>
                </c:pt>
                <c:pt idx="13">
                  <c:v>110.53</c:v>
                </c:pt>
                <c:pt idx="14">
                  <c:v>103.93</c:v>
                </c:pt>
                <c:pt idx="15">
                  <c:v>89.87</c:v>
                </c:pt>
                <c:pt idx="16">
                  <c:v>81.33</c:v>
                </c:pt>
                <c:pt idx="17">
                  <c:v>86</c:v>
                </c:pt>
                <c:pt idx="18">
                  <c:v>78.83</c:v>
                </c:pt>
                <c:pt idx="19">
                  <c:v>68.53</c:v>
                </c:pt>
                <c:pt idx="20">
                  <c:v>72.47</c:v>
                </c:pt>
                <c:pt idx="21">
                  <c:v>71.400000000000006</c:v>
                </c:pt>
                <c:pt idx="22">
                  <c:v>68.53</c:v>
                </c:pt>
                <c:pt idx="23">
                  <c:v>69</c:v>
                </c:pt>
                <c:pt idx="24">
                  <c:v>64.900000000000006</c:v>
                </c:pt>
                <c:pt idx="25">
                  <c:v>60.8</c:v>
                </c:pt>
                <c:pt idx="26">
                  <c:v>58.07</c:v>
                </c:pt>
                <c:pt idx="27">
                  <c:v>61</c:v>
                </c:pt>
                <c:pt idx="28">
                  <c:v>69.930000000000007</c:v>
                </c:pt>
                <c:pt idx="29">
                  <c:v>66.400000000000006</c:v>
                </c:pt>
                <c:pt idx="30">
                  <c:v>68.069999999999993</c:v>
                </c:pt>
                <c:pt idx="31">
                  <c:v>59.13</c:v>
                </c:pt>
                <c:pt idx="32">
                  <c:v>63.53</c:v>
                </c:pt>
                <c:pt idx="33">
                  <c:v>58.4</c:v>
                </c:pt>
                <c:pt idx="34">
                  <c:v>60.53</c:v>
                </c:pt>
                <c:pt idx="35">
                  <c:v>61.87</c:v>
                </c:pt>
                <c:pt idx="36">
                  <c:v>62.87</c:v>
                </c:pt>
                <c:pt idx="37">
                  <c:v>66.33</c:v>
                </c:pt>
                <c:pt idx="38">
                  <c:v>71</c:v>
                </c:pt>
                <c:pt idx="39">
                  <c:v>71</c:v>
                </c:pt>
                <c:pt idx="40">
                  <c:v>66</c:v>
                </c:pt>
              </c:numCache>
            </c:numRef>
          </c:yVal>
          <c:smooth val="0"/>
          <c:extLst xmlns:c15="http://schemas.microsoft.com/office/drawing/2012/chart">
            <c:ext xmlns:c16="http://schemas.microsoft.com/office/drawing/2014/chart" uri="{C3380CC4-5D6E-409C-BE32-E72D297353CC}">
              <c16:uniqueId val="{00000002-1783-4C37-B1B4-0D7F425997D6}"/>
            </c:ext>
          </c:extLst>
        </c:ser>
        <c:ser>
          <c:idx val="6"/>
          <c:order val="3"/>
          <c:tx>
            <c:strRef>
              <c:f>Sheet1!$F$9</c:f>
              <c:strCache>
                <c:ptCount val="1"/>
                <c:pt idx="0">
                  <c:v>White House</c:v>
                </c:pt>
              </c:strCache>
            </c:strRef>
          </c:tx>
          <c:spPr>
            <a:ln w="2540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Sheet1!$H$9:$AV$9</c:f>
              <c:numCache>
                <c:formatCode>General</c:formatCode>
                <c:ptCount val="41"/>
                <c:pt idx="0">
                  <c:v>47.95</c:v>
                </c:pt>
                <c:pt idx="1">
                  <c:v>45</c:v>
                </c:pt>
                <c:pt idx="2">
                  <c:v>45.3</c:v>
                </c:pt>
                <c:pt idx="3">
                  <c:v>42.13</c:v>
                </c:pt>
                <c:pt idx="4">
                  <c:v>42.13</c:v>
                </c:pt>
                <c:pt idx="5">
                  <c:v>41.33</c:v>
                </c:pt>
                <c:pt idx="6">
                  <c:v>39.869999999999997</c:v>
                </c:pt>
                <c:pt idx="7">
                  <c:v>35.6</c:v>
                </c:pt>
                <c:pt idx="8">
                  <c:v>35.6</c:v>
                </c:pt>
                <c:pt idx="9">
                  <c:v>35.130000000000003</c:v>
                </c:pt>
                <c:pt idx="10">
                  <c:v>35.07</c:v>
                </c:pt>
                <c:pt idx="11">
                  <c:v>43.2</c:v>
                </c:pt>
                <c:pt idx="12">
                  <c:v>52.98</c:v>
                </c:pt>
                <c:pt idx="13">
                  <c:v>58.84</c:v>
                </c:pt>
                <c:pt idx="14">
                  <c:v>62.19</c:v>
                </c:pt>
                <c:pt idx="15">
                  <c:v>62.2</c:v>
                </c:pt>
                <c:pt idx="16">
                  <c:v>61.28</c:v>
                </c:pt>
                <c:pt idx="17">
                  <c:v>56.91</c:v>
                </c:pt>
                <c:pt idx="18">
                  <c:v>57.57</c:v>
                </c:pt>
                <c:pt idx="19">
                  <c:v>62.47</c:v>
                </c:pt>
                <c:pt idx="20">
                  <c:v>62.13</c:v>
                </c:pt>
                <c:pt idx="21">
                  <c:v>62.21</c:v>
                </c:pt>
                <c:pt idx="22">
                  <c:v>59.07</c:v>
                </c:pt>
                <c:pt idx="23">
                  <c:v>73.12</c:v>
                </c:pt>
                <c:pt idx="24">
                  <c:v>78.19</c:v>
                </c:pt>
                <c:pt idx="25">
                  <c:v>83.26</c:v>
                </c:pt>
                <c:pt idx="26">
                  <c:v>87.44</c:v>
                </c:pt>
                <c:pt idx="27">
                  <c:v>92.4</c:v>
                </c:pt>
                <c:pt idx="28">
                  <c:v>91.27</c:v>
                </c:pt>
                <c:pt idx="29">
                  <c:v>86.55</c:v>
                </c:pt>
                <c:pt idx="30">
                  <c:v>96.6</c:v>
                </c:pt>
                <c:pt idx="31">
                  <c:v>89.85</c:v>
                </c:pt>
                <c:pt idx="32">
                  <c:v>88.57</c:v>
                </c:pt>
                <c:pt idx="33">
                  <c:v>83</c:v>
                </c:pt>
                <c:pt idx="34">
                  <c:v>100.8</c:v>
                </c:pt>
                <c:pt idx="35">
                  <c:v>106</c:v>
                </c:pt>
                <c:pt idx="36">
                  <c:v>122.14</c:v>
                </c:pt>
                <c:pt idx="37">
                  <c:v>125.35</c:v>
                </c:pt>
                <c:pt idx="38">
                  <c:v>105.08</c:v>
                </c:pt>
                <c:pt idx="39">
                  <c:v>124.13</c:v>
                </c:pt>
                <c:pt idx="40">
                  <c:v>125.8</c:v>
                </c:pt>
              </c:numCache>
            </c:numRef>
          </c:yVal>
          <c:smooth val="0"/>
          <c:extLst>
            <c:ext xmlns:c16="http://schemas.microsoft.com/office/drawing/2014/chart" uri="{C3380CC4-5D6E-409C-BE32-E72D297353CC}">
              <c16:uniqueId val="{00000003-1783-4C37-B1B4-0D7F425997D6}"/>
            </c:ext>
          </c:extLst>
        </c:ser>
        <c:dLbls>
          <c:showLegendKey val="0"/>
          <c:showVal val="0"/>
          <c:showCatName val="0"/>
          <c:showSerName val="0"/>
          <c:showPercent val="0"/>
          <c:showBubbleSize val="0"/>
        </c:dLbls>
        <c:axId val="1257717936"/>
        <c:axId val="1257720096"/>
        <c:extLst/>
      </c:scatterChart>
      <c:valAx>
        <c:axId val="1257717936"/>
        <c:scaling>
          <c:orientation val="minMax"/>
          <c:min val="42200"/>
        </c:scaling>
        <c:delete val="0"/>
        <c:axPos val="b"/>
        <c:majorGridlines>
          <c:spPr>
            <a:ln w="9525" cap="flat" cmpd="sng" algn="ctr">
              <a:solidFill>
                <a:schemeClr val="tx1">
                  <a:lumMod val="15000"/>
                  <a:lumOff val="85000"/>
                </a:schemeClr>
              </a:solidFill>
              <a:round/>
            </a:ln>
            <a:effectLst/>
          </c:spPr>
        </c:majorGridlines>
        <c:numFmt formatCode="[$-409]mmm\-yy;@"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720096"/>
        <c:crosses val="autoZero"/>
        <c:crossBetween val="midCat"/>
      </c:valAx>
      <c:valAx>
        <c:axId val="125772009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717936"/>
        <c:crosses val="autoZero"/>
        <c:crossBetween val="midCat"/>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Selected</a:t>
            </a:r>
            <a:r>
              <a:rPr lang="en-US" baseline="0"/>
              <a:t> Lego Valuation over Time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Sheet1!$F$3</c:f>
              <c:strCache>
                <c:ptCount val="1"/>
                <c:pt idx="0">
                  <c:v>Fallingwater</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Sheet1!$H$3:$AV$3</c:f>
              <c:numCache>
                <c:formatCode>General</c:formatCode>
                <c:ptCount val="41"/>
                <c:pt idx="0">
                  <c:v>177.82</c:v>
                </c:pt>
                <c:pt idx="1">
                  <c:v>185.6</c:v>
                </c:pt>
                <c:pt idx="2">
                  <c:v>194.3</c:v>
                </c:pt>
                <c:pt idx="3">
                  <c:v>199.4</c:v>
                </c:pt>
                <c:pt idx="4">
                  <c:v>189.8</c:v>
                </c:pt>
                <c:pt idx="5">
                  <c:v>192.67</c:v>
                </c:pt>
                <c:pt idx="6">
                  <c:v>170.8</c:v>
                </c:pt>
                <c:pt idx="7">
                  <c:v>180.67</c:v>
                </c:pt>
                <c:pt idx="8">
                  <c:v>212.81</c:v>
                </c:pt>
                <c:pt idx="9">
                  <c:v>200.69</c:v>
                </c:pt>
                <c:pt idx="10">
                  <c:v>198.09</c:v>
                </c:pt>
                <c:pt idx="11">
                  <c:v>209.19</c:v>
                </c:pt>
                <c:pt idx="12">
                  <c:v>225.43</c:v>
                </c:pt>
                <c:pt idx="13">
                  <c:v>225.53</c:v>
                </c:pt>
                <c:pt idx="14">
                  <c:v>203.7</c:v>
                </c:pt>
                <c:pt idx="15">
                  <c:v>225.63</c:v>
                </c:pt>
                <c:pt idx="16">
                  <c:v>226.13</c:v>
                </c:pt>
                <c:pt idx="17">
                  <c:v>212.75</c:v>
                </c:pt>
                <c:pt idx="18">
                  <c:v>229.12</c:v>
                </c:pt>
                <c:pt idx="19">
                  <c:v>234.13</c:v>
                </c:pt>
                <c:pt idx="20">
                  <c:v>241.6</c:v>
                </c:pt>
                <c:pt idx="21">
                  <c:v>238.93</c:v>
                </c:pt>
                <c:pt idx="22">
                  <c:v>220.15</c:v>
                </c:pt>
                <c:pt idx="23">
                  <c:v>240.27</c:v>
                </c:pt>
                <c:pt idx="24">
                  <c:v>239.49</c:v>
                </c:pt>
                <c:pt idx="25">
                  <c:v>238.72</c:v>
                </c:pt>
                <c:pt idx="26">
                  <c:v>242.13</c:v>
                </c:pt>
                <c:pt idx="27">
                  <c:v>251.13</c:v>
                </c:pt>
                <c:pt idx="28">
                  <c:v>251.67</c:v>
                </c:pt>
                <c:pt idx="29">
                  <c:v>263.27</c:v>
                </c:pt>
                <c:pt idx="30">
                  <c:v>263.93</c:v>
                </c:pt>
                <c:pt idx="31">
                  <c:v>220.27</c:v>
                </c:pt>
                <c:pt idx="32">
                  <c:v>211.2</c:v>
                </c:pt>
                <c:pt idx="33">
                  <c:v>241.87</c:v>
                </c:pt>
                <c:pt idx="34">
                  <c:v>227.73</c:v>
                </c:pt>
                <c:pt idx="35">
                  <c:v>234.2</c:v>
                </c:pt>
                <c:pt idx="36">
                  <c:v>279.79000000000002</c:v>
                </c:pt>
                <c:pt idx="37">
                  <c:v>280</c:v>
                </c:pt>
                <c:pt idx="38">
                  <c:v>260.39999999999998</c:v>
                </c:pt>
                <c:pt idx="39">
                  <c:v>257.39999999999998</c:v>
                </c:pt>
                <c:pt idx="40">
                  <c:v>240.6</c:v>
                </c:pt>
              </c:numCache>
            </c:numRef>
          </c:yVal>
          <c:smooth val="1"/>
          <c:extLst>
            <c:ext xmlns:c16="http://schemas.microsoft.com/office/drawing/2014/chart" uri="{C3380CC4-5D6E-409C-BE32-E72D297353CC}">
              <c16:uniqueId val="{00000000-6E30-4620-A848-B70B47E93EC0}"/>
            </c:ext>
          </c:extLst>
        </c:ser>
        <c:ser>
          <c:idx val="1"/>
          <c:order val="1"/>
          <c:tx>
            <c:strRef>
              <c:f>Sheet1!$F$4</c:f>
              <c:strCache>
                <c:ptCount val="1"/>
                <c:pt idx="0">
                  <c:v>Sears Tower</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Sheet1!$H$4:$AV$4</c:f>
              <c:numCache>
                <c:formatCode>General</c:formatCode>
                <c:ptCount val="41"/>
                <c:pt idx="0">
                  <c:v>44.93</c:v>
                </c:pt>
                <c:pt idx="1">
                  <c:v>44.93</c:v>
                </c:pt>
                <c:pt idx="2">
                  <c:v>50.47</c:v>
                </c:pt>
                <c:pt idx="3">
                  <c:v>52.8</c:v>
                </c:pt>
                <c:pt idx="4">
                  <c:v>58</c:v>
                </c:pt>
                <c:pt idx="5">
                  <c:v>58</c:v>
                </c:pt>
                <c:pt idx="6">
                  <c:v>58</c:v>
                </c:pt>
                <c:pt idx="7">
                  <c:v>58</c:v>
                </c:pt>
                <c:pt idx="8">
                  <c:v>58</c:v>
                </c:pt>
                <c:pt idx="9">
                  <c:v>58</c:v>
                </c:pt>
                <c:pt idx="10">
                  <c:v>58</c:v>
                </c:pt>
                <c:pt idx="11">
                  <c:v>58</c:v>
                </c:pt>
                <c:pt idx="12">
                  <c:v>74.33</c:v>
                </c:pt>
                <c:pt idx="13">
                  <c:v>74.33</c:v>
                </c:pt>
                <c:pt idx="14">
                  <c:v>74.33</c:v>
                </c:pt>
                <c:pt idx="15">
                  <c:v>74.33</c:v>
                </c:pt>
                <c:pt idx="16">
                  <c:v>74.33</c:v>
                </c:pt>
                <c:pt idx="17">
                  <c:v>72.36</c:v>
                </c:pt>
                <c:pt idx="18">
                  <c:v>72.36</c:v>
                </c:pt>
                <c:pt idx="19">
                  <c:v>72.36</c:v>
                </c:pt>
                <c:pt idx="20">
                  <c:v>68.459999999999994</c:v>
                </c:pt>
                <c:pt idx="21">
                  <c:v>68.459999999999994</c:v>
                </c:pt>
                <c:pt idx="22">
                  <c:v>68.459999999999994</c:v>
                </c:pt>
                <c:pt idx="23">
                  <c:v>68.459999999999994</c:v>
                </c:pt>
                <c:pt idx="24">
                  <c:v>70.139999999999986</c:v>
                </c:pt>
                <c:pt idx="25">
                  <c:v>71.819999999999993</c:v>
                </c:pt>
                <c:pt idx="26">
                  <c:v>76.8</c:v>
                </c:pt>
                <c:pt idx="27">
                  <c:v>85.6</c:v>
                </c:pt>
                <c:pt idx="28">
                  <c:v>83.47</c:v>
                </c:pt>
                <c:pt idx="29">
                  <c:v>86.6</c:v>
                </c:pt>
                <c:pt idx="30">
                  <c:v>86.6</c:v>
                </c:pt>
                <c:pt idx="31">
                  <c:v>86.6</c:v>
                </c:pt>
                <c:pt idx="32">
                  <c:v>86.6</c:v>
                </c:pt>
                <c:pt idx="33">
                  <c:v>86.6</c:v>
                </c:pt>
                <c:pt idx="34">
                  <c:v>86.6</c:v>
                </c:pt>
                <c:pt idx="35">
                  <c:v>86.6</c:v>
                </c:pt>
                <c:pt idx="36">
                  <c:v>86.6</c:v>
                </c:pt>
                <c:pt idx="37">
                  <c:v>86.6</c:v>
                </c:pt>
                <c:pt idx="38">
                  <c:v>86.6</c:v>
                </c:pt>
                <c:pt idx="39">
                  <c:v>86.6</c:v>
                </c:pt>
                <c:pt idx="40">
                  <c:v>86.6</c:v>
                </c:pt>
              </c:numCache>
            </c:numRef>
          </c:yVal>
          <c:smooth val="1"/>
          <c:extLst>
            <c:ext xmlns:c16="http://schemas.microsoft.com/office/drawing/2014/chart" uri="{C3380CC4-5D6E-409C-BE32-E72D297353CC}">
              <c16:uniqueId val="{00000001-6E30-4620-A848-B70B47E93EC0}"/>
            </c:ext>
          </c:extLst>
        </c:ser>
        <c:ser>
          <c:idx val="2"/>
          <c:order val="2"/>
          <c:tx>
            <c:strRef>
              <c:f>Sheet1!$F$5</c:f>
              <c:strCache>
                <c:ptCount val="1"/>
                <c:pt idx="0">
                  <c:v>John Hancock Center</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Sheet1!$H$5:$AV$5</c:f>
              <c:numCache>
                <c:formatCode>General</c:formatCode>
                <c:ptCount val="41"/>
                <c:pt idx="0">
                  <c:v>165.67</c:v>
                </c:pt>
                <c:pt idx="1">
                  <c:v>179.53</c:v>
                </c:pt>
                <c:pt idx="2">
                  <c:v>186.13</c:v>
                </c:pt>
                <c:pt idx="3">
                  <c:v>186.13</c:v>
                </c:pt>
                <c:pt idx="4">
                  <c:v>186.13</c:v>
                </c:pt>
                <c:pt idx="5">
                  <c:v>186.13</c:v>
                </c:pt>
                <c:pt idx="6">
                  <c:v>186.13</c:v>
                </c:pt>
                <c:pt idx="7">
                  <c:v>182.47</c:v>
                </c:pt>
                <c:pt idx="8">
                  <c:v>184.4</c:v>
                </c:pt>
                <c:pt idx="9">
                  <c:v>180.47</c:v>
                </c:pt>
                <c:pt idx="10">
                  <c:v>174.6</c:v>
                </c:pt>
                <c:pt idx="11">
                  <c:v>166.8</c:v>
                </c:pt>
                <c:pt idx="12">
                  <c:v>160.47</c:v>
                </c:pt>
                <c:pt idx="13">
                  <c:v>164.2</c:v>
                </c:pt>
                <c:pt idx="14">
                  <c:v>171.8</c:v>
                </c:pt>
                <c:pt idx="15">
                  <c:v>172.13</c:v>
                </c:pt>
                <c:pt idx="16">
                  <c:v>170.4</c:v>
                </c:pt>
                <c:pt idx="17">
                  <c:v>177.13</c:v>
                </c:pt>
                <c:pt idx="18">
                  <c:v>183.07</c:v>
                </c:pt>
                <c:pt idx="19">
                  <c:v>196.87</c:v>
                </c:pt>
                <c:pt idx="20">
                  <c:v>183.4</c:v>
                </c:pt>
                <c:pt idx="21">
                  <c:v>176.6</c:v>
                </c:pt>
                <c:pt idx="22">
                  <c:v>176.6</c:v>
                </c:pt>
                <c:pt idx="23">
                  <c:v>149.19999999999999</c:v>
                </c:pt>
                <c:pt idx="24">
                  <c:v>157.53</c:v>
                </c:pt>
                <c:pt idx="25">
                  <c:v>165.87</c:v>
                </c:pt>
                <c:pt idx="26">
                  <c:v>169.67</c:v>
                </c:pt>
                <c:pt idx="27">
                  <c:v>184.53</c:v>
                </c:pt>
                <c:pt idx="28">
                  <c:v>180.93</c:v>
                </c:pt>
                <c:pt idx="29">
                  <c:v>180.93</c:v>
                </c:pt>
                <c:pt idx="30">
                  <c:v>160.87</c:v>
                </c:pt>
                <c:pt idx="31">
                  <c:v>160.87</c:v>
                </c:pt>
                <c:pt idx="32">
                  <c:v>162.80000000000001</c:v>
                </c:pt>
                <c:pt idx="33">
                  <c:v>169.87</c:v>
                </c:pt>
                <c:pt idx="34">
                  <c:v>170.4</c:v>
                </c:pt>
                <c:pt idx="35">
                  <c:v>165.93</c:v>
                </c:pt>
                <c:pt idx="36">
                  <c:v>165.47</c:v>
                </c:pt>
                <c:pt idx="37">
                  <c:v>165.47</c:v>
                </c:pt>
                <c:pt idx="38">
                  <c:v>165.47</c:v>
                </c:pt>
                <c:pt idx="39">
                  <c:v>178.67</c:v>
                </c:pt>
                <c:pt idx="40">
                  <c:v>178.67</c:v>
                </c:pt>
              </c:numCache>
            </c:numRef>
          </c:yVal>
          <c:smooth val="1"/>
          <c:extLst>
            <c:ext xmlns:c16="http://schemas.microsoft.com/office/drawing/2014/chart" uri="{C3380CC4-5D6E-409C-BE32-E72D297353CC}">
              <c16:uniqueId val="{00000002-6E30-4620-A848-B70B47E93EC0}"/>
            </c:ext>
          </c:extLst>
        </c:ser>
        <c:ser>
          <c:idx val="3"/>
          <c:order val="3"/>
          <c:tx>
            <c:strRef>
              <c:f>Sheet1!$F$6</c:f>
              <c:strCache>
                <c:ptCount val="1"/>
                <c:pt idx="0">
                  <c:v>Empire State Building</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Sheet1!$H$6:$AV$6</c:f>
              <c:numCache>
                <c:formatCode>General</c:formatCode>
                <c:ptCount val="41"/>
                <c:pt idx="0">
                  <c:v>36.11</c:v>
                </c:pt>
                <c:pt idx="1">
                  <c:v>33.32</c:v>
                </c:pt>
                <c:pt idx="2">
                  <c:v>34.65</c:v>
                </c:pt>
                <c:pt idx="3">
                  <c:v>33.33</c:v>
                </c:pt>
                <c:pt idx="4">
                  <c:v>31.2</c:v>
                </c:pt>
                <c:pt idx="5">
                  <c:v>31</c:v>
                </c:pt>
                <c:pt idx="6">
                  <c:v>37.270000000000003</c:v>
                </c:pt>
                <c:pt idx="7">
                  <c:v>33.93</c:v>
                </c:pt>
                <c:pt idx="8">
                  <c:v>32.270000000000003</c:v>
                </c:pt>
                <c:pt idx="9">
                  <c:v>34.130000000000003</c:v>
                </c:pt>
                <c:pt idx="10">
                  <c:v>32.729999999999997</c:v>
                </c:pt>
                <c:pt idx="11">
                  <c:v>32.92</c:v>
                </c:pt>
                <c:pt idx="12">
                  <c:v>40.65</c:v>
                </c:pt>
                <c:pt idx="13">
                  <c:v>41.85</c:v>
                </c:pt>
                <c:pt idx="14">
                  <c:v>40.630000000000003</c:v>
                </c:pt>
                <c:pt idx="15">
                  <c:v>35.869999999999997</c:v>
                </c:pt>
                <c:pt idx="16">
                  <c:v>37.33</c:v>
                </c:pt>
                <c:pt idx="17">
                  <c:v>32.869999999999997</c:v>
                </c:pt>
                <c:pt idx="18">
                  <c:v>36.33</c:v>
                </c:pt>
                <c:pt idx="19">
                  <c:v>34.39</c:v>
                </c:pt>
                <c:pt idx="20">
                  <c:v>27.59</c:v>
                </c:pt>
                <c:pt idx="21">
                  <c:v>29.87</c:v>
                </c:pt>
                <c:pt idx="22">
                  <c:v>32.93</c:v>
                </c:pt>
                <c:pt idx="23">
                  <c:v>34.729999999999997</c:v>
                </c:pt>
                <c:pt idx="24">
                  <c:v>37.799999999999997</c:v>
                </c:pt>
                <c:pt idx="25">
                  <c:v>40.880000000000003</c:v>
                </c:pt>
                <c:pt idx="26">
                  <c:v>40.94</c:v>
                </c:pt>
                <c:pt idx="27">
                  <c:v>39.06</c:v>
                </c:pt>
                <c:pt idx="28">
                  <c:v>35.549999999999997</c:v>
                </c:pt>
                <c:pt idx="29">
                  <c:v>40</c:v>
                </c:pt>
                <c:pt idx="30">
                  <c:v>41.67</c:v>
                </c:pt>
                <c:pt idx="31">
                  <c:v>44.41</c:v>
                </c:pt>
                <c:pt idx="32">
                  <c:v>44.87</c:v>
                </c:pt>
                <c:pt idx="33">
                  <c:v>41</c:v>
                </c:pt>
                <c:pt idx="34">
                  <c:v>39.729999999999997</c:v>
                </c:pt>
                <c:pt idx="35">
                  <c:v>40.799999999999997</c:v>
                </c:pt>
                <c:pt idx="36">
                  <c:v>46.94</c:v>
                </c:pt>
                <c:pt idx="37">
                  <c:v>47.2</c:v>
                </c:pt>
                <c:pt idx="38">
                  <c:v>48.53</c:v>
                </c:pt>
                <c:pt idx="39">
                  <c:v>52.07</c:v>
                </c:pt>
                <c:pt idx="40">
                  <c:v>51.47</c:v>
                </c:pt>
              </c:numCache>
            </c:numRef>
          </c:yVal>
          <c:smooth val="1"/>
          <c:extLst>
            <c:ext xmlns:c16="http://schemas.microsoft.com/office/drawing/2014/chart" uri="{C3380CC4-5D6E-409C-BE32-E72D297353CC}">
              <c16:uniqueId val="{00000003-6E30-4620-A848-B70B47E93EC0}"/>
            </c:ext>
          </c:extLst>
        </c:ser>
        <c:ser>
          <c:idx val="4"/>
          <c:order val="4"/>
          <c:tx>
            <c:strRef>
              <c:f>Sheet1!$F$7</c:f>
              <c:strCache>
                <c:ptCount val="1"/>
                <c:pt idx="0">
                  <c:v>Seattle Space Needle</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Sheet1!$H$7:$AV$7</c:f>
              <c:numCache>
                <c:formatCode>General</c:formatCode>
                <c:ptCount val="41"/>
                <c:pt idx="0">
                  <c:v>22.41</c:v>
                </c:pt>
                <c:pt idx="1">
                  <c:v>21.5</c:v>
                </c:pt>
                <c:pt idx="2">
                  <c:v>20.39</c:v>
                </c:pt>
                <c:pt idx="3">
                  <c:v>21.33</c:v>
                </c:pt>
                <c:pt idx="4">
                  <c:v>20.8</c:v>
                </c:pt>
                <c:pt idx="5">
                  <c:v>20</c:v>
                </c:pt>
                <c:pt idx="6">
                  <c:v>20.93</c:v>
                </c:pt>
                <c:pt idx="7">
                  <c:v>29.87</c:v>
                </c:pt>
                <c:pt idx="8">
                  <c:v>30.37</c:v>
                </c:pt>
                <c:pt idx="9">
                  <c:v>26.88</c:v>
                </c:pt>
                <c:pt idx="10">
                  <c:v>32.799999999999997</c:v>
                </c:pt>
                <c:pt idx="11">
                  <c:v>29.68</c:v>
                </c:pt>
                <c:pt idx="12">
                  <c:v>33.39</c:v>
                </c:pt>
                <c:pt idx="13">
                  <c:v>32.56</c:v>
                </c:pt>
                <c:pt idx="14">
                  <c:v>33.4</c:v>
                </c:pt>
                <c:pt idx="15">
                  <c:v>32.36</c:v>
                </c:pt>
                <c:pt idx="16">
                  <c:v>35.65</c:v>
                </c:pt>
                <c:pt idx="17">
                  <c:v>34.630000000000003</c:v>
                </c:pt>
                <c:pt idx="18">
                  <c:v>35.25</c:v>
                </c:pt>
                <c:pt idx="19">
                  <c:v>33.950000000000003</c:v>
                </c:pt>
                <c:pt idx="20">
                  <c:v>36.25</c:v>
                </c:pt>
                <c:pt idx="21">
                  <c:v>40.83</c:v>
                </c:pt>
                <c:pt idx="22">
                  <c:v>40.86</c:v>
                </c:pt>
                <c:pt idx="23">
                  <c:v>44.98</c:v>
                </c:pt>
                <c:pt idx="24">
                  <c:v>47.46</c:v>
                </c:pt>
                <c:pt idx="25">
                  <c:v>49.95</c:v>
                </c:pt>
                <c:pt idx="26">
                  <c:v>49.83</c:v>
                </c:pt>
                <c:pt idx="27">
                  <c:v>49.42</c:v>
                </c:pt>
                <c:pt idx="28">
                  <c:v>54.53</c:v>
                </c:pt>
                <c:pt idx="29">
                  <c:v>48.5</c:v>
                </c:pt>
                <c:pt idx="30">
                  <c:v>48.2</c:v>
                </c:pt>
                <c:pt idx="31">
                  <c:v>53.13</c:v>
                </c:pt>
                <c:pt idx="32">
                  <c:v>50</c:v>
                </c:pt>
                <c:pt idx="33">
                  <c:v>38.799999999999997</c:v>
                </c:pt>
                <c:pt idx="34">
                  <c:v>44.4</c:v>
                </c:pt>
                <c:pt idx="35">
                  <c:v>57.86</c:v>
                </c:pt>
                <c:pt idx="36">
                  <c:v>60.47</c:v>
                </c:pt>
                <c:pt idx="37">
                  <c:v>61.2</c:v>
                </c:pt>
                <c:pt idx="38">
                  <c:v>54.19</c:v>
                </c:pt>
                <c:pt idx="39">
                  <c:v>70.33</c:v>
                </c:pt>
                <c:pt idx="40">
                  <c:v>62</c:v>
                </c:pt>
              </c:numCache>
            </c:numRef>
          </c:yVal>
          <c:smooth val="1"/>
          <c:extLst>
            <c:ext xmlns:c16="http://schemas.microsoft.com/office/drawing/2014/chart" uri="{C3380CC4-5D6E-409C-BE32-E72D297353CC}">
              <c16:uniqueId val="{00000004-6E30-4620-A848-B70B47E93EC0}"/>
            </c:ext>
          </c:extLst>
        </c:ser>
        <c:ser>
          <c:idx val="5"/>
          <c:order val="5"/>
          <c:tx>
            <c:strRef>
              <c:f>Sheet1!$F$8</c:f>
              <c:strCache>
                <c:ptCount val="1"/>
                <c:pt idx="0">
                  <c:v>Solomon Guggenheim Museum</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Sheet1!$H$8:$AV$8</c:f>
              <c:numCache>
                <c:formatCode>General</c:formatCode>
                <c:ptCount val="41"/>
                <c:pt idx="0">
                  <c:v>121.05</c:v>
                </c:pt>
                <c:pt idx="1">
                  <c:v>118.67</c:v>
                </c:pt>
                <c:pt idx="2">
                  <c:v>122.6</c:v>
                </c:pt>
                <c:pt idx="3">
                  <c:v>113.6</c:v>
                </c:pt>
                <c:pt idx="4">
                  <c:v>111.07</c:v>
                </c:pt>
                <c:pt idx="5">
                  <c:v>108</c:v>
                </c:pt>
                <c:pt idx="6">
                  <c:v>111.6</c:v>
                </c:pt>
                <c:pt idx="7">
                  <c:v>118.4</c:v>
                </c:pt>
                <c:pt idx="8">
                  <c:v>124.8</c:v>
                </c:pt>
                <c:pt idx="9">
                  <c:v>134.87</c:v>
                </c:pt>
                <c:pt idx="10">
                  <c:v>126.93</c:v>
                </c:pt>
                <c:pt idx="11">
                  <c:v>134.72999999999999</c:v>
                </c:pt>
                <c:pt idx="12">
                  <c:v>114.4</c:v>
                </c:pt>
                <c:pt idx="13">
                  <c:v>110.53</c:v>
                </c:pt>
                <c:pt idx="14">
                  <c:v>103.93</c:v>
                </c:pt>
                <c:pt idx="15">
                  <c:v>89.87</c:v>
                </c:pt>
                <c:pt idx="16">
                  <c:v>81.33</c:v>
                </c:pt>
                <c:pt idx="17">
                  <c:v>86</c:v>
                </c:pt>
                <c:pt idx="18">
                  <c:v>78.83</c:v>
                </c:pt>
                <c:pt idx="19">
                  <c:v>68.53</c:v>
                </c:pt>
                <c:pt idx="20">
                  <c:v>72.47</c:v>
                </c:pt>
                <c:pt idx="21">
                  <c:v>71.400000000000006</c:v>
                </c:pt>
                <c:pt idx="22">
                  <c:v>68.53</c:v>
                </c:pt>
                <c:pt idx="23">
                  <c:v>69</c:v>
                </c:pt>
                <c:pt idx="24">
                  <c:v>64.900000000000006</c:v>
                </c:pt>
                <c:pt idx="25">
                  <c:v>60.8</c:v>
                </c:pt>
                <c:pt idx="26">
                  <c:v>58.07</c:v>
                </c:pt>
                <c:pt idx="27">
                  <c:v>61</c:v>
                </c:pt>
                <c:pt idx="28">
                  <c:v>69.930000000000007</c:v>
                </c:pt>
                <c:pt idx="29">
                  <c:v>66.400000000000006</c:v>
                </c:pt>
                <c:pt idx="30">
                  <c:v>68.069999999999993</c:v>
                </c:pt>
                <c:pt idx="31">
                  <c:v>59.13</c:v>
                </c:pt>
                <c:pt idx="32">
                  <c:v>63.53</c:v>
                </c:pt>
                <c:pt idx="33">
                  <c:v>58.4</c:v>
                </c:pt>
                <c:pt idx="34">
                  <c:v>60.53</c:v>
                </c:pt>
                <c:pt idx="35">
                  <c:v>61.87</c:v>
                </c:pt>
                <c:pt idx="36">
                  <c:v>62.87</c:v>
                </c:pt>
                <c:pt idx="37">
                  <c:v>66.33</c:v>
                </c:pt>
                <c:pt idx="38">
                  <c:v>71</c:v>
                </c:pt>
                <c:pt idx="39">
                  <c:v>71</c:v>
                </c:pt>
                <c:pt idx="40">
                  <c:v>66</c:v>
                </c:pt>
              </c:numCache>
            </c:numRef>
          </c:yVal>
          <c:smooth val="1"/>
          <c:extLst>
            <c:ext xmlns:c16="http://schemas.microsoft.com/office/drawing/2014/chart" uri="{C3380CC4-5D6E-409C-BE32-E72D297353CC}">
              <c16:uniqueId val="{00000005-6E30-4620-A848-B70B47E93EC0}"/>
            </c:ext>
          </c:extLst>
        </c:ser>
        <c:ser>
          <c:idx val="6"/>
          <c:order val="6"/>
          <c:tx>
            <c:strRef>
              <c:f>Sheet1!$F$9</c:f>
              <c:strCache>
                <c:ptCount val="1"/>
                <c:pt idx="0">
                  <c:v>White House</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Sheet1!$H$9:$AV$9</c:f>
              <c:numCache>
                <c:formatCode>General</c:formatCode>
                <c:ptCount val="41"/>
                <c:pt idx="0">
                  <c:v>47.95</c:v>
                </c:pt>
                <c:pt idx="1">
                  <c:v>45</c:v>
                </c:pt>
                <c:pt idx="2">
                  <c:v>45.3</c:v>
                </c:pt>
                <c:pt idx="3">
                  <c:v>42.13</c:v>
                </c:pt>
                <c:pt idx="4">
                  <c:v>42.13</c:v>
                </c:pt>
                <c:pt idx="5">
                  <c:v>41.33</c:v>
                </c:pt>
                <c:pt idx="6">
                  <c:v>39.869999999999997</c:v>
                </c:pt>
                <c:pt idx="7">
                  <c:v>35.6</c:v>
                </c:pt>
                <c:pt idx="8">
                  <c:v>35.6</c:v>
                </c:pt>
                <c:pt idx="9">
                  <c:v>35.130000000000003</c:v>
                </c:pt>
                <c:pt idx="10">
                  <c:v>35.07</c:v>
                </c:pt>
                <c:pt idx="11">
                  <c:v>43.2</c:v>
                </c:pt>
                <c:pt idx="12">
                  <c:v>52.98</c:v>
                </c:pt>
                <c:pt idx="13">
                  <c:v>58.84</c:v>
                </c:pt>
                <c:pt idx="14">
                  <c:v>62.19</c:v>
                </c:pt>
                <c:pt idx="15">
                  <c:v>62.2</c:v>
                </c:pt>
                <c:pt idx="16">
                  <c:v>61.28</c:v>
                </c:pt>
                <c:pt idx="17">
                  <c:v>56.91</c:v>
                </c:pt>
                <c:pt idx="18">
                  <c:v>57.57</c:v>
                </c:pt>
                <c:pt idx="19">
                  <c:v>62.47</c:v>
                </c:pt>
                <c:pt idx="20">
                  <c:v>62.13</c:v>
                </c:pt>
                <c:pt idx="21">
                  <c:v>62.21</c:v>
                </c:pt>
                <c:pt idx="22">
                  <c:v>59.07</c:v>
                </c:pt>
                <c:pt idx="23">
                  <c:v>73.12</c:v>
                </c:pt>
                <c:pt idx="24">
                  <c:v>78.19</c:v>
                </c:pt>
                <c:pt idx="25">
                  <c:v>83.26</c:v>
                </c:pt>
                <c:pt idx="26">
                  <c:v>87.44</c:v>
                </c:pt>
                <c:pt idx="27">
                  <c:v>92.4</c:v>
                </c:pt>
                <c:pt idx="28">
                  <c:v>91.27</c:v>
                </c:pt>
                <c:pt idx="29">
                  <c:v>86.55</c:v>
                </c:pt>
                <c:pt idx="30">
                  <c:v>96.6</c:v>
                </c:pt>
                <c:pt idx="31">
                  <c:v>89.85</c:v>
                </c:pt>
                <c:pt idx="32">
                  <c:v>88.57</c:v>
                </c:pt>
                <c:pt idx="33">
                  <c:v>83</c:v>
                </c:pt>
                <c:pt idx="34">
                  <c:v>100.8</c:v>
                </c:pt>
                <c:pt idx="35">
                  <c:v>106</c:v>
                </c:pt>
                <c:pt idx="36">
                  <c:v>122.14</c:v>
                </c:pt>
                <c:pt idx="37">
                  <c:v>125.35</c:v>
                </c:pt>
                <c:pt idx="38">
                  <c:v>105.08</c:v>
                </c:pt>
                <c:pt idx="39">
                  <c:v>124.13</c:v>
                </c:pt>
                <c:pt idx="40">
                  <c:v>125.8</c:v>
                </c:pt>
              </c:numCache>
            </c:numRef>
          </c:yVal>
          <c:smooth val="1"/>
          <c:extLst>
            <c:ext xmlns:c16="http://schemas.microsoft.com/office/drawing/2014/chart" uri="{C3380CC4-5D6E-409C-BE32-E72D297353CC}">
              <c16:uniqueId val="{00000006-6E30-4620-A848-B70B47E93EC0}"/>
            </c:ext>
          </c:extLst>
        </c:ser>
        <c:ser>
          <c:idx val="7"/>
          <c:order val="7"/>
          <c:tx>
            <c:strRef>
              <c:f>Sheet1!$F$10</c:f>
              <c:strCache>
                <c:ptCount val="1"/>
                <c:pt idx="0">
                  <c:v>Willis Tower</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Sheet1!$H$10:$AV$10</c:f>
              <c:numCache>
                <c:formatCode>General</c:formatCode>
                <c:ptCount val="41"/>
                <c:pt idx="0">
                  <c:v>59.65</c:v>
                </c:pt>
                <c:pt idx="1">
                  <c:v>60.06</c:v>
                </c:pt>
                <c:pt idx="2">
                  <c:v>68.73</c:v>
                </c:pt>
                <c:pt idx="3">
                  <c:v>68.73</c:v>
                </c:pt>
                <c:pt idx="4">
                  <c:v>68.73</c:v>
                </c:pt>
                <c:pt idx="5">
                  <c:v>68.73</c:v>
                </c:pt>
                <c:pt idx="6">
                  <c:v>62.8</c:v>
                </c:pt>
                <c:pt idx="7">
                  <c:v>62.27</c:v>
                </c:pt>
                <c:pt idx="8">
                  <c:v>69.87</c:v>
                </c:pt>
                <c:pt idx="9">
                  <c:v>71.069999999999993</c:v>
                </c:pt>
                <c:pt idx="10">
                  <c:v>69.53</c:v>
                </c:pt>
                <c:pt idx="11">
                  <c:v>74.55</c:v>
                </c:pt>
                <c:pt idx="12">
                  <c:v>81.459999999999994</c:v>
                </c:pt>
                <c:pt idx="13">
                  <c:v>75.2</c:v>
                </c:pt>
                <c:pt idx="14">
                  <c:v>75.33</c:v>
                </c:pt>
                <c:pt idx="15">
                  <c:v>71.599999999999994</c:v>
                </c:pt>
                <c:pt idx="16">
                  <c:v>72.8</c:v>
                </c:pt>
                <c:pt idx="17">
                  <c:v>67.67</c:v>
                </c:pt>
                <c:pt idx="18">
                  <c:v>73.27</c:v>
                </c:pt>
                <c:pt idx="19">
                  <c:v>71.47</c:v>
                </c:pt>
                <c:pt idx="20">
                  <c:v>84.27</c:v>
                </c:pt>
                <c:pt idx="21">
                  <c:v>79.599999999999994</c:v>
                </c:pt>
                <c:pt idx="22">
                  <c:v>70.33</c:v>
                </c:pt>
                <c:pt idx="23">
                  <c:v>63.8</c:v>
                </c:pt>
                <c:pt idx="24">
                  <c:v>71.599999999999994</c:v>
                </c:pt>
                <c:pt idx="25">
                  <c:v>79.400000000000006</c:v>
                </c:pt>
                <c:pt idx="26">
                  <c:v>79.069999999999993</c:v>
                </c:pt>
                <c:pt idx="27">
                  <c:v>79.27</c:v>
                </c:pt>
                <c:pt idx="28">
                  <c:v>79.27</c:v>
                </c:pt>
                <c:pt idx="29">
                  <c:v>77.13</c:v>
                </c:pt>
                <c:pt idx="30">
                  <c:v>77.47</c:v>
                </c:pt>
                <c:pt idx="31">
                  <c:v>76.73</c:v>
                </c:pt>
                <c:pt idx="32">
                  <c:v>72.069999999999993</c:v>
                </c:pt>
                <c:pt idx="33">
                  <c:v>75.87</c:v>
                </c:pt>
                <c:pt idx="34">
                  <c:v>77</c:v>
                </c:pt>
                <c:pt idx="35">
                  <c:v>78</c:v>
                </c:pt>
                <c:pt idx="36">
                  <c:v>88.87</c:v>
                </c:pt>
                <c:pt idx="37">
                  <c:v>97.4</c:v>
                </c:pt>
                <c:pt idx="38">
                  <c:v>105.07</c:v>
                </c:pt>
                <c:pt idx="39">
                  <c:v>104.2</c:v>
                </c:pt>
                <c:pt idx="40">
                  <c:v>104</c:v>
                </c:pt>
              </c:numCache>
            </c:numRef>
          </c:yVal>
          <c:smooth val="1"/>
          <c:extLst>
            <c:ext xmlns:c16="http://schemas.microsoft.com/office/drawing/2014/chart" uri="{C3380CC4-5D6E-409C-BE32-E72D297353CC}">
              <c16:uniqueId val="{00000007-6E30-4620-A848-B70B47E93EC0}"/>
            </c:ext>
          </c:extLst>
        </c:ser>
        <c:ser>
          <c:idx val="8"/>
          <c:order val="8"/>
          <c:tx>
            <c:strRef>
              <c:f>Sheet1!$F$11</c:f>
              <c:strCache>
                <c:ptCount val="1"/>
                <c:pt idx="0">
                  <c:v>Rockefeller Center</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Sheet1!$H$11:$AV$11</c:f>
              <c:numCache>
                <c:formatCode>General</c:formatCode>
                <c:ptCount val="41"/>
                <c:pt idx="0">
                  <c:v>86.93</c:v>
                </c:pt>
                <c:pt idx="1">
                  <c:v>83.47</c:v>
                </c:pt>
                <c:pt idx="2">
                  <c:v>93.2</c:v>
                </c:pt>
                <c:pt idx="3">
                  <c:v>95.07</c:v>
                </c:pt>
                <c:pt idx="4">
                  <c:v>102</c:v>
                </c:pt>
                <c:pt idx="5">
                  <c:v>103.33</c:v>
                </c:pt>
                <c:pt idx="6">
                  <c:v>109.67</c:v>
                </c:pt>
                <c:pt idx="7">
                  <c:v>107.53</c:v>
                </c:pt>
                <c:pt idx="8">
                  <c:v>100</c:v>
                </c:pt>
                <c:pt idx="9">
                  <c:v>95.4</c:v>
                </c:pt>
                <c:pt idx="10">
                  <c:v>92.6</c:v>
                </c:pt>
                <c:pt idx="11">
                  <c:v>91.47</c:v>
                </c:pt>
                <c:pt idx="12">
                  <c:v>95.07</c:v>
                </c:pt>
                <c:pt idx="13">
                  <c:v>89.87</c:v>
                </c:pt>
                <c:pt idx="14">
                  <c:v>84.87</c:v>
                </c:pt>
                <c:pt idx="15">
                  <c:v>84.27</c:v>
                </c:pt>
                <c:pt idx="16">
                  <c:v>84.6</c:v>
                </c:pt>
                <c:pt idx="17">
                  <c:v>98.66</c:v>
                </c:pt>
                <c:pt idx="18">
                  <c:v>99.27</c:v>
                </c:pt>
                <c:pt idx="19">
                  <c:v>102.27</c:v>
                </c:pt>
                <c:pt idx="20">
                  <c:v>100.13</c:v>
                </c:pt>
                <c:pt idx="21">
                  <c:v>89.07</c:v>
                </c:pt>
                <c:pt idx="22">
                  <c:v>89.67</c:v>
                </c:pt>
                <c:pt idx="23">
                  <c:v>84.8</c:v>
                </c:pt>
                <c:pt idx="24">
                  <c:v>86.265000000000001</c:v>
                </c:pt>
                <c:pt idx="25">
                  <c:v>87.73</c:v>
                </c:pt>
                <c:pt idx="26">
                  <c:v>90.87</c:v>
                </c:pt>
                <c:pt idx="27">
                  <c:v>90.07</c:v>
                </c:pt>
                <c:pt idx="28">
                  <c:v>90.73</c:v>
                </c:pt>
                <c:pt idx="29">
                  <c:v>90.73</c:v>
                </c:pt>
                <c:pt idx="30">
                  <c:v>90</c:v>
                </c:pt>
                <c:pt idx="31">
                  <c:v>88.33</c:v>
                </c:pt>
                <c:pt idx="32">
                  <c:v>86.67</c:v>
                </c:pt>
                <c:pt idx="33">
                  <c:v>76.87</c:v>
                </c:pt>
                <c:pt idx="34">
                  <c:v>73.400000000000006</c:v>
                </c:pt>
                <c:pt idx="35">
                  <c:v>78</c:v>
                </c:pt>
                <c:pt idx="36">
                  <c:v>87.35</c:v>
                </c:pt>
                <c:pt idx="37">
                  <c:v>87.07</c:v>
                </c:pt>
                <c:pt idx="38">
                  <c:v>88.13</c:v>
                </c:pt>
                <c:pt idx="39">
                  <c:v>81.47</c:v>
                </c:pt>
                <c:pt idx="40">
                  <c:v>77.930000000000007</c:v>
                </c:pt>
              </c:numCache>
            </c:numRef>
          </c:yVal>
          <c:smooth val="1"/>
          <c:extLst>
            <c:ext xmlns:c16="http://schemas.microsoft.com/office/drawing/2014/chart" uri="{C3380CC4-5D6E-409C-BE32-E72D297353CC}">
              <c16:uniqueId val="{00000008-6E30-4620-A848-B70B47E93EC0}"/>
            </c:ext>
          </c:extLst>
        </c:ser>
        <c:ser>
          <c:idx val="9"/>
          <c:order val="9"/>
          <c:tx>
            <c:strRef>
              <c:f>Sheet1!$F$12</c:f>
              <c:strCache>
                <c:ptCount val="1"/>
                <c:pt idx="0">
                  <c:v>Burj Khalifa</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Sheet1!$H$12:$AV$12</c:f>
              <c:numCache>
                <c:formatCode>General</c:formatCode>
                <c:ptCount val="41"/>
                <c:pt idx="0">
                  <c:v>69.209999999999994</c:v>
                </c:pt>
                <c:pt idx="1">
                  <c:v>59.32</c:v>
                </c:pt>
                <c:pt idx="2">
                  <c:v>60.27</c:v>
                </c:pt>
                <c:pt idx="3">
                  <c:v>57.93</c:v>
                </c:pt>
                <c:pt idx="4">
                  <c:v>57.93</c:v>
                </c:pt>
                <c:pt idx="5">
                  <c:v>57.93</c:v>
                </c:pt>
                <c:pt idx="6">
                  <c:v>59.6</c:v>
                </c:pt>
                <c:pt idx="7">
                  <c:v>60.47</c:v>
                </c:pt>
                <c:pt idx="8">
                  <c:v>57.53</c:v>
                </c:pt>
                <c:pt idx="9">
                  <c:v>51.27</c:v>
                </c:pt>
                <c:pt idx="10">
                  <c:v>49.87</c:v>
                </c:pt>
                <c:pt idx="11">
                  <c:v>53.67</c:v>
                </c:pt>
                <c:pt idx="12">
                  <c:v>43.47</c:v>
                </c:pt>
                <c:pt idx="13">
                  <c:v>44.6</c:v>
                </c:pt>
                <c:pt idx="14">
                  <c:v>40.67</c:v>
                </c:pt>
                <c:pt idx="15">
                  <c:v>38.93</c:v>
                </c:pt>
                <c:pt idx="16">
                  <c:v>39.799999999999997</c:v>
                </c:pt>
                <c:pt idx="17">
                  <c:v>38.729999999999997</c:v>
                </c:pt>
                <c:pt idx="18">
                  <c:v>41.33</c:v>
                </c:pt>
                <c:pt idx="19">
                  <c:v>46.13</c:v>
                </c:pt>
                <c:pt idx="20">
                  <c:v>48</c:v>
                </c:pt>
                <c:pt idx="21">
                  <c:v>48</c:v>
                </c:pt>
                <c:pt idx="22">
                  <c:v>49.47</c:v>
                </c:pt>
                <c:pt idx="23">
                  <c:v>53.8</c:v>
                </c:pt>
                <c:pt idx="24">
                  <c:v>50.935000000000002</c:v>
                </c:pt>
                <c:pt idx="25">
                  <c:v>48.07</c:v>
                </c:pt>
                <c:pt idx="26">
                  <c:v>50.6</c:v>
                </c:pt>
                <c:pt idx="27">
                  <c:v>62.27</c:v>
                </c:pt>
                <c:pt idx="28">
                  <c:v>56.2</c:v>
                </c:pt>
                <c:pt idx="29">
                  <c:v>51.8</c:v>
                </c:pt>
                <c:pt idx="30">
                  <c:v>51.6</c:v>
                </c:pt>
                <c:pt idx="31">
                  <c:v>52</c:v>
                </c:pt>
                <c:pt idx="32">
                  <c:v>50.4</c:v>
                </c:pt>
                <c:pt idx="33">
                  <c:v>47.87</c:v>
                </c:pt>
                <c:pt idx="34">
                  <c:v>53.93</c:v>
                </c:pt>
                <c:pt idx="35">
                  <c:v>56.53</c:v>
                </c:pt>
                <c:pt idx="36">
                  <c:v>59.87</c:v>
                </c:pt>
                <c:pt idx="37">
                  <c:v>65.33</c:v>
                </c:pt>
                <c:pt idx="38">
                  <c:v>61.33</c:v>
                </c:pt>
                <c:pt idx="39">
                  <c:v>59.33</c:v>
                </c:pt>
                <c:pt idx="40">
                  <c:v>58</c:v>
                </c:pt>
              </c:numCache>
            </c:numRef>
          </c:yVal>
          <c:smooth val="1"/>
          <c:extLst>
            <c:ext xmlns:c16="http://schemas.microsoft.com/office/drawing/2014/chart" uri="{C3380CC4-5D6E-409C-BE32-E72D297353CC}">
              <c16:uniqueId val="{00000009-6E30-4620-A848-B70B47E93EC0}"/>
            </c:ext>
          </c:extLst>
        </c:ser>
        <c:ser>
          <c:idx val="10"/>
          <c:order val="10"/>
          <c:tx>
            <c:strRef>
              <c:f>Sheet1!$F$13</c:f>
              <c:strCache>
                <c:ptCount val="1"/>
                <c:pt idx="0">
                  <c:v>Farnsworth House</c:v>
                </c:pt>
              </c:strCache>
            </c:strRef>
          </c:tx>
          <c:spPr>
            <a:ln w="19050"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Sheet1!$H$13:$AV$13</c:f>
              <c:numCache>
                <c:formatCode>General</c:formatCode>
                <c:ptCount val="41"/>
                <c:pt idx="0">
                  <c:v>102.62</c:v>
                </c:pt>
                <c:pt idx="1">
                  <c:v>108.6</c:v>
                </c:pt>
                <c:pt idx="2">
                  <c:v>120.56</c:v>
                </c:pt>
                <c:pt idx="3">
                  <c:v>124.87</c:v>
                </c:pt>
                <c:pt idx="4">
                  <c:v>127.07</c:v>
                </c:pt>
                <c:pt idx="5">
                  <c:v>12.4</c:v>
                </c:pt>
                <c:pt idx="6">
                  <c:v>129.33000000000001</c:v>
                </c:pt>
                <c:pt idx="7">
                  <c:v>133.6</c:v>
                </c:pt>
                <c:pt idx="8">
                  <c:v>147.80000000000001</c:v>
                </c:pt>
                <c:pt idx="9">
                  <c:v>157.4</c:v>
                </c:pt>
                <c:pt idx="10">
                  <c:v>163.53</c:v>
                </c:pt>
                <c:pt idx="11">
                  <c:v>152.80000000000001</c:v>
                </c:pt>
                <c:pt idx="12">
                  <c:v>159.81</c:v>
                </c:pt>
                <c:pt idx="13">
                  <c:v>153.66999999999999</c:v>
                </c:pt>
                <c:pt idx="14">
                  <c:v>149.4</c:v>
                </c:pt>
                <c:pt idx="15">
                  <c:v>143.07</c:v>
                </c:pt>
                <c:pt idx="16">
                  <c:v>147.19999999999999</c:v>
                </c:pt>
                <c:pt idx="17">
                  <c:v>148.53</c:v>
                </c:pt>
                <c:pt idx="18">
                  <c:v>160.66999999999999</c:v>
                </c:pt>
                <c:pt idx="19">
                  <c:v>164.4</c:v>
                </c:pt>
                <c:pt idx="20">
                  <c:v>183.33</c:v>
                </c:pt>
                <c:pt idx="21">
                  <c:v>184.53</c:v>
                </c:pt>
                <c:pt idx="22">
                  <c:v>170.25</c:v>
                </c:pt>
                <c:pt idx="23">
                  <c:v>159.59</c:v>
                </c:pt>
                <c:pt idx="24">
                  <c:v>158.26</c:v>
                </c:pt>
                <c:pt idx="25">
                  <c:v>156.93</c:v>
                </c:pt>
                <c:pt idx="26">
                  <c:v>162.93</c:v>
                </c:pt>
                <c:pt idx="27">
                  <c:v>168.27</c:v>
                </c:pt>
                <c:pt idx="28">
                  <c:v>169.07</c:v>
                </c:pt>
                <c:pt idx="29">
                  <c:v>176.4</c:v>
                </c:pt>
                <c:pt idx="30">
                  <c:v>178.87</c:v>
                </c:pt>
                <c:pt idx="31">
                  <c:v>174.6</c:v>
                </c:pt>
                <c:pt idx="32">
                  <c:v>162.33000000000001</c:v>
                </c:pt>
                <c:pt idx="33">
                  <c:v>161.87</c:v>
                </c:pt>
                <c:pt idx="34">
                  <c:v>126.33</c:v>
                </c:pt>
                <c:pt idx="35">
                  <c:v>135.4</c:v>
                </c:pt>
                <c:pt idx="36">
                  <c:v>135</c:v>
                </c:pt>
                <c:pt idx="37">
                  <c:v>187.53</c:v>
                </c:pt>
                <c:pt idx="38">
                  <c:v>175.4</c:v>
                </c:pt>
                <c:pt idx="39">
                  <c:v>179.27</c:v>
                </c:pt>
                <c:pt idx="40">
                  <c:v>179.33</c:v>
                </c:pt>
              </c:numCache>
            </c:numRef>
          </c:yVal>
          <c:smooth val="1"/>
          <c:extLst>
            <c:ext xmlns:c16="http://schemas.microsoft.com/office/drawing/2014/chart" uri="{C3380CC4-5D6E-409C-BE32-E72D297353CC}">
              <c16:uniqueId val="{0000000A-6E30-4620-A848-B70B47E93EC0}"/>
            </c:ext>
          </c:extLst>
        </c:ser>
        <c:ser>
          <c:idx val="11"/>
          <c:order val="11"/>
          <c:tx>
            <c:strRef>
              <c:f>Sheet1!$F$14</c:f>
              <c:strCache>
                <c:ptCount val="1"/>
                <c:pt idx="0">
                  <c:v>Robie House</c:v>
                </c:pt>
              </c:strCache>
            </c:strRef>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Sheet1!$H$14:$AV$14</c:f>
              <c:numCache>
                <c:formatCode>General</c:formatCode>
                <c:ptCount val="41"/>
                <c:pt idx="0">
                  <c:v>392.36</c:v>
                </c:pt>
                <c:pt idx="1">
                  <c:v>413</c:v>
                </c:pt>
                <c:pt idx="2">
                  <c:v>392.47</c:v>
                </c:pt>
                <c:pt idx="3">
                  <c:v>391.8</c:v>
                </c:pt>
                <c:pt idx="4">
                  <c:v>396.4</c:v>
                </c:pt>
                <c:pt idx="5">
                  <c:v>416.67</c:v>
                </c:pt>
                <c:pt idx="6">
                  <c:v>418.4</c:v>
                </c:pt>
                <c:pt idx="7">
                  <c:v>408.4</c:v>
                </c:pt>
                <c:pt idx="8">
                  <c:v>379.33</c:v>
                </c:pt>
                <c:pt idx="9">
                  <c:v>392.13</c:v>
                </c:pt>
                <c:pt idx="10">
                  <c:v>409.6</c:v>
                </c:pt>
                <c:pt idx="11">
                  <c:v>411.27</c:v>
                </c:pt>
                <c:pt idx="12">
                  <c:v>405.28</c:v>
                </c:pt>
                <c:pt idx="13">
                  <c:v>408.2</c:v>
                </c:pt>
                <c:pt idx="14">
                  <c:v>404.47</c:v>
                </c:pt>
                <c:pt idx="15">
                  <c:v>419.27</c:v>
                </c:pt>
                <c:pt idx="16">
                  <c:v>412.53</c:v>
                </c:pt>
                <c:pt idx="17">
                  <c:v>405.6</c:v>
                </c:pt>
                <c:pt idx="18">
                  <c:v>408.6</c:v>
                </c:pt>
                <c:pt idx="19">
                  <c:v>398.53</c:v>
                </c:pt>
                <c:pt idx="20">
                  <c:v>399.8</c:v>
                </c:pt>
                <c:pt idx="21">
                  <c:v>368.87</c:v>
                </c:pt>
                <c:pt idx="22">
                  <c:v>380.8</c:v>
                </c:pt>
                <c:pt idx="23">
                  <c:v>412.93</c:v>
                </c:pt>
                <c:pt idx="24">
                  <c:v>393.93</c:v>
                </c:pt>
                <c:pt idx="25">
                  <c:v>374.93</c:v>
                </c:pt>
                <c:pt idx="26">
                  <c:v>405.73</c:v>
                </c:pt>
                <c:pt idx="27">
                  <c:v>438.13</c:v>
                </c:pt>
                <c:pt idx="28">
                  <c:v>403.87</c:v>
                </c:pt>
                <c:pt idx="29">
                  <c:v>362.93</c:v>
                </c:pt>
                <c:pt idx="30">
                  <c:v>365.2</c:v>
                </c:pt>
                <c:pt idx="31">
                  <c:v>379.73</c:v>
                </c:pt>
                <c:pt idx="32">
                  <c:v>411.4</c:v>
                </c:pt>
                <c:pt idx="33">
                  <c:v>388.73</c:v>
                </c:pt>
                <c:pt idx="34">
                  <c:v>376</c:v>
                </c:pt>
                <c:pt idx="35">
                  <c:v>404.4</c:v>
                </c:pt>
                <c:pt idx="36">
                  <c:v>395.07</c:v>
                </c:pt>
                <c:pt idx="37">
                  <c:v>396.33</c:v>
                </c:pt>
                <c:pt idx="38">
                  <c:v>427.33</c:v>
                </c:pt>
                <c:pt idx="39">
                  <c:v>440.53</c:v>
                </c:pt>
                <c:pt idx="40">
                  <c:v>418.8</c:v>
                </c:pt>
              </c:numCache>
            </c:numRef>
          </c:yVal>
          <c:smooth val="1"/>
          <c:extLst>
            <c:ext xmlns:c16="http://schemas.microsoft.com/office/drawing/2014/chart" uri="{C3380CC4-5D6E-409C-BE32-E72D297353CC}">
              <c16:uniqueId val="{0000000B-6E30-4620-A848-B70B47E93EC0}"/>
            </c:ext>
          </c:extLst>
        </c:ser>
        <c:ser>
          <c:idx val="12"/>
          <c:order val="12"/>
          <c:tx>
            <c:strRef>
              <c:f>Sheet1!$F$15</c:f>
              <c:strCache>
                <c:ptCount val="1"/>
                <c:pt idx="0">
                  <c:v>Brandenburg Gate</c:v>
                </c:pt>
              </c:strCache>
            </c:strRef>
          </c:tx>
          <c:spPr>
            <a:ln w="19050"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Sheet1!$H$15:$AV$15</c:f>
              <c:numCache>
                <c:formatCode>General</c:formatCode>
                <c:ptCount val="41"/>
                <c:pt idx="0">
                  <c:v>34.69</c:v>
                </c:pt>
                <c:pt idx="1">
                  <c:v>35.270000000000003</c:v>
                </c:pt>
                <c:pt idx="2">
                  <c:v>31.33</c:v>
                </c:pt>
                <c:pt idx="3">
                  <c:v>32.200000000000003</c:v>
                </c:pt>
                <c:pt idx="4">
                  <c:v>32.4</c:v>
                </c:pt>
                <c:pt idx="5">
                  <c:v>32.6</c:v>
                </c:pt>
                <c:pt idx="6">
                  <c:v>34.200000000000003</c:v>
                </c:pt>
                <c:pt idx="7">
                  <c:v>34.53</c:v>
                </c:pt>
                <c:pt idx="8">
                  <c:v>38.6</c:v>
                </c:pt>
                <c:pt idx="9">
                  <c:v>36.799999999999997</c:v>
                </c:pt>
                <c:pt idx="10">
                  <c:v>30.07</c:v>
                </c:pt>
                <c:pt idx="11">
                  <c:v>31.33</c:v>
                </c:pt>
                <c:pt idx="12">
                  <c:v>29.33</c:v>
                </c:pt>
                <c:pt idx="13">
                  <c:v>32.270000000000003</c:v>
                </c:pt>
                <c:pt idx="14">
                  <c:v>34.6</c:v>
                </c:pt>
                <c:pt idx="15">
                  <c:v>34.47</c:v>
                </c:pt>
                <c:pt idx="16">
                  <c:v>30.33</c:v>
                </c:pt>
                <c:pt idx="17">
                  <c:v>26.93</c:v>
                </c:pt>
                <c:pt idx="18">
                  <c:v>29.07</c:v>
                </c:pt>
                <c:pt idx="19">
                  <c:v>33.729999999999997</c:v>
                </c:pt>
                <c:pt idx="20">
                  <c:v>35.4</c:v>
                </c:pt>
                <c:pt idx="21">
                  <c:v>37.47</c:v>
                </c:pt>
                <c:pt idx="22">
                  <c:v>34.33</c:v>
                </c:pt>
                <c:pt idx="23">
                  <c:v>33.21</c:v>
                </c:pt>
                <c:pt idx="24">
                  <c:v>35.340000000000003</c:v>
                </c:pt>
                <c:pt idx="25">
                  <c:v>37.47</c:v>
                </c:pt>
                <c:pt idx="26">
                  <c:v>40.799999999999997</c:v>
                </c:pt>
                <c:pt idx="27">
                  <c:v>43.67</c:v>
                </c:pt>
                <c:pt idx="28">
                  <c:v>47.6</c:v>
                </c:pt>
                <c:pt idx="29">
                  <c:v>47.2</c:v>
                </c:pt>
                <c:pt idx="30">
                  <c:v>42.53</c:v>
                </c:pt>
                <c:pt idx="31">
                  <c:v>36.47</c:v>
                </c:pt>
                <c:pt idx="32">
                  <c:v>28.6</c:v>
                </c:pt>
                <c:pt idx="33">
                  <c:v>28.53</c:v>
                </c:pt>
                <c:pt idx="34">
                  <c:v>34.53</c:v>
                </c:pt>
                <c:pt idx="35">
                  <c:v>42.93</c:v>
                </c:pt>
                <c:pt idx="36">
                  <c:v>43.47</c:v>
                </c:pt>
                <c:pt idx="37">
                  <c:v>41.8</c:v>
                </c:pt>
                <c:pt idx="38">
                  <c:v>40.53</c:v>
                </c:pt>
                <c:pt idx="39">
                  <c:v>37.67</c:v>
                </c:pt>
                <c:pt idx="40">
                  <c:v>40.200000000000003</c:v>
                </c:pt>
              </c:numCache>
            </c:numRef>
          </c:yVal>
          <c:smooth val="1"/>
          <c:extLst>
            <c:ext xmlns:c16="http://schemas.microsoft.com/office/drawing/2014/chart" uri="{C3380CC4-5D6E-409C-BE32-E72D297353CC}">
              <c16:uniqueId val="{0000000C-6E30-4620-A848-B70B47E93EC0}"/>
            </c:ext>
          </c:extLst>
        </c:ser>
        <c:ser>
          <c:idx val="13"/>
          <c:order val="13"/>
          <c:tx>
            <c:strRef>
              <c:f>Sheet1!$F$16</c:f>
              <c:strCache>
                <c:ptCount val="1"/>
                <c:pt idx="0">
                  <c:v>Sydney Opera House</c:v>
                </c:pt>
              </c:strCache>
            </c:strRef>
          </c:tx>
          <c:spPr>
            <a:ln w="19050" cap="rnd">
              <a:solidFill>
                <a:schemeClr val="accent2">
                  <a:lumMod val="80000"/>
                  <a:lumOff val="20000"/>
                </a:schemeClr>
              </a:solid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Sheet1!$H$16:$AV$16</c:f>
              <c:numCache>
                <c:formatCode>General</c:formatCode>
                <c:ptCount val="41"/>
                <c:pt idx="0">
                  <c:v>68.38</c:v>
                </c:pt>
                <c:pt idx="1">
                  <c:v>66.41</c:v>
                </c:pt>
                <c:pt idx="2">
                  <c:v>74.67</c:v>
                </c:pt>
                <c:pt idx="3">
                  <c:v>73</c:v>
                </c:pt>
                <c:pt idx="4">
                  <c:v>73</c:v>
                </c:pt>
                <c:pt idx="5">
                  <c:v>73</c:v>
                </c:pt>
                <c:pt idx="6">
                  <c:v>70.2</c:v>
                </c:pt>
                <c:pt idx="7">
                  <c:v>84.47</c:v>
                </c:pt>
                <c:pt idx="8">
                  <c:v>83.94</c:v>
                </c:pt>
                <c:pt idx="9">
                  <c:v>87.33</c:v>
                </c:pt>
                <c:pt idx="10">
                  <c:v>80.599999999999994</c:v>
                </c:pt>
                <c:pt idx="11">
                  <c:v>77.33</c:v>
                </c:pt>
                <c:pt idx="12">
                  <c:v>79.28</c:v>
                </c:pt>
                <c:pt idx="13">
                  <c:v>84.47</c:v>
                </c:pt>
                <c:pt idx="14">
                  <c:v>86.8</c:v>
                </c:pt>
                <c:pt idx="15">
                  <c:v>85.67</c:v>
                </c:pt>
                <c:pt idx="16">
                  <c:v>77.73</c:v>
                </c:pt>
                <c:pt idx="17">
                  <c:v>73</c:v>
                </c:pt>
                <c:pt idx="18">
                  <c:v>75.47</c:v>
                </c:pt>
                <c:pt idx="19">
                  <c:v>81.13</c:v>
                </c:pt>
                <c:pt idx="20">
                  <c:v>84.73</c:v>
                </c:pt>
                <c:pt idx="21">
                  <c:v>84.87</c:v>
                </c:pt>
                <c:pt idx="22">
                  <c:v>89.93</c:v>
                </c:pt>
                <c:pt idx="23">
                  <c:v>98.94</c:v>
                </c:pt>
                <c:pt idx="24">
                  <c:v>99.034999999999997</c:v>
                </c:pt>
                <c:pt idx="25">
                  <c:v>99.13</c:v>
                </c:pt>
                <c:pt idx="26">
                  <c:v>99.53</c:v>
                </c:pt>
                <c:pt idx="27">
                  <c:v>103.33</c:v>
                </c:pt>
                <c:pt idx="28">
                  <c:v>102.2</c:v>
                </c:pt>
                <c:pt idx="29">
                  <c:v>98.13</c:v>
                </c:pt>
                <c:pt idx="30">
                  <c:v>91.13</c:v>
                </c:pt>
                <c:pt idx="31">
                  <c:v>81.27</c:v>
                </c:pt>
                <c:pt idx="32">
                  <c:v>79.73</c:v>
                </c:pt>
                <c:pt idx="33">
                  <c:v>95.67</c:v>
                </c:pt>
                <c:pt idx="34">
                  <c:v>100.47</c:v>
                </c:pt>
                <c:pt idx="35">
                  <c:v>109.53</c:v>
                </c:pt>
                <c:pt idx="36">
                  <c:v>105.4</c:v>
                </c:pt>
                <c:pt idx="37">
                  <c:v>101.53</c:v>
                </c:pt>
                <c:pt idx="38">
                  <c:v>101.53</c:v>
                </c:pt>
                <c:pt idx="39">
                  <c:v>103.73</c:v>
                </c:pt>
                <c:pt idx="40">
                  <c:v>108.6</c:v>
                </c:pt>
              </c:numCache>
            </c:numRef>
          </c:yVal>
          <c:smooth val="1"/>
          <c:extLst>
            <c:ext xmlns:c16="http://schemas.microsoft.com/office/drawing/2014/chart" uri="{C3380CC4-5D6E-409C-BE32-E72D297353CC}">
              <c16:uniqueId val="{0000000D-6E30-4620-A848-B70B47E93EC0}"/>
            </c:ext>
          </c:extLst>
        </c:ser>
        <c:ser>
          <c:idx val="14"/>
          <c:order val="14"/>
          <c:tx>
            <c:strRef>
              <c:f>Sheet1!$F$17</c:f>
              <c:strCache>
                <c:ptCount val="1"/>
                <c:pt idx="0">
                  <c:v>Big Ben</c:v>
                </c:pt>
              </c:strCache>
            </c:strRef>
          </c:tx>
          <c:spPr>
            <a:ln w="19050" cap="rnd">
              <a:solidFill>
                <a:schemeClr val="accent3">
                  <a:lumMod val="80000"/>
                  <a:lumOff val="20000"/>
                </a:schemeClr>
              </a:solid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Sheet1!$H$17:$AV$17</c:f>
              <c:numCache>
                <c:formatCode>General</c:formatCode>
                <c:ptCount val="41"/>
                <c:pt idx="0">
                  <c:v>29.47</c:v>
                </c:pt>
                <c:pt idx="1">
                  <c:v>27.13</c:v>
                </c:pt>
                <c:pt idx="2">
                  <c:v>30.77</c:v>
                </c:pt>
                <c:pt idx="3">
                  <c:v>27.4</c:v>
                </c:pt>
                <c:pt idx="4">
                  <c:v>24.2</c:v>
                </c:pt>
                <c:pt idx="5">
                  <c:v>23.6</c:v>
                </c:pt>
                <c:pt idx="6">
                  <c:v>21.93</c:v>
                </c:pt>
                <c:pt idx="7">
                  <c:v>24.28</c:v>
                </c:pt>
                <c:pt idx="8">
                  <c:v>26.13</c:v>
                </c:pt>
                <c:pt idx="9">
                  <c:v>25.47</c:v>
                </c:pt>
                <c:pt idx="10">
                  <c:v>23.5</c:v>
                </c:pt>
                <c:pt idx="11">
                  <c:v>26.38</c:v>
                </c:pt>
                <c:pt idx="12">
                  <c:v>35.92</c:v>
                </c:pt>
                <c:pt idx="13">
                  <c:v>31.15</c:v>
                </c:pt>
                <c:pt idx="14">
                  <c:v>30.73</c:v>
                </c:pt>
                <c:pt idx="15">
                  <c:v>35.700000000000003</c:v>
                </c:pt>
                <c:pt idx="16">
                  <c:v>29.53</c:v>
                </c:pt>
                <c:pt idx="17">
                  <c:v>32.75</c:v>
                </c:pt>
                <c:pt idx="18">
                  <c:v>29.78</c:v>
                </c:pt>
                <c:pt idx="19">
                  <c:v>28.81</c:v>
                </c:pt>
                <c:pt idx="20">
                  <c:v>33</c:v>
                </c:pt>
                <c:pt idx="21">
                  <c:v>31.91</c:v>
                </c:pt>
                <c:pt idx="22">
                  <c:v>32.270000000000003</c:v>
                </c:pt>
                <c:pt idx="23">
                  <c:v>38.159999999999997</c:v>
                </c:pt>
                <c:pt idx="24">
                  <c:v>38.209999999999987</c:v>
                </c:pt>
                <c:pt idx="25">
                  <c:v>38.26</c:v>
                </c:pt>
                <c:pt idx="26">
                  <c:v>42.75</c:v>
                </c:pt>
                <c:pt idx="27">
                  <c:v>44.73</c:v>
                </c:pt>
                <c:pt idx="28">
                  <c:v>45.8</c:v>
                </c:pt>
                <c:pt idx="29">
                  <c:v>49.38</c:v>
                </c:pt>
                <c:pt idx="30">
                  <c:v>46.13</c:v>
                </c:pt>
                <c:pt idx="31">
                  <c:v>35.4</c:v>
                </c:pt>
                <c:pt idx="32">
                  <c:v>41.47</c:v>
                </c:pt>
                <c:pt idx="33">
                  <c:v>42.06</c:v>
                </c:pt>
                <c:pt idx="34">
                  <c:v>45.8</c:v>
                </c:pt>
                <c:pt idx="35">
                  <c:v>44.87</c:v>
                </c:pt>
                <c:pt idx="36">
                  <c:v>47.92</c:v>
                </c:pt>
                <c:pt idx="37">
                  <c:v>54.73</c:v>
                </c:pt>
                <c:pt idx="38">
                  <c:v>53.67</c:v>
                </c:pt>
                <c:pt idx="39">
                  <c:v>54.61</c:v>
                </c:pt>
                <c:pt idx="40">
                  <c:v>51.63</c:v>
                </c:pt>
              </c:numCache>
            </c:numRef>
          </c:yVal>
          <c:smooth val="1"/>
          <c:extLst>
            <c:ext xmlns:c16="http://schemas.microsoft.com/office/drawing/2014/chart" uri="{C3380CC4-5D6E-409C-BE32-E72D297353CC}">
              <c16:uniqueId val="{0000000E-6E30-4620-A848-B70B47E93EC0}"/>
            </c:ext>
          </c:extLst>
        </c:ser>
        <c:ser>
          <c:idx val="15"/>
          <c:order val="15"/>
          <c:tx>
            <c:strRef>
              <c:f>Sheet1!$F$18</c:f>
              <c:strCache>
                <c:ptCount val="1"/>
                <c:pt idx="0">
                  <c:v>Villa Savoye</c:v>
                </c:pt>
              </c:strCache>
            </c:strRef>
          </c:tx>
          <c:spPr>
            <a:ln w="19050" cap="rnd">
              <a:solidFill>
                <a:schemeClr val="accent4">
                  <a:lumMod val="80000"/>
                  <a:lumOff val="20000"/>
                </a:schemeClr>
              </a:solid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Sheet1!$H$18:$AV$18</c:f>
              <c:numCache>
                <c:formatCode>General</c:formatCode>
                <c:ptCount val="41"/>
                <c:pt idx="0">
                  <c:v>61.94</c:v>
                </c:pt>
                <c:pt idx="1">
                  <c:v>71.92</c:v>
                </c:pt>
                <c:pt idx="2">
                  <c:v>70.7</c:v>
                </c:pt>
                <c:pt idx="3">
                  <c:v>73.599999999999994</c:v>
                </c:pt>
                <c:pt idx="4">
                  <c:v>68.87</c:v>
                </c:pt>
                <c:pt idx="5">
                  <c:v>72</c:v>
                </c:pt>
                <c:pt idx="6">
                  <c:v>72.13</c:v>
                </c:pt>
                <c:pt idx="7">
                  <c:v>75.33</c:v>
                </c:pt>
                <c:pt idx="8">
                  <c:v>82.4</c:v>
                </c:pt>
                <c:pt idx="9">
                  <c:v>83.8</c:v>
                </c:pt>
                <c:pt idx="10">
                  <c:v>89.87</c:v>
                </c:pt>
                <c:pt idx="11">
                  <c:v>83.37</c:v>
                </c:pt>
                <c:pt idx="12">
                  <c:v>87.67</c:v>
                </c:pt>
                <c:pt idx="13">
                  <c:v>81.72</c:v>
                </c:pt>
                <c:pt idx="14">
                  <c:v>81.400000000000006</c:v>
                </c:pt>
                <c:pt idx="15">
                  <c:v>91.28</c:v>
                </c:pt>
                <c:pt idx="16">
                  <c:v>86.53</c:v>
                </c:pt>
                <c:pt idx="17">
                  <c:v>85.88</c:v>
                </c:pt>
                <c:pt idx="18">
                  <c:v>93.65</c:v>
                </c:pt>
                <c:pt idx="19">
                  <c:v>88.63</c:v>
                </c:pt>
                <c:pt idx="20">
                  <c:v>101.44</c:v>
                </c:pt>
                <c:pt idx="21">
                  <c:v>94.07</c:v>
                </c:pt>
                <c:pt idx="22">
                  <c:v>93.07</c:v>
                </c:pt>
                <c:pt idx="23">
                  <c:v>105.12</c:v>
                </c:pt>
                <c:pt idx="24">
                  <c:v>103.43</c:v>
                </c:pt>
                <c:pt idx="25">
                  <c:v>101.74</c:v>
                </c:pt>
                <c:pt idx="26">
                  <c:v>91.73</c:v>
                </c:pt>
                <c:pt idx="27">
                  <c:v>86.27</c:v>
                </c:pt>
                <c:pt idx="28">
                  <c:v>93.22</c:v>
                </c:pt>
                <c:pt idx="29">
                  <c:v>100.67</c:v>
                </c:pt>
                <c:pt idx="30">
                  <c:v>91.2</c:v>
                </c:pt>
                <c:pt idx="31">
                  <c:v>100.27</c:v>
                </c:pt>
                <c:pt idx="32">
                  <c:v>97.87</c:v>
                </c:pt>
                <c:pt idx="33">
                  <c:v>98.73</c:v>
                </c:pt>
                <c:pt idx="34">
                  <c:v>106</c:v>
                </c:pt>
                <c:pt idx="35">
                  <c:v>95.73</c:v>
                </c:pt>
                <c:pt idx="36">
                  <c:v>97.4</c:v>
                </c:pt>
                <c:pt idx="37">
                  <c:v>98.53</c:v>
                </c:pt>
                <c:pt idx="38">
                  <c:v>100.87</c:v>
                </c:pt>
                <c:pt idx="39">
                  <c:v>115.67</c:v>
                </c:pt>
                <c:pt idx="40">
                  <c:v>124.53</c:v>
                </c:pt>
              </c:numCache>
            </c:numRef>
          </c:yVal>
          <c:smooth val="1"/>
          <c:extLst>
            <c:ext xmlns:c16="http://schemas.microsoft.com/office/drawing/2014/chart" uri="{C3380CC4-5D6E-409C-BE32-E72D297353CC}">
              <c16:uniqueId val="{0000000F-6E30-4620-A848-B70B47E93EC0}"/>
            </c:ext>
          </c:extLst>
        </c:ser>
        <c:ser>
          <c:idx val="16"/>
          <c:order val="16"/>
          <c:tx>
            <c:strRef>
              <c:f>Sheet1!$F$19</c:f>
              <c:strCache>
                <c:ptCount val="1"/>
                <c:pt idx="0">
                  <c:v>Sungnyemun</c:v>
                </c:pt>
              </c:strCache>
            </c:strRef>
          </c:tx>
          <c:spPr>
            <a:ln w="19050" cap="rnd">
              <a:solidFill>
                <a:schemeClr val="accent5">
                  <a:lumMod val="80000"/>
                  <a:lumOff val="20000"/>
                </a:schemeClr>
              </a:solid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Sheet1!$H$19:$AV$19</c:f>
              <c:numCache>
                <c:formatCode>General</c:formatCode>
                <c:ptCount val="41"/>
                <c:pt idx="0">
                  <c:v>228.13</c:v>
                </c:pt>
                <c:pt idx="1">
                  <c:v>240.4</c:v>
                </c:pt>
                <c:pt idx="2">
                  <c:v>270.93</c:v>
                </c:pt>
                <c:pt idx="3">
                  <c:v>278.87</c:v>
                </c:pt>
                <c:pt idx="4">
                  <c:v>276.52999999999997</c:v>
                </c:pt>
                <c:pt idx="5">
                  <c:v>276.52999999999997</c:v>
                </c:pt>
                <c:pt idx="6">
                  <c:v>276.52999999999997</c:v>
                </c:pt>
                <c:pt idx="7">
                  <c:v>278.07</c:v>
                </c:pt>
                <c:pt idx="8">
                  <c:v>281.39999999999998</c:v>
                </c:pt>
                <c:pt idx="9">
                  <c:v>332.73</c:v>
                </c:pt>
                <c:pt idx="10">
                  <c:v>343.13</c:v>
                </c:pt>
                <c:pt idx="11">
                  <c:v>266.93</c:v>
                </c:pt>
                <c:pt idx="12">
                  <c:v>229.6</c:v>
                </c:pt>
                <c:pt idx="13">
                  <c:v>224.07</c:v>
                </c:pt>
                <c:pt idx="14">
                  <c:v>232</c:v>
                </c:pt>
                <c:pt idx="15">
                  <c:v>232</c:v>
                </c:pt>
                <c:pt idx="16">
                  <c:v>242.4</c:v>
                </c:pt>
                <c:pt idx="17">
                  <c:v>247.87</c:v>
                </c:pt>
                <c:pt idx="18">
                  <c:v>241.87</c:v>
                </c:pt>
                <c:pt idx="19">
                  <c:v>239.13</c:v>
                </c:pt>
                <c:pt idx="20">
                  <c:v>232.27</c:v>
                </c:pt>
                <c:pt idx="21">
                  <c:v>244.73</c:v>
                </c:pt>
                <c:pt idx="22">
                  <c:v>226.2</c:v>
                </c:pt>
                <c:pt idx="23">
                  <c:v>226.8</c:v>
                </c:pt>
                <c:pt idx="24">
                  <c:v>236.66499999999999</c:v>
                </c:pt>
                <c:pt idx="25">
                  <c:v>246.53</c:v>
                </c:pt>
                <c:pt idx="26">
                  <c:v>249.4</c:v>
                </c:pt>
                <c:pt idx="27">
                  <c:v>246.6</c:v>
                </c:pt>
                <c:pt idx="28">
                  <c:v>252.73</c:v>
                </c:pt>
                <c:pt idx="29">
                  <c:v>252.33</c:v>
                </c:pt>
                <c:pt idx="30">
                  <c:v>253.07</c:v>
                </c:pt>
                <c:pt idx="31">
                  <c:v>279.07</c:v>
                </c:pt>
                <c:pt idx="32">
                  <c:v>276.33</c:v>
                </c:pt>
                <c:pt idx="33">
                  <c:v>262.33</c:v>
                </c:pt>
                <c:pt idx="34">
                  <c:v>253.33</c:v>
                </c:pt>
                <c:pt idx="35">
                  <c:v>235.87</c:v>
                </c:pt>
                <c:pt idx="36">
                  <c:v>215</c:v>
                </c:pt>
                <c:pt idx="37">
                  <c:v>213.67</c:v>
                </c:pt>
                <c:pt idx="38">
                  <c:v>216.2</c:v>
                </c:pt>
                <c:pt idx="39">
                  <c:v>205.53</c:v>
                </c:pt>
                <c:pt idx="40">
                  <c:v>236.53</c:v>
                </c:pt>
              </c:numCache>
            </c:numRef>
          </c:yVal>
          <c:smooth val="1"/>
          <c:extLst>
            <c:ext xmlns:c16="http://schemas.microsoft.com/office/drawing/2014/chart" uri="{C3380CC4-5D6E-409C-BE32-E72D297353CC}">
              <c16:uniqueId val="{00000010-6E30-4620-A848-B70B47E93EC0}"/>
            </c:ext>
          </c:extLst>
        </c:ser>
        <c:ser>
          <c:idx val="17"/>
          <c:order val="17"/>
          <c:tx>
            <c:strRef>
              <c:f>Sheet1!$F$20</c:f>
              <c:strCache>
                <c:ptCount val="1"/>
                <c:pt idx="0">
                  <c:v>The Leaning Tower of Pisa</c:v>
                </c:pt>
              </c:strCache>
            </c:strRef>
          </c:tx>
          <c:spPr>
            <a:ln w="19050" cap="rnd">
              <a:solidFill>
                <a:schemeClr val="accent6">
                  <a:lumMod val="80000"/>
                  <a:lumOff val="20000"/>
                </a:schemeClr>
              </a:solid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Sheet1!$H$20:$AV$20</c:f>
              <c:numCache>
                <c:formatCode>General</c:formatCode>
                <c:ptCount val="41"/>
                <c:pt idx="0">
                  <c:v>33.11</c:v>
                </c:pt>
                <c:pt idx="1">
                  <c:v>36.6</c:v>
                </c:pt>
                <c:pt idx="2">
                  <c:v>32.130000000000003</c:v>
                </c:pt>
                <c:pt idx="3">
                  <c:v>34.200000000000003</c:v>
                </c:pt>
                <c:pt idx="4">
                  <c:v>33.93</c:v>
                </c:pt>
                <c:pt idx="5">
                  <c:v>35.130000000000003</c:v>
                </c:pt>
                <c:pt idx="6">
                  <c:v>36</c:v>
                </c:pt>
                <c:pt idx="7">
                  <c:v>37.130000000000003</c:v>
                </c:pt>
                <c:pt idx="8">
                  <c:v>41.93</c:v>
                </c:pt>
                <c:pt idx="9">
                  <c:v>38.799999999999997</c:v>
                </c:pt>
                <c:pt idx="10">
                  <c:v>35.200000000000003</c:v>
                </c:pt>
                <c:pt idx="11">
                  <c:v>36.200000000000003</c:v>
                </c:pt>
                <c:pt idx="12">
                  <c:v>43.52</c:v>
                </c:pt>
                <c:pt idx="13">
                  <c:v>46.53</c:v>
                </c:pt>
                <c:pt idx="14">
                  <c:v>43.33</c:v>
                </c:pt>
                <c:pt idx="15">
                  <c:v>46.33</c:v>
                </c:pt>
                <c:pt idx="16">
                  <c:v>40.53</c:v>
                </c:pt>
                <c:pt idx="17">
                  <c:v>43</c:v>
                </c:pt>
                <c:pt idx="18">
                  <c:v>44.4</c:v>
                </c:pt>
                <c:pt idx="19">
                  <c:v>46.93</c:v>
                </c:pt>
                <c:pt idx="20">
                  <c:v>50.73</c:v>
                </c:pt>
                <c:pt idx="21">
                  <c:v>55.13</c:v>
                </c:pt>
                <c:pt idx="22">
                  <c:v>57.53</c:v>
                </c:pt>
                <c:pt idx="23">
                  <c:v>56.88</c:v>
                </c:pt>
                <c:pt idx="24">
                  <c:v>58.975000000000001</c:v>
                </c:pt>
                <c:pt idx="25">
                  <c:v>61.07</c:v>
                </c:pt>
                <c:pt idx="26">
                  <c:v>61</c:v>
                </c:pt>
                <c:pt idx="27">
                  <c:v>63.7</c:v>
                </c:pt>
                <c:pt idx="28">
                  <c:v>62.33</c:v>
                </c:pt>
                <c:pt idx="29">
                  <c:v>64.400000000000006</c:v>
                </c:pt>
                <c:pt idx="30">
                  <c:v>65.599999999999994</c:v>
                </c:pt>
                <c:pt idx="31">
                  <c:v>70.27</c:v>
                </c:pt>
                <c:pt idx="32">
                  <c:v>74.67</c:v>
                </c:pt>
                <c:pt idx="33">
                  <c:v>59.67</c:v>
                </c:pt>
                <c:pt idx="34">
                  <c:v>66.400000000000006</c:v>
                </c:pt>
                <c:pt idx="35">
                  <c:v>74.13</c:v>
                </c:pt>
                <c:pt idx="36">
                  <c:v>72</c:v>
                </c:pt>
                <c:pt idx="37">
                  <c:v>72</c:v>
                </c:pt>
                <c:pt idx="38">
                  <c:v>60.73</c:v>
                </c:pt>
                <c:pt idx="39">
                  <c:v>65.2</c:v>
                </c:pt>
                <c:pt idx="40">
                  <c:v>68.13</c:v>
                </c:pt>
              </c:numCache>
            </c:numRef>
          </c:yVal>
          <c:smooth val="1"/>
          <c:extLst>
            <c:ext xmlns:c16="http://schemas.microsoft.com/office/drawing/2014/chart" uri="{C3380CC4-5D6E-409C-BE32-E72D297353CC}">
              <c16:uniqueId val="{00000011-6E30-4620-A848-B70B47E93EC0}"/>
            </c:ext>
          </c:extLst>
        </c:ser>
        <c:ser>
          <c:idx val="18"/>
          <c:order val="18"/>
          <c:tx>
            <c:strRef>
              <c:f>Sheet1!$F$21</c:f>
              <c:strCache>
                <c:ptCount val="1"/>
                <c:pt idx="0">
                  <c:v>United Nations Headquarters</c:v>
                </c:pt>
              </c:strCache>
            </c:strRef>
          </c:tx>
          <c:spPr>
            <a:ln w="19050" cap="rnd">
              <a:solidFill>
                <a:schemeClr val="accent1">
                  <a:lumMod val="80000"/>
                </a:schemeClr>
              </a:solidFill>
              <a:round/>
            </a:ln>
            <a:effectLst/>
          </c:spPr>
          <c:marker>
            <c:symbol val="circle"/>
            <c:size val="5"/>
            <c:spPr>
              <a:solidFill>
                <a:schemeClr val="accent1">
                  <a:lumMod val="80000"/>
                </a:schemeClr>
              </a:solidFill>
              <a:ln w="9525">
                <a:solidFill>
                  <a:schemeClr val="accent1">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Sheet1!$H$21:$AV$21</c:f>
              <c:numCache>
                <c:formatCode>General</c:formatCode>
                <c:ptCount val="41"/>
                <c:pt idx="0">
                  <c:v>50.73</c:v>
                </c:pt>
                <c:pt idx="1">
                  <c:v>47.72</c:v>
                </c:pt>
                <c:pt idx="2">
                  <c:v>48.88</c:v>
                </c:pt>
                <c:pt idx="3">
                  <c:v>50</c:v>
                </c:pt>
                <c:pt idx="4">
                  <c:v>48.87</c:v>
                </c:pt>
                <c:pt idx="5">
                  <c:v>50.8</c:v>
                </c:pt>
                <c:pt idx="6">
                  <c:v>51.47</c:v>
                </c:pt>
                <c:pt idx="7">
                  <c:v>51.93</c:v>
                </c:pt>
                <c:pt idx="8">
                  <c:v>56.27</c:v>
                </c:pt>
                <c:pt idx="9">
                  <c:v>62.53</c:v>
                </c:pt>
                <c:pt idx="10">
                  <c:v>58.73</c:v>
                </c:pt>
                <c:pt idx="11">
                  <c:v>65.150000000000006</c:v>
                </c:pt>
                <c:pt idx="12">
                  <c:v>57.04</c:v>
                </c:pt>
                <c:pt idx="13">
                  <c:v>64.739999999999995</c:v>
                </c:pt>
                <c:pt idx="14">
                  <c:v>63.11</c:v>
                </c:pt>
                <c:pt idx="15">
                  <c:v>58.53</c:v>
                </c:pt>
                <c:pt idx="16">
                  <c:v>62.13</c:v>
                </c:pt>
                <c:pt idx="17">
                  <c:v>61.13</c:v>
                </c:pt>
                <c:pt idx="18">
                  <c:v>66.400000000000006</c:v>
                </c:pt>
                <c:pt idx="19">
                  <c:v>60</c:v>
                </c:pt>
                <c:pt idx="20">
                  <c:v>64</c:v>
                </c:pt>
                <c:pt idx="21">
                  <c:v>72.709999999999994</c:v>
                </c:pt>
                <c:pt idx="22">
                  <c:v>71.930000000000007</c:v>
                </c:pt>
                <c:pt idx="23">
                  <c:v>70.540000000000006</c:v>
                </c:pt>
                <c:pt idx="24">
                  <c:v>72.73</c:v>
                </c:pt>
                <c:pt idx="25">
                  <c:v>74.92</c:v>
                </c:pt>
                <c:pt idx="26">
                  <c:v>67.94</c:v>
                </c:pt>
                <c:pt idx="27">
                  <c:v>69.38</c:v>
                </c:pt>
                <c:pt idx="28">
                  <c:v>68.27</c:v>
                </c:pt>
                <c:pt idx="29">
                  <c:v>70.27</c:v>
                </c:pt>
                <c:pt idx="30">
                  <c:v>66</c:v>
                </c:pt>
                <c:pt idx="31">
                  <c:v>66.400000000000006</c:v>
                </c:pt>
                <c:pt idx="32">
                  <c:v>67.27</c:v>
                </c:pt>
                <c:pt idx="33">
                  <c:v>58.8</c:v>
                </c:pt>
                <c:pt idx="34">
                  <c:v>59.4</c:v>
                </c:pt>
                <c:pt idx="35">
                  <c:v>73.67</c:v>
                </c:pt>
                <c:pt idx="36">
                  <c:v>75.599999999999994</c:v>
                </c:pt>
                <c:pt idx="37">
                  <c:v>67.13</c:v>
                </c:pt>
                <c:pt idx="38">
                  <c:v>67.33</c:v>
                </c:pt>
                <c:pt idx="39">
                  <c:v>77.13</c:v>
                </c:pt>
                <c:pt idx="40">
                  <c:v>83.07</c:v>
                </c:pt>
              </c:numCache>
            </c:numRef>
          </c:yVal>
          <c:smooth val="1"/>
          <c:extLst>
            <c:ext xmlns:c16="http://schemas.microsoft.com/office/drawing/2014/chart" uri="{C3380CC4-5D6E-409C-BE32-E72D297353CC}">
              <c16:uniqueId val="{00000012-6E30-4620-A848-B70B47E93EC0}"/>
            </c:ext>
          </c:extLst>
        </c:ser>
        <c:ser>
          <c:idx val="19"/>
          <c:order val="19"/>
          <c:tx>
            <c:strRef>
              <c:f>Sheet1!$F$22</c:f>
              <c:strCache>
                <c:ptCount val="1"/>
                <c:pt idx="0">
                  <c:v>Marina Bay Sands</c:v>
                </c:pt>
              </c:strCache>
            </c:strRef>
          </c:tx>
          <c:spPr>
            <a:ln w="19050" cap="rnd">
              <a:solidFill>
                <a:schemeClr val="accent2">
                  <a:lumMod val="80000"/>
                </a:schemeClr>
              </a:solidFill>
              <a:round/>
            </a:ln>
            <a:effectLst/>
          </c:spPr>
          <c:marker>
            <c:symbol val="circle"/>
            <c:size val="5"/>
            <c:spPr>
              <a:solidFill>
                <a:schemeClr val="accent2">
                  <a:lumMod val="80000"/>
                </a:schemeClr>
              </a:solidFill>
              <a:ln w="9525">
                <a:solidFill>
                  <a:schemeClr val="accent2">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Sheet1!$H$22:$AV$22</c:f>
              <c:numCache>
                <c:formatCode>General</c:formatCode>
                <c:ptCount val="41"/>
                <c:pt idx="0">
                  <c:v>663.13</c:v>
                </c:pt>
                <c:pt idx="1">
                  <c:v>742.07</c:v>
                </c:pt>
                <c:pt idx="2">
                  <c:v>737.4</c:v>
                </c:pt>
                <c:pt idx="3">
                  <c:v>752.8</c:v>
                </c:pt>
                <c:pt idx="4">
                  <c:v>752.8</c:v>
                </c:pt>
                <c:pt idx="5">
                  <c:v>773.6</c:v>
                </c:pt>
                <c:pt idx="6">
                  <c:v>729.93</c:v>
                </c:pt>
                <c:pt idx="7">
                  <c:v>748.53</c:v>
                </c:pt>
                <c:pt idx="8">
                  <c:v>765.27</c:v>
                </c:pt>
                <c:pt idx="9">
                  <c:v>722.13</c:v>
                </c:pt>
                <c:pt idx="10">
                  <c:v>712.33</c:v>
                </c:pt>
                <c:pt idx="11">
                  <c:v>703.67</c:v>
                </c:pt>
                <c:pt idx="12">
                  <c:v>703.67</c:v>
                </c:pt>
                <c:pt idx="13">
                  <c:v>677.93</c:v>
                </c:pt>
                <c:pt idx="14">
                  <c:v>666.27</c:v>
                </c:pt>
                <c:pt idx="15">
                  <c:v>659.6</c:v>
                </c:pt>
                <c:pt idx="16">
                  <c:v>659.6</c:v>
                </c:pt>
                <c:pt idx="17">
                  <c:v>659.6</c:v>
                </c:pt>
                <c:pt idx="18">
                  <c:v>672.2</c:v>
                </c:pt>
                <c:pt idx="19">
                  <c:v>672.2</c:v>
                </c:pt>
                <c:pt idx="20">
                  <c:v>705.53</c:v>
                </c:pt>
                <c:pt idx="21">
                  <c:v>705.53</c:v>
                </c:pt>
                <c:pt idx="22">
                  <c:v>683.7</c:v>
                </c:pt>
                <c:pt idx="23">
                  <c:v>655.87</c:v>
                </c:pt>
                <c:pt idx="24">
                  <c:v>594.83500000000004</c:v>
                </c:pt>
                <c:pt idx="25">
                  <c:v>533.79999999999995</c:v>
                </c:pt>
                <c:pt idx="26">
                  <c:v>466.77</c:v>
                </c:pt>
                <c:pt idx="27">
                  <c:v>495.2</c:v>
                </c:pt>
                <c:pt idx="28">
                  <c:v>497.07</c:v>
                </c:pt>
                <c:pt idx="29">
                  <c:v>478.67</c:v>
                </c:pt>
                <c:pt idx="30">
                  <c:v>424.87</c:v>
                </c:pt>
                <c:pt idx="31">
                  <c:v>433.33</c:v>
                </c:pt>
                <c:pt idx="32">
                  <c:v>405</c:v>
                </c:pt>
                <c:pt idx="33">
                  <c:v>362</c:v>
                </c:pt>
                <c:pt idx="34">
                  <c:v>354.47</c:v>
                </c:pt>
                <c:pt idx="35">
                  <c:v>339.87</c:v>
                </c:pt>
                <c:pt idx="36">
                  <c:v>346</c:v>
                </c:pt>
                <c:pt idx="37">
                  <c:v>438.73</c:v>
                </c:pt>
                <c:pt idx="38">
                  <c:v>503.8</c:v>
                </c:pt>
                <c:pt idx="39">
                  <c:v>503.8</c:v>
                </c:pt>
                <c:pt idx="40">
                  <c:v>508.6</c:v>
                </c:pt>
              </c:numCache>
            </c:numRef>
          </c:yVal>
          <c:smooth val="1"/>
          <c:extLst>
            <c:ext xmlns:c16="http://schemas.microsoft.com/office/drawing/2014/chart" uri="{C3380CC4-5D6E-409C-BE32-E72D297353CC}">
              <c16:uniqueId val="{00000013-6E30-4620-A848-B70B47E93EC0}"/>
            </c:ext>
          </c:extLst>
        </c:ser>
        <c:ser>
          <c:idx val="20"/>
          <c:order val="20"/>
          <c:tx>
            <c:strRef>
              <c:f>Sheet1!$F$23</c:f>
              <c:strCache>
                <c:ptCount val="1"/>
                <c:pt idx="0">
                  <c:v>Architecture Studio</c:v>
                </c:pt>
              </c:strCache>
            </c:strRef>
          </c:tx>
          <c:spPr>
            <a:ln w="19050" cap="rnd">
              <a:solidFill>
                <a:schemeClr val="accent3">
                  <a:lumMod val="80000"/>
                </a:schemeClr>
              </a:solidFill>
              <a:round/>
            </a:ln>
            <a:effectLst/>
          </c:spPr>
          <c:marker>
            <c:symbol val="circle"/>
            <c:size val="5"/>
            <c:spPr>
              <a:solidFill>
                <a:schemeClr val="accent3">
                  <a:lumMod val="80000"/>
                </a:schemeClr>
              </a:solidFill>
              <a:ln w="9525">
                <a:solidFill>
                  <a:schemeClr val="accent3">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Sheet1!$H$23:$AV$23</c:f>
              <c:numCache>
                <c:formatCode>General</c:formatCode>
                <c:ptCount val="41"/>
                <c:pt idx="0">
                  <c:v>153.59</c:v>
                </c:pt>
                <c:pt idx="1">
                  <c:v>150.33000000000001</c:v>
                </c:pt>
                <c:pt idx="2">
                  <c:v>146.94999999999999</c:v>
                </c:pt>
                <c:pt idx="3">
                  <c:v>141.6</c:v>
                </c:pt>
                <c:pt idx="4">
                  <c:v>139.07</c:v>
                </c:pt>
                <c:pt idx="5">
                  <c:v>134.93</c:v>
                </c:pt>
                <c:pt idx="6">
                  <c:v>133.66999999999999</c:v>
                </c:pt>
                <c:pt idx="7">
                  <c:v>133.72</c:v>
                </c:pt>
                <c:pt idx="8">
                  <c:v>116</c:v>
                </c:pt>
                <c:pt idx="9">
                  <c:v>124.73</c:v>
                </c:pt>
                <c:pt idx="10">
                  <c:v>126.67</c:v>
                </c:pt>
                <c:pt idx="11">
                  <c:v>134.63</c:v>
                </c:pt>
                <c:pt idx="12">
                  <c:v>139.47</c:v>
                </c:pt>
                <c:pt idx="13">
                  <c:v>146.65</c:v>
                </c:pt>
                <c:pt idx="14">
                  <c:v>120.19</c:v>
                </c:pt>
                <c:pt idx="15">
                  <c:v>139.25</c:v>
                </c:pt>
                <c:pt idx="16">
                  <c:v>108.32</c:v>
                </c:pt>
                <c:pt idx="17">
                  <c:v>122</c:v>
                </c:pt>
                <c:pt idx="18">
                  <c:v>119.9</c:v>
                </c:pt>
                <c:pt idx="19">
                  <c:v>109.42</c:v>
                </c:pt>
                <c:pt idx="20">
                  <c:v>117.3</c:v>
                </c:pt>
                <c:pt idx="21">
                  <c:v>125.55</c:v>
                </c:pt>
                <c:pt idx="22">
                  <c:v>129.26</c:v>
                </c:pt>
                <c:pt idx="23">
                  <c:v>150.69</c:v>
                </c:pt>
                <c:pt idx="24">
                  <c:v>148.69999999999999</c:v>
                </c:pt>
                <c:pt idx="25">
                  <c:v>146.71</c:v>
                </c:pt>
                <c:pt idx="26">
                  <c:v>163.95</c:v>
                </c:pt>
                <c:pt idx="27">
                  <c:v>180.3</c:v>
                </c:pt>
                <c:pt idx="28">
                  <c:v>178.41</c:v>
                </c:pt>
                <c:pt idx="29">
                  <c:v>152.88</c:v>
                </c:pt>
                <c:pt idx="30">
                  <c:v>175.73</c:v>
                </c:pt>
                <c:pt idx="31">
                  <c:v>169.93</c:v>
                </c:pt>
                <c:pt idx="32">
                  <c:v>149.19</c:v>
                </c:pt>
                <c:pt idx="33">
                  <c:v>159.44</c:v>
                </c:pt>
                <c:pt idx="34">
                  <c:v>194.08</c:v>
                </c:pt>
                <c:pt idx="35">
                  <c:v>194.61</c:v>
                </c:pt>
                <c:pt idx="36">
                  <c:v>213.84</c:v>
                </c:pt>
                <c:pt idx="37">
                  <c:v>210.48</c:v>
                </c:pt>
                <c:pt idx="38">
                  <c:v>223.07</c:v>
                </c:pt>
                <c:pt idx="39">
                  <c:v>241.42</c:v>
                </c:pt>
                <c:pt idx="40">
                  <c:v>262.67</c:v>
                </c:pt>
              </c:numCache>
            </c:numRef>
          </c:yVal>
          <c:smooth val="1"/>
          <c:extLst>
            <c:ext xmlns:c16="http://schemas.microsoft.com/office/drawing/2014/chart" uri="{C3380CC4-5D6E-409C-BE32-E72D297353CC}">
              <c16:uniqueId val="{00000014-6E30-4620-A848-B70B47E93EC0}"/>
            </c:ext>
          </c:extLst>
        </c:ser>
        <c:ser>
          <c:idx val="21"/>
          <c:order val="21"/>
          <c:tx>
            <c:strRef>
              <c:f>Sheet1!$F$24</c:f>
              <c:strCache>
                <c:ptCount val="1"/>
                <c:pt idx="0">
                  <c:v>The Eiffel Tower</c:v>
                </c:pt>
              </c:strCache>
            </c:strRef>
          </c:tx>
          <c:spPr>
            <a:ln w="19050" cap="rnd">
              <a:solidFill>
                <a:schemeClr val="accent4">
                  <a:lumMod val="80000"/>
                </a:schemeClr>
              </a:solidFill>
              <a:round/>
            </a:ln>
            <a:effectLst/>
          </c:spPr>
          <c:marker>
            <c:symbol val="circle"/>
            <c:size val="5"/>
            <c:spPr>
              <a:solidFill>
                <a:schemeClr val="accent4">
                  <a:lumMod val="80000"/>
                </a:schemeClr>
              </a:solidFill>
              <a:ln w="9525">
                <a:solidFill>
                  <a:schemeClr val="accent4">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Sheet1!$H$24:$AV$24</c:f>
              <c:numCache>
                <c:formatCode>General</c:formatCode>
                <c:ptCount val="41"/>
                <c:pt idx="0">
                  <c:v>46.89</c:v>
                </c:pt>
                <c:pt idx="1">
                  <c:v>40.130000000000003</c:v>
                </c:pt>
                <c:pt idx="2">
                  <c:v>33.07</c:v>
                </c:pt>
                <c:pt idx="3">
                  <c:v>33.130000000000003</c:v>
                </c:pt>
                <c:pt idx="4">
                  <c:v>31.87</c:v>
                </c:pt>
                <c:pt idx="5">
                  <c:v>31.33</c:v>
                </c:pt>
                <c:pt idx="6">
                  <c:v>32.93</c:v>
                </c:pt>
                <c:pt idx="7">
                  <c:v>31.4</c:v>
                </c:pt>
                <c:pt idx="8">
                  <c:v>29.73</c:v>
                </c:pt>
                <c:pt idx="9">
                  <c:v>32</c:v>
                </c:pt>
                <c:pt idx="10">
                  <c:v>35.6</c:v>
                </c:pt>
                <c:pt idx="11">
                  <c:v>35.68</c:v>
                </c:pt>
                <c:pt idx="12">
                  <c:v>43.33</c:v>
                </c:pt>
                <c:pt idx="13">
                  <c:v>37.93</c:v>
                </c:pt>
                <c:pt idx="14">
                  <c:v>34.28</c:v>
                </c:pt>
                <c:pt idx="15">
                  <c:v>31.36</c:v>
                </c:pt>
                <c:pt idx="16">
                  <c:v>28.56</c:v>
                </c:pt>
                <c:pt idx="17">
                  <c:v>27.52</c:v>
                </c:pt>
                <c:pt idx="18">
                  <c:v>28.65</c:v>
                </c:pt>
                <c:pt idx="19">
                  <c:v>27.65</c:v>
                </c:pt>
                <c:pt idx="20">
                  <c:v>31.06</c:v>
                </c:pt>
                <c:pt idx="21">
                  <c:v>30.07</c:v>
                </c:pt>
                <c:pt idx="22">
                  <c:v>29.7</c:v>
                </c:pt>
                <c:pt idx="23">
                  <c:v>35.31</c:v>
                </c:pt>
                <c:pt idx="24">
                  <c:v>34.954999999999998</c:v>
                </c:pt>
                <c:pt idx="25">
                  <c:v>34.6</c:v>
                </c:pt>
                <c:pt idx="26">
                  <c:v>30.71</c:v>
                </c:pt>
                <c:pt idx="27">
                  <c:v>34.22</c:v>
                </c:pt>
                <c:pt idx="28">
                  <c:v>29.2</c:v>
                </c:pt>
                <c:pt idx="29">
                  <c:v>30.46</c:v>
                </c:pt>
                <c:pt idx="30">
                  <c:v>24.88</c:v>
                </c:pt>
                <c:pt idx="31">
                  <c:v>28.5</c:v>
                </c:pt>
                <c:pt idx="32">
                  <c:v>24.49</c:v>
                </c:pt>
                <c:pt idx="33">
                  <c:v>30</c:v>
                </c:pt>
                <c:pt idx="34">
                  <c:v>28</c:v>
                </c:pt>
                <c:pt idx="35">
                  <c:v>33.44</c:v>
                </c:pt>
                <c:pt idx="36">
                  <c:v>41.06</c:v>
                </c:pt>
                <c:pt idx="37">
                  <c:v>34.6</c:v>
                </c:pt>
                <c:pt idx="38">
                  <c:v>35.67</c:v>
                </c:pt>
                <c:pt idx="39">
                  <c:v>38.47</c:v>
                </c:pt>
                <c:pt idx="40">
                  <c:v>38.76</c:v>
                </c:pt>
              </c:numCache>
            </c:numRef>
          </c:yVal>
          <c:smooth val="1"/>
          <c:extLst>
            <c:ext xmlns:c16="http://schemas.microsoft.com/office/drawing/2014/chart" uri="{C3380CC4-5D6E-409C-BE32-E72D297353CC}">
              <c16:uniqueId val="{00000015-6E30-4620-A848-B70B47E93EC0}"/>
            </c:ext>
          </c:extLst>
        </c:ser>
        <c:ser>
          <c:idx val="22"/>
          <c:order val="22"/>
          <c:tx>
            <c:strRef>
              <c:f>Sheet1!$F$25</c:f>
              <c:strCache>
                <c:ptCount val="1"/>
                <c:pt idx="0">
                  <c:v>Trevi Fountain</c:v>
                </c:pt>
              </c:strCache>
            </c:strRef>
          </c:tx>
          <c:spPr>
            <a:ln w="19050" cap="rnd">
              <a:solidFill>
                <a:schemeClr val="accent5">
                  <a:lumMod val="80000"/>
                </a:schemeClr>
              </a:solidFill>
              <a:round/>
            </a:ln>
            <a:effectLst/>
          </c:spPr>
          <c:marker>
            <c:symbol val="circle"/>
            <c:size val="5"/>
            <c:spPr>
              <a:solidFill>
                <a:schemeClr val="accent5">
                  <a:lumMod val="80000"/>
                </a:schemeClr>
              </a:solidFill>
              <a:ln w="9525">
                <a:solidFill>
                  <a:schemeClr val="accent5">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Sheet1!$H$25:$AV$25</c:f>
              <c:numCache>
                <c:formatCode>General</c:formatCode>
                <c:ptCount val="41"/>
                <c:pt idx="0">
                  <c:v>55.09</c:v>
                </c:pt>
                <c:pt idx="1">
                  <c:v>47.56</c:v>
                </c:pt>
                <c:pt idx="2">
                  <c:v>40.380000000000003</c:v>
                </c:pt>
                <c:pt idx="3">
                  <c:v>43.07</c:v>
                </c:pt>
                <c:pt idx="4">
                  <c:v>41.87</c:v>
                </c:pt>
                <c:pt idx="5">
                  <c:v>39.729999999999997</c:v>
                </c:pt>
                <c:pt idx="6">
                  <c:v>40.799999999999997</c:v>
                </c:pt>
                <c:pt idx="7">
                  <c:v>42.8</c:v>
                </c:pt>
                <c:pt idx="8">
                  <c:v>44.8</c:v>
                </c:pt>
                <c:pt idx="9">
                  <c:v>37.799999999999997</c:v>
                </c:pt>
                <c:pt idx="10">
                  <c:v>38.4</c:v>
                </c:pt>
                <c:pt idx="11">
                  <c:v>40.89</c:v>
                </c:pt>
                <c:pt idx="12">
                  <c:v>52.18</c:v>
                </c:pt>
                <c:pt idx="13">
                  <c:v>56.53</c:v>
                </c:pt>
                <c:pt idx="14">
                  <c:v>58</c:v>
                </c:pt>
                <c:pt idx="15">
                  <c:v>60.73</c:v>
                </c:pt>
                <c:pt idx="16">
                  <c:v>60</c:v>
                </c:pt>
                <c:pt idx="17">
                  <c:v>65</c:v>
                </c:pt>
                <c:pt idx="18">
                  <c:v>63.73</c:v>
                </c:pt>
                <c:pt idx="19">
                  <c:v>61.36</c:v>
                </c:pt>
                <c:pt idx="20">
                  <c:v>71.31</c:v>
                </c:pt>
                <c:pt idx="21">
                  <c:v>76.03</c:v>
                </c:pt>
                <c:pt idx="22">
                  <c:v>70.239999999999995</c:v>
                </c:pt>
                <c:pt idx="23">
                  <c:v>83.83</c:v>
                </c:pt>
                <c:pt idx="24">
                  <c:v>86.375</c:v>
                </c:pt>
                <c:pt idx="25">
                  <c:v>88.92</c:v>
                </c:pt>
                <c:pt idx="26">
                  <c:v>97.63</c:v>
                </c:pt>
                <c:pt idx="27">
                  <c:v>95.1</c:v>
                </c:pt>
                <c:pt idx="28">
                  <c:v>93.22</c:v>
                </c:pt>
                <c:pt idx="29">
                  <c:v>99.53</c:v>
                </c:pt>
                <c:pt idx="30">
                  <c:v>91.9</c:v>
                </c:pt>
                <c:pt idx="31">
                  <c:v>96.45</c:v>
                </c:pt>
                <c:pt idx="32">
                  <c:v>87.35</c:v>
                </c:pt>
                <c:pt idx="33">
                  <c:v>85.67</c:v>
                </c:pt>
                <c:pt idx="34">
                  <c:v>88.92</c:v>
                </c:pt>
                <c:pt idx="35">
                  <c:v>103.47</c:v>
                </c:pt>
                <c:pt idx="36">
                  <c:v>114.22</c:v>
                </c:pt>
                <c:pt idx="37">
                  <c:v>123.67</c:v>
                </c:pt>
                <c:pt idx="38">
                  <c:v>108.47</c:v>
                </c:pt>
                <c:pt idx="39">
                  <c:v>118.07</c:v>
                </c:pt>
                <c:pt idx="40">
                  <c:v>119.53</c:v>
                </c:pt>
              </c:numCache>
            </c:numRef>
          </c:yVal>
          <c:smooth val="1"/>
          <c:extLst>
            <c:ext xmlns:c16="http://schemas.microsoft.com/office/drawing/2014/chart" uri="{C3380CC4-5D6E-409C-BE32-E72D297353CC}">
              <c16:uniqueId val="{00000016-6E30-4620-A848-B70B47E93EC0}"/>
            </c:ext>
          </c:extLst>
        </c:ser>
        <c:ser>
          <c:idx val="23"/>
          <c:order val="23"/>
          <c:tx>
            <c:strRef>
              <c:f>Sheet1!$F$26</c:f>
              <c:strCache>
                <c:ptCount val="1"/>
                <c:pt idx="0">
                  <c:v>Lincoln Memorial</c:v>
                </c:pt>
              </c:strCache>
            </c:strRef>
          </c:tx>
          <c:spPr>
            <a:ln w="19050" cap="rnd">
              <a:solidFill>
                <a:schemeClr val="accent6">
                  <a:lumMod val="80000"/>
                </a:schemeClr>
              </a:solidFill>
              <a:round/>
            </a:ln>
            <a:effectLst/>
          </c:spPr>
          <c:marker>
            <c:symbol val="circle"/>
            <c:size val="5"/>
            <c:spPr>
              <a:solidFill>
                <a:schemeClr val="accent6">
                  <a:lumMod val="80000"/>
                </a:schemeClr>
              </a:solidFill>
              <a:ln w="9525">
                <a:solidFill>
                  <a:schemeClr val="accent6">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Sheet1!$H$26:$AV$26</c:f>
              <c:numCache>
                <c:formatCode>General</c:formatCode>
                <c:ptCount val="41"/>
                <c:pt idx="0">
                  <c:v>40.06</c:v>
                </c:pt>
                <c:pt idx="1">
                  <c:v>37.67</c:v>
                </c:pt>
                <c:pt idx="2">
                  <c:v>31.13</c:v>
                </c:pt>
                <c:pt idx="3">
                  <c:v>30.73</c:v>
                </c:pt>
                <c:pt idx="4">
                  <c:v>29.4</c:v>
                </c:pt>
                <c:pt idx="5">
                  <c:v>27.67</c:v>
                </c:pt>
                <c:pt idx="6">
                  <c:v>27.4</c:v>
                </c:pt>
                <c:pt idx="7">
                  <c:v>29.27</c:v>
                </c:pt>
                <c:pt idx="8">
                  <c:v>28.73</c:v>
                </c:pt>
                <c:pt idx="9">
                  <c:v>27.8</c:v>
                </c:pt>
                <c:pt idx="10">
                  <c:v>37.869999999999997</c:v>
                </c:pt>
                <c:pt idx="11">
                  <c:v>39.6</c:v>
                </c:pt>
                <c:pt idx="12">
                  <c:v>47.42</c:v>
                </c:pt>
                <c:pt idx="13">
                  <c:v>50.72</c:v>
                </c:pt>
                <c:pt idx="14">
                  <c:v>53.53</c:v>
                </c:pt>
                <c:pt idx="15">
                  <c:v>55.06</c:v>
                </c:pt>
                <c:pt idx="16">
                  <c:v>56.37</c:v>
                </c:pt>
                <c:pt idx="17">
                  <c:v>56.13</c:v>
                </c:pt>
                <c:pt idx="18">
                  <c:v>60</c:v>
                </c:pt>
                <c:pt idx="19">
                  <c:v>56.8</c:v>
                </c:pt>
                <c:pt idx="20">
                  <c:v>56.67</c:v>
                </c:pt>
                <c:pt idx="21">
                  <c:v>61.06</c:v>
                </c:pt>
                <c:pt idx="22">
                  <c:v>57.07</c:v>
                </c:pt>
                <c:pt idx="23">
                  <c:v>65.38</c:v>
                </c:pt>
                <c:pt idx="24">
                  <c:v>65.35499999999999</c:v>
                </c:pt>
                <c:pt idx="25">
                  <c:v>65.33</c:v>
                </c:pt>
                <c:pt idx="26">
                  <c:v>72.78</c:v>
                </c:pt>
                <c:pt idx="27">
                  <c:v>79.47</c:v>
                </c:pt>
                <c:pt idx="28">
                  <c:v>75.2</c:v>
                </c:pt>
                <c:pt idx="29">
                  <c:v>71.2</c:v>
                </c:pt>
                <c:pt idx="30">
                  <c:v>73.8</c:v>
                </c:pt>
                <c:pt idx="31">
                  <c:v>71.13</c:v>
                </c:pt>
                <c:pt idx="32">
                  <c:v>68.930000000000007</c:v>
                </c:pt>
                <c:pt idx="33">
                  <c:v>48.47</c:v>
                </c:pt>
                <c:pt idx="34">
                  <c:v>75.06</c:v>
                </c:pt>
                <c:pt idx="35">
                  <c:v>74.89</c:v>
                </c:pt>
                <c:pt idx="36">
                  <c:v>95.93</c:v>
                </c:pt>
                <c:pt idx="37">
                  <c:v>99.67</c:v>
                </c:pt>
                <c:pt idx="38">
                  <c:v>102</c:v>
                </c:pt>
                <c:pt idx="39">
                  <c:v>100.4</c:v>
                </c:pt>
                <c:pt idx="40">
                  <c:v>94.8</c:v>
                </c:pt>
              </c:numCache>
            </c:numRef>
          </c:yVal>
          <c:smooth val="1"/>
          <c:extLst>
            <c:ext xmlns:c16="http://schemas.microsoft.com/office/drawing/2014/chart" uri="{C3380CC4-5D6E-409C-BE32-E72D297353CC}">
              <c16:uniqueId val="{00000017-6E30-4620-A848-B70B47E93EC0}"/>
            </c:ext>
          </c:extLst>
        </c:ser>
        <c:ser>
          <c:idx val="24"/>
          <c:order val="24"/>
          <c:tx>
            <c:strRef>
              <c:f>Sheet1!$F$27</c:f>
              <c:strCache>
                <c:ptCount val="1"/>
                <c:pt idx="0">
                  <c:v>Flatiron Building, New York</c:v>
                </c:pt>
              </c:strCache>
            </c:strRef>
          </c:tx>
          <c:spPr>
            <a:ln w="19050" cap="rnd">
              <a:solidFill>
                <a:schemeClr val="accent1">
                  <a:lumMod val="60000"/>
                  <a:lumOff val="40000"/>
                </a:schemeClr>
              </a:solid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Sheet1!$H$27:$AV$27</c:f>
              <c:numCache>
                <c:formatCode>General</c:formatCode>
                <c:ptCount val="41"/>
                <c:pt idx="0">
                  <c:v>31.67</c:v>
                </c:pt>
                <c:pt idx="1">
                  <c:v>31.67</c:v>
                </c:pt>
                <c:pt idx="2">
                  <c:v>32.67</c:v>
                </c:pt>
                <c:pt idx="3">
                  <c:v>32.799999999999997</c:v>
                </c:pt>
                <c:pt idx="4">
                  <c:v>32.799999999999997</c:v>
                </c:pt>
                <c:pt idx="5">
                  <c:v>33.270000000000003</c:v>
                </c:pt>
                <c:pt idx="6">
                  <c:v>33.53</c:v>
                </c:pt>
                <c:pt idx="7">
                  <c:v>33.4</c:v>
                </c:pt>
                <c:pt idx="8">
                  <c:v>35.33</c:v>
                </c:pt>
                <c:pt idx="9">
                  <c:v>35.33</c:v>
                </c:pt>
                <c:pt idx="10">
                  <c:v>35.33</c:v>
                </c:pt>
                <c:pt idx="11">
                  <c:v>35.200000000000003</c:v>
                </c:pt>
                <c:pt idx="12">
                  <c:v>31.6</c:v>
                </c:pt>
                <c:pt idx="13">
                  <c:v>32.799999999999997</c:v>
                </c:pt>
                <c:pt idx="14">
                  <c:v>32.33</c:v>
                </c:pt>
                <c:pt idx="15">
                  <c:v>32.33</c:v>
                </c:pt>
                <c:pt idx="16">
                  <c:v>32.33</c:v>
                </c:pt>
                <c:pt idx="17">
                  <c:v>32.33</c:v>
                </c:pt>
                <c:pt idx="18">
                  <c:v>34</c:v>
                </c:pt>
                <c:pt idx="19">
                  <c:v>35.4</c:v>
                </c:pt>
                <c:pt idx="20">
                  <c:v>36.07</c:v>
                </c:pt>
                <c:pt idx="21">
                  <c:v>36.07</c:v>
                </c:pt>
                <c:pt idx="22">
                  <c:v>36.07</c:v>
                </c:pt>
                <c:pt idx="23">
                  <c:v>36.07</c:v>
                </c:pt>
                <c:pt idx="24">
                  <c:v>38.47</c:v>
                </c:pt>
                <c:pt idx="25">
                  <c:v>40.869999999999997</c:v>
                </c:pt>
                <c:pt idx="26">
                  <c:v>45.47</c:v>
                </c:pt>
                <c:pt idx="27">
                  <c:v>50.8</c:v>
                </c:pt>
                <c:pt idx="28">
                  <c:v>49.33</c:v>
                </c:pt>
                <c:pt idx="29">
                  <c:v>52.13</c:v>
                </c:pt>
                <c:pt idx="30">
                  <c:v>52.13</c:v>
                </c:pt>
                <c:pt idx="31">
                  <c:v>52.13</c:v>
                </c:pt>
                <c:pt idx="32">
                  <c:v>52.13</c:v>
                </c:pt>
                <c:pt idx="33">
                  <c:v>52.13</c:v>
                </c:pt>
                <c:pt idx="34">
                  <c:v>52.13</c:v>
                </c:pt>
                <c:pt idx="35">
                  <c:v>54.87</c:v>
                </c:pt>
                <c:pt idx="36">
                  <c:v>55.2</c:v>
                </c:pt>
                <c:pt idx="37">
                  <c:v>55.87</c:v>
                </c:pt>
                <c:pt idx="38">
                  <c:v>55.87</c:v>
                </c:pt>
                <c:pt idx="39">
                  <c:v>55.87</c:v>
                </c:pt>
                <c:pt idx="40">
                  <c:v>59.53</c:v>
                </c:pt>
              </c:numCache>
            </c:numRef>
          </c:yVal>
          <c:smooth val="1"/>
          <c:extLst>
            <c:ext xmlns:c16="http://schemas.microsoft.com/office/drawing/2014/chart" uri="{C3380CC4-5D6E-409C-BE32-E72D297353CC}">
              <c16:uniqueId val="{00000018-6E30-4620-A848-B70B47E93EC0}"/>
            </c:ext>
          </c:extLst>
        </c:ser>
        <c:ser>
          <c:idx val="25"/>
          <c:order val="25"/>
          <c:tx>
            <c:strRef>
              <c:f>Sheet1!$F$28</c:f>
              <c:strCache>
                <c:ptCount val="1"/>
                <c:pt idx="0">
                  <c:v>Louvre</c:v>
                </c:pt>
              </c:strCache>
            </c:strRef>
          </c:tx>
          <c:spPr>
            <a:ln w="19050" cap="rnd">
              <a:solidFill>
                <a:schemeClr val="accent2">
                  <a:lumMod val="60000"/>
                  <a:lumOff val="40000"/>
                </a:schemeClr>
              </a:solid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Sheet1!$H$28:$AV$28</c:f>
              <c:numCache>
                <c:formatCode>General</c:formatCode>
                <c:ptCount val="41"/>
                <c:pt idx="0">
                  <c:v>55</c:v>
                </c:pt>
                <c:pt idx="1">
                  <c:v>53</c:v>
                </c:pt>
                <c:pt idx="2">
                  <c:v>49.27</c:v>
                </c:pt>
                <c:pt idx="3">
                  <c:v>47.8</c:v>
                </c:pt>
                <c:pt idx="4">
                  <c:v>46.6</c:v>
                </c:pt>
                <c:pt idx="5">
                  <c:v>45.53</c:v>
                </c:pt>
                <c:pt idx="6">
                  <c:v>45.67</c:v>
                </c:pt>
                <c:pt idx="7">
                  <c:v>43.8</c:v>
                </c:pt>
                <c:pt idx="8">
                  <c:v>43.67</c:v>
                </c:pt>
                <c:pt idx="9">
                  <c:v>44</c:v>
                </c:pt>
                <c:pt idx="10">
                  <c:v>42.33</c:v>
                </c:pt>
                <c:pt idx="11">
                  <c:v>44.03</c:v>
                </c:pt>
                <c:pt idx="12">
                  <c:v>47.97</c:v>
                </c:pt>
                <c:pt idx="13">
                  <c:v>44.36</c:v>
                </c:pt>
                <c:pt idx="14">
                  <c:v>43.69</c:v>
                </c:pt>
                <c:pt idx="15">
                  <c:v>50.36</c:v>
                </c:pt>
                <c:pt idx="16">
                  <c:v>53.73</c:v>
                </c:pt>
                <c:pt idx="17">
                  <c:v>43.07</c:v>
                </c:pt>
                <c:pt idx="18">
                  <c:v>48.53</c:v>
                </c:pt>
                <c:pt idx="19">
                  <c:v>43.4</c:v>
                </c:pt>
                <c:pt idx="20">
                  <c:v>47.5</c:v>
                </c:pt>
                <c:pt idx="21">
                  <c:v>39.869999999999997</c:v>
                </c:pt>
                <c:pt idx="22">
                  <c:v>48.7</c:v>
                </c:pt>
                <c:pt idx="23">
                  <c:v>53</c:v>
                </c:pt>
                <c:pt idx="24">
                  <c:v>59.05</c:v>
                </c:pt>
                <c:pt idx="25">
                  <c:v>65.099999999999994</c:v>
                </c:pt>
                <c:pt idx="26">
                  <c:v>68.94</c:v>
                </c:pt>
                <c:pt idx="27">
                  <c:v>61.94</c:v>
                </c:pt>
                <c:pt idx="28">
                  <c:v>68.069999999999993</c:v>
                </c:pt>
                <c:pt idx="29">
                  <c:v>70.069999999999993</c:v>
                </c:pt>
                <c:pt idx="30">
                  <c:v>61.11</c:v>
                </c:pt>
                <c:pt idx="31">
                  <c:v>66.5</c:v>
                </c:pt>
                <c:pt idx="32">
                  <c:v>63.12</c:v>
                </c:pt>
                <c:pt idx="33">
                  <c:v>69.05</c:v>
                </c:pt>
                <c:pt idx="34">
                  <c:v>64.2</c:v>
                </c:pt>
                <c:pt idx="35">
                  <c:v>75.180000000000007</c:v>
                </c:pt>
                <c:pt idx="36">
                  <c:v>78.86</c:v>
                </c:pt>
                <c:pt idx="37">
                  <c:v>72.13</c:v>
                </c:pt>
                <c:pt idx="38">
                  <c:v>61.07</c:v>
                </c:pt>
                <c:pt idx="39">
                  <c:v>69.849999999999994</c:v>
                </c:pt>
                <c:pt idx="40">
                  <c:v>72.75</c:v>
                </c:pt>
              </c:numCache>
            </c:numRef>
          </c:yVal>
          <c:smooth val="1"/>
          <c:extLst>
            <c:ext xmlns:c16="http://schemas.microsoft.com/office/drawing/2014/chart" uri="{C3380CC4-5D6E-409C-BE32-E72D297353CC}">
              <c16:uniqueId val="{00000019-6E30-4620-A848-B70B47E93EC0}"/>
            </c:ext>
          </c:extLst>
        </c:ser>
        <c:ser>
          <c:idx val="26"/>
          <c:order val="26"/>
          <c:tx>
            <c:strRef>
              <c:f>Sheet1!$F$29</c:f>
              <c:strCache>
                <c:ptCount val="1"/>
                <c:pt idx="0">
                  <c:v>Venice</c:v>
                </c:pt>
              </c:strCache>
            </c:strRef>
          </c:tx>
          <c:spPr>
            <a:ln w="19050" cap="rnd">
              <a:solidFill>
                <a:schemeClr val="accent3">
                  <a:lumMod val="60000"/>
                  <a:lumOff val="40000"/>
                </a:schemeClr>
              </a:solid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Sheet1!$H$29:$AV$29</c:f>
              <c:numCache>
                <c:formatCode>General</c:formatCode>
                <c:ptCount val="41"/>
                <c:pt idx="0">
                  <c:v>45</c:v>
                </c:pt>
                <c:pt idx="1">
                  <c:v>33.729999999999997</c:v>
                </c:pt>
                <c:pt idx="2">
                  <c:v>31.07</c:v>
                </c:pt>
                <c:pt idx="3">
                  <c:v>30.67</c:v>
                </c:pt>
                <c:pt idx="4">
                  <c:v>29.2</c:v>
                </c:pt>
                <c:pt idx="5">
                  <c:v>27.07</c:v>
                </c:pt>
                <c:pt idx="6">
                  <c:v>25.33</c:v>
                </c:pt>
                <c:pt idx="7">
                  <c:v>24.8</c:v>
                </c:pt>
                <c:pt idx="8">
                  <c:v>24.33</c:v>
                </c:pt>
                <c:pt idx="9">
                  <c:v>22</c:v>
                </c:pt>
                <c:pt idx="10">
                  <c:v>23.73</c:v>
                </c:pt>
                <c:pt idx="11">
                  <c:v>22.36</c:v>
                </c:pt>
                <c:pt idx="12">
                  <c:v>27.97</c:v>
                </c:pt>
                <c:pt idx="13">
                  <c:v>25.95</c:v>
                </c:pt>
                <c:pt idx="14">
                  <c:v>22.53</c:v>
                </c:pt>
                <c:pt idx="15">
                  <c:v>26.27</c:v>
                </c:pt>
                <c:pt idx="16">
                  <c:v>26.8</c:v>
                </c:pt>
                <c:pt idx="17">
                  <c:v>22.6</c:v>
                </c:pt>
                <c:pt idx="18">
                  <c:v>20.73</c:v>
                </c:pt>
                <c:pt idx="19">
                  <c:v>21.45</c:v>
                </c:pt>
                <c:pt idx="20">
                  <c:v>23.88</c:v>
                </c:pt>
                <c:pt idx="21">
                  <c:v>23.6</c:v>
                </c:pt>
                <c:pt idx="22">
                  <c:v>24.47</c:v>
                </c:pt>
                <c:pt idx="23">
                  <c:v>27.05</c:v>
                </c:pt>
                <c:pt idx="24">
                  <c:v>35.26</c:v>
                </c:pt>
                <c:pt idx="25">
                  <c:v>43.47</c:v>
                </c:pt>
                <c:pt idx="26">
                  <c:v>36.83</c:v>
                </c:pt>
                <c:pt idx="27">
                  <c:v>42.8</c:v>
                </c:pt>
                <c:pt idx="28">
                  <c:v>44.73</c:v>
                </c:pt>
                <c:pt idx="29">
                  <c:v>42.33</c:v>
                </c:pt>
                <c:pt idx="30">
                  <c:v>42.27</c:v>
                </c:pt>
                <c:pt idx="31">
                  <c:v>37.869999999999997</c:v>
                </c:pt>
                <c:pt idx="32">
                  <c:v>38.270000000000003</c:v>
                </c:pt>
                <c:pt idx="33">
                  <c:v>38.47</c:v>
                </c:pt>
                <c:pt idx="34">
                  <c:v>39.67</c:v>
                </c:pt>
                <c:pt idx="35">
                  <c:v>48.2</c:v>
                </c:pt>
                <c:pt idx="36">
                  <c:v>57.1</c:v>
                </c:pt>
                <c:pt idx="37">
                  <c:v>58.47</c:v>
                </c:pt>
                <c:pt idx="38">
                  <c:v>68.87</c:v>
                </c:pt>
                <c:pt idx="39">
                  <c:v>68.069999999999993</c:v>
                </c:pt>
                <c:pt idx="40">
                  <c:v>55.73</c:v>
                </c:pt>
              </c:numCache>
            </c:numRef>
          </c:yVal>
          <c:smooth val="1"/>
          <c:extLst>
            <c:ext xmlns:c16="http://schemas.microsoft.com/office/drawing/2014/chart" uri="{C3380CC4-5D6E-409C-BE32-E72D297353CC}">
              <c16:uniqueId val="{0000001A-6E30-4620-A848-B70B47E93EC0}"/>
            </c:ext>
          </c:extLst>
        </c:ser>
        <c:ser>
          <c:idx val="27"/>
          <c:order val="27"/>
          <c:tx>
            <c:strRef>
              <c:f>Sheet1!$F$30</c:f>
              <c:strCache>
                <c:ptCount val="1"/>
                <c:pt idx="0">
                  <c:v>Berlin</c:v>
                </c:pt>
              </c:strCache>
            </c:strRef>
          </c:tx>
          <c:spPr>
            <a:ln w="19050" cap="rnd">
              <a:solidFill>
                <a:schemeClr val="accent4">
                  <a:lumMod val="60000"/>
                  <a:lumOff val="40000"/>
                </a:schemeClr>
              </a:solid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Sheet1!$H$30:$AV$30</c:f>
              <c:numCache>
                <c:formatCode>General</c:formatCode>
                <c:ptCount val="41"/>
                <c:pt idx="2">
                  <c:v>60</c:v>
                </c:pt>
                <c:pt idx="3">
                  <c:v>33.5</c:v>
                </c:pt>
                <c:pt idx="4">
                  <c:v>33.5</c:v>
                </c:pt>
                <c:pt idx="5">
                  <c:v>33.5</c:v>
                </c:pt>
                <c:pt idx="6">
                  <c:v>32.78</c:v>
                </c:pt>
                <c:pt idx="7">
                  <c:v>29.6</c:v>
                </c:pt>
                <c:pt idx="8">
                  <c:v>24.47</c:v>
                </c:pt>
                <c:pt idx="9">
                  <c:v>23.07</c:v>
                </c:pt>
                <c:pt idx="10">
                  <c:v>21.87</c:v>
                </c:pt>
                <c:pt idx="11">
                  <c:v>22.07</c:v>
                </c:pt>
                <c:pt idx="12">
                  <c:v>23.13</c:v>
                </c:pt>
                <c:pt idx="13">
                  <c:v>25.47</c:v>
                </c:pt>
                <c:pt idx="14">
                  <c:v>25.73</c:v>
                </c:pt>
                <c:pt idx="15">
                  <c:v>25.73</c:v>
                </c:pt>
                <c:pt idx="16">
                  <c:v>26.87</c:v>
                </c:pt>
                <c:pt idx="17">
                  <c:v>27.14</c:v>
                </c:pt>
                <c:pt idx="18">
                  <c:v>25.93</c:v>
                </c:pt>
                <c:pt idx="19">
                  <c:v>22.33</c:v>
                </c:pt>
                <c:pt idx="20">
                  <c:v>23.4</c:v>
                </c:pt>
                <c:pt idx="21">
                  <c:v>23.4</c:v>
                </c:pt>
                <c:pt idx="22">
                  <c:v>24</c:v>
                </c:pt>
                <c:pt idx="23">
                  <c:v>23.07</c:v>
                </c:pt>
                <c:pt idx="24">
                  <c:v>31.17</c:v>
                </c:pt>
                <c:pt idx="25">
                  <c:v>39.270000000000003</c:v>
                </c:pt>
                <c:pt idx="26">
                  <c:v>40.93</c:v>
                </c:pt>
                <c:pt idx="27">
                  <c:v>42.67</c:v>
                </c:pt>
                <c:pt idx="28">
                  <c:v>42.67</c:v>
                </c:pt>
                <c:pt idx="29">
                  <c:v>42.73</c:v>
                </c:pt>
                <c:pt idx="30">
                  <c:v>42.4</c:v>
                </c:pt>
                <c:pt idx="31">
                  <c:v>42.4</c:v>
                </c:pt>
                <c:pt idx="32">
                  <c:v>42.4</c:v>
                </c:pt>
                <c:pt idx="33">
                  <c:v>42.13</c:v>
                </c:pt>
                <c:pt idx="34">
                  <c:v>43</c:v>
                </c:pt>
                <c:pt idx="35">
                  <c:v>44.88</c:v>
                </c:pt>
                <c:pt idx="36">
                  <c:v>52.8</c:v>
                </c:pt>
                <c:pt idx="37">
                  <c:v>57.8</c:v>
                </c:pt>
                <c:pt idx="38">
                  <c:v>60.47</c:v>
                </c:pt>
                <c:pt idx="39">
                  <c:v>59.07</c:v>
                </c:pt>
                <c:pt idx="40">
                  <c:v>56</c:v>
                </c:pt>
              </c:numCache>
            </c:numRef>
          </c:yVal>
          <c:smooth val="1"/>
          <c:extLst>
            <c:ext xmlns:c16="http://schemas.microsoft.com/office/drawing/2014/chart" uri="{C3380CC4-5D6E-409C-BE32-E72D297353CC}">
              <c16:uniqueId val="{0000001B-6E30-4620-A848-B70B47E93EC0}"/>
            </c:ext>
          </c:extLst>
        </c:ser>
        <c:ser>
          <c:idx val="28"/>
          <c:order val="28"/>
          <c:tx>
            <c:strRef>
              <c:f>Sheet1!$F$31</c:f>
              <c:strCache>
                <c:ptCount val="1"/>
                <c:pt idx="0">
                  <c:v>UK landmark</c:v>
                </c:pt>
              </c:strCache>
            </c:strRef>
          </c:tx>
          <c:spPr>
            <a:ln w="19050" cap="rnd">
              <a:solidFill>
                <a:schemeClr val="accent5">
                  <a:lumMod val="60000"/>
                  <a:lumOff val="40000"/>
                </a:schemeClr>
              </a:solid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Sheet1!$H$31:$AV$31</c:f>
              <c:numCache>
                <c:formatCode>General</c:formatCode>
                <c:ptCount val="41"/>
                <c:pt idx="8">
                  <c:v>90</c:v>
                </c:pt>
                <c:pt idx="9">
                  <c:v>60</c:v>
                </c:pt>
                <c:pt idx="10">
                  <c:v>49.5</c:v>
                </c:pt>
                <c:pt idx="11">
                  <c:v>46.6</c:v>
                </c:pt>
                <c:pt idx="12">
                  <c:v>52.52</c:v>
                </c:pt>
                <c:pt idx="13">
                  <c:v>45.71</c:v>
                </c:pt>
                <c:pt idx="14">
                  <c:v>45.71</c:v>
                </c:pt>
                <c:pt idx="15">
                  <c:v>45.32</c:v>
                </c:pt>
                <c:pt idx="16">
                  <c:v>45.09</c:v>
                </c:pt>
                <c:pt idx="17">
                  <c:v>45.94</c:v>
                </c:pt>
                <c:pt idx="18">
                  <c:v>44.61</c:v>
                </c:pt>
                <c:pt idx="19">
                  <c:v>45.4</c:v>
                </c:pt>
                <c:pt idx="20">
                  <c:v>45.44</c:v>
                </c:pt>
                <c:pt idx="21">
                  <c:v>42.85</c:v>
                </c:pt>
                <c:pt idx="22">
                  <c:v>44.39</c:v>
                </c:pt>
                <c:pt idx="23">
                  <c:v>46.03</c:v>
                </c:pt>
                <c:pt idx="24">
                  <c:v>46.744999999999997</c:v>
                </c:pt>
                <c:pt idx="25">
                  <c:v>47.46</c:v>
                </c:pt>
                <c:pt idx="26">
                  <c:v>44.79</c:v>
                </c:pt>
                <c:pt idx="27">
                  <c:v>44.38</c:v>
                </c:pt>
                <c:pt idx="28">
                  <c:v>40.39</c:v>
                </c:pt>
                <c:pt idx="29">
                  <c:v>40.58</c:v>
                </c:pt>
                <c:pt idx="30">
                  <c:v>36.47</c:v>
                </c:pt>
                <c:pt idx="31">
                  <c:v>39.42</c:v>
                </c:pt>
                <c:pt idx="32">
                  <c:v>41.6</c:v>
                </c:pt>
                <c:pt idx="33">
                  <c:v>39.07</c:v>
                </c:pt>
                <c:pt idx="34">
                  <c:v>38.33</c:v>
                </c:pt>
                <c:pt idx="35">
                  <c:v>42.13</c:v>
                </c:pt>
                <c:pt idx="36">
                  <c:v>52.66</c:v>
                </c:pt>
                <c:pt idx="37">
                  <c:v>46.07</c:v>
                </c:pt>
                <c:pt idx="38">
                  <c:v>41</c:v>
                </c:pt>
                <c:pt idx="39">
                  <c:v>45.73</c:v>
                </c:pt>
                <c:pt idx="40">
                  <c:v>39.130000000000003</c:v>
                </c:pt>
              </c:numCache>
            </c:numRef>
          </c:yVal>
          <c:smooth val="1"/>
          <c:extLst>
            <c:ext xmlns:c16="http://schemas.microsoft.com/office/drawing/2014/chart" uri="{C3380CC4-5D6E-409C-BE32-E72D297353CC}">
              <c16:uniqueId val="{0000001C-6E30-4620-A848-B70B47E93EC0}"/>
            </c:ext>
          </c:extLst>
        </c:ser>
        <c:ser>
          <c:idx val="29"/>
          <c:order val="29"/>
          <c:tx>
            <c:strRef>
              <c:f>Sheet1!$F$32</c:f>
              <c:strCache>
                <c:ptCount val="1"/>
                <c:pt idx="0">
                  <c:v>New York City</c:v>
                </c:pt>
              </c:strCache>
            </c:strRef>
          </c:tx>
          <c:spPr>
            <a:ln w="19050" cap="rnd">
              <a:solidFill>
                <a:schemeClr val="accent6">
                  <a:lumMod val="60000"/>
                  <a:lumOff val="40000"/>
                </a:schemeClr>
              </a:solid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Sheet1!$H$32:$AV$32</c:f>
              <c:numCache>
                <c:formatCode>General</c:formatCode>
                <c:ptCount val="41"/>
                <c:pt idx="0">
                  <c:v>86</c:v>
                </c:pt>
                <c:pt idx="1">
                  <c:v>53.81</c:v>
                </c:pt>
                <c:pt idx="2">
                  <c:v>48.73</c:v>
                </c:pt>
                <c:pt idx="3">
                  <c:v>45.94</c:v>
                </c:pt>
                <c:pt idx="4">
                  <c:v>43.67</c:v>
                </c:pt>
                <c:pt idx="5">
                  <c:v>41.53</c:v>
                </c:pt>
                <c:pt idx="6">
                  <c:v>39.799999999999997</c:v>
                </c:pt>
                <c:pt idx="7">
                  <c:v>40.840000000000003</c:v>
                </c:pt>
                <c:pt idx="8">
                  <c:v>38.67</c:v>
                </c:pt>
                <c:pt idx="9">
                  <c:v>40.93</c:v>
                </c:pt>
                <c:pt idx="10">
                  <c:v>40.049999999999997</c:v>
                </c:pt>
                <c:pt idx="11">
                  <c:v>44.33</c:v>
                </c:pt>
                <c:pt idx="12">
                  <c:v>54.14</c:v>
                </c:pt>
                <c:pt idx="13">
                  <c:v>48.19</c:v>
                </c:pt>
                <c:pt idx="14">
                  <c:v>42.2</c:v>
                </c:pt>
                <c:pt idx="15">
                  <c:v>39.33</c:v>
                </c:pt>
                <c:pt idx="16">
                  <c:v>39.630000000000003</c:v>
                </c:pt>
                <c:pt idx="17">
                  <c:v>38.94</c:v>
                </c:pt>
                <c:pt idx="18">
                  <c:v>39.14</c:v>
                </c:pt>
                <c:pt idx="19">
                  <c:v>37.6</c:v>
                </c:pt>
                <c:pt idx="20">
                  <c:v>39.630000000000003</c:v>
                </c:pt>
                <c:pt idx="21">
                  <c:v>37.33</c:v>
                </c:pt>
                <c:pt idx="22">
                  <c:v>42.41</c:v>
                </c:pt>
                <c:pt idx="23">
                  <c:v>48.9</c:v>
                </c:pt>
                <c:pt idx="24">
                  <c:v>46.21</c:v>
                </c:pt>
                <c:pt idx="25">
                  <c:v>43.52</c:v>
                </c:pt>
                <c:pt idx="26">
                  <c:v>41.8</c:v>
                </c:pt>
                <c:pt idx="27">
                  <c:v>45.79</c:v>
                </c:pt>
                <c:pt idx="28">
                  <c:v>43.32</c:v>
                </c:pt>
                <c:pt idx="29">
                  <c:v>50.76</c:v>
                </c:pt>
                <c:pt idx="30">
                  <c:v>43.57</c:v>
                </c:pt>
                <c:pt idx="31">
                  <c:v>41.3</c:v>
                </c:pt>
                <c:pt idx="32">
                  <c:v>40.28</c:v>
                </c:pt>
                <c:pt idx="33">
                  <c:v>39.83</c:v>
                </c:pt>
                <c:pt idx="34">
                  <c:v>41.04</c:v>
                </c:pt>
                <c:pt idx="35">
                  <c:v>43.83</c:v>
                </c:pt>
                <c:pt idx="36">
                  <c:v>50.31</c:v>
                </c:pt>
                <c:pt idx="37">
                  <c:v>45.25</c:v>
                </c:pt>
                <c:pt idx="38">
                  <c:v>40.28</c:v>
                </c:pt>
                <c:pt idx="39">
                  <c:v>40.19</c:v>
                </c:pt>
                <c:pt idx="40">
                  <c:v>35.04</c:v>
                </c:pt>
              </c:numCache>
            </c:numRef>
          </c:yVal>
          <c:smooth val="1"/>
          <c:extLst>
            <c:ext xmlns:c16="http://schemas.microsoft.com/office/drawing/2014/chart" uri="{C3380CC4-5D6E-409C-BE32-E72D297353CC}">
              <c16:uniqueId val="{0000001D-6E30-4620-A848-B70B47E93EC0}"/>
            </c:ext>
          </c:extLst>
        </c:ser>
        <c:ser>
          <c:idx val="30"/>
          <c:order val="30"/>
          <c:tx>
            <c:strRef>
              <c:f>Sheet1!$F$33</c:f>
              <c:strCache>
                <c:ptCount val="1"/>
                <c:pt idx="0">
                  <c:v>US landmark</c:v>
                </c:pt>
              </c:strCache>
            </c:strRef>
          </c:tx>
          <c:spPr>
            <a:ln w="19050" cap="rnd">
              <a:solidFill>
                <a:schemeClr val="accent1">
                  <a:lumMod val="50000"/>
                </a:schemeClr>
              </a:solidFill>
              <a:round/>
            </a:ln>
            <a:effectLst/>
          </c:spPr>
          <c:marker>
            <c:symbol val="circle"/>
            <c:size val="5"/>
            <c:spPr>
              <a:solidFill>
                <a:schemeClr val="accent1">
                  <a:lumMod val="50000"/>
                </a:schemeClr>
              </a:solidFill>
              <a:ln w="9525">
                <a:solidFill>
                  <a:schemeClr val="accent1">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Sheet1!$H$33:$AV$33</c:f>
              <c:numCache>
                <c:formatCode>General</c:formatCode>
                <c:ptCount val="41"/>
                <c:pt idx="4">
                  <c:v>145</c:v>
                </c:pt>
                <c:pt idx="5">
                  <c:v>145</c:v>
                </c:pt>
                <c:pt idx="6">
                  <c:v>145</c:v>
                </c:pt>
                <c:pt idx="7">
                  <c:v>145</c:v>
                </c:pt>
                <c:pt idx="8">
                  <c:v>164.5</c:v>
                </c:pt>
                <c:pt idx="9">
                  <c:v>95.76</c:v>
                </c:pt>
                <c:pt idx="10">
                  <c:v>92.93</c:v>
                </c:pt>
                <c:pt idx="11">
                  <c:v>89.12</c:v>
                </c:pt>
                <c:pt idx="12">
                  <c:v>87.56</c:v>
                </c:pt>
                <c:pt idx="13">
                  <c:v>86.36</c:v>
                </c:pt>
                <c:pt idx="14">
                  <c:v>84.93</c:v>
                </c:pt>
                <c:pt idx="15">
                  <c:v>87.35</c:v>
                </c:pt>
                <c:pt idx="16">
                  <c:v>84.68</c:v>
                </c:pt>
                <c:pt idx="17">
                  <c:v>80.27</c:v>
                </c:pt>
                <c:pt idx="18">
                  <c:v>79.95</c:v>
                </c:pt>
                <c:pt idx="19">
                  <c:v>75.05</c:v>
                </c:pt>
                <c:pt idx="20">
                  <c:v>77.209999999999994</c:v>
                </c:pt>
                <c:pt idx="21">
                  <c:v>79.44</c:v>
                </c:pt>
                <c:pt idx="22">
                  <c:v>81.44</c:v>
                </c:pt>
                <c:pt idx="23">
                  <c:v>83.59</c:v>
                </c:pt>
                <c:pt idx="24">
                  <c:v>84.11</c:v>
                </c:pt>
                <c:pt idx="25">
                  <c:v>84.63</c:v>
                </c:pt>
                <c:pt idx="26">
                  <c:v>83.31</c:v>
                </c:pt>
                <c:pt idx="27">
                  <c:v>85.75</c:v>
                </c:pt>
                <c:pt idx="28">
                  <c:v>85.36</c:v>
                </c:pt>
                <c:pt idx="29">
                  <c:v>86.73</c:v>
                </c:pt>
                <c:pt idx="30">
                  <c:v>89.13</c:v>
                </c:pt>
                <c:pt idx="31">
                  <c:v>80.63</c:v>
                </c:pt>
                <c:pt idx="32">
                  <c:v>77.27</c:v>
                </c:pt>
                <c:pt idx="33">
                  <c:v>77.2</c:v>
                </c:pt>
                <c:pt idx="34">
                  <c:v>78.81</c:v>
                </c:pt>
                <c:pt idx="35">
                  <c:v>84.29</c:v>
                </c:pt>
                <c:pt idx="36">
                  <c:v>85.31</c:v>
                </c:pt>
                <c:pt idx="37">
                  <c:v>85.67</c:v>
                </c:pt>
                <c:pt idx="38">
                  <c:v>82.42</c:v>
                </c:pt>
                <c:pt idx="39">
                  <c:v>77.36</c:v>
                </c:pt>
                <c:pt idx="40">
                  <c:v>77.959999999999994</c:v>
                </c:pt>
              </c:numCache>
            </c:numRef>
          </c:yVal>
          <c:smooth val="1"/>
          <c:extLst>
            <c:ext xmlns:c16="http://schemas.microsoft.com/office/drawing/2014/chart" uri="{C3380CC4-5D6E-409C-BE32-E72D297353CC}">
              <c16:uniqueId val="{0000001E-6E30-4620-A848-B70B47E93EC0}"/>
            </c:ext>
          </c:extLst>
        </c:ser>
        <c:ser>
          <c:idx val="31"/>
          <c:order val="31"/>
          <c:tx>
            <c:strRef>
              <c:f>Sheet1!$F$34</c:f>
              <c:strCache>
                <c:ptCount val="1"/>
                <c:pt idx="0">
                  <c:v>Burj Khalifa</c:v>
                </c:pt>
              </c:strCache>
            </c:strRef>
          </c:tx>
          <c:spPr>
            <a:ln w="19050" cap="rnd">
              <a:solidFill>
                <a:schemeClr val="accent2">
                  <a:lumMod val="50000"/>
                </a:schemeClr>
              </a:solidFill>
              <a:round/>
            </a:ln>
            <a:effectLst/>
          </c:spPr>
          <c:marker>
            <c:symbol val="circle"/>
            <c:size val="5"/>
            <c:spPr>
              <a:solidFill>
                <a:schemeClr val="accent2">
                  <a:lumMod val="50000"/>
                </a:schemeClr>
              </a:solidFill>
              <a:ln w="9525">
                <a:solidFill>
                  <a:schemeClr val="accent2">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Sheet1!$H$34:$AV$34</c:f>
              <c:numCache>
                <c:formatCode>General</c:formatCode>
                <c:ptCount val="41"/>
                <c:pt idx="1">
                  <c:v>40.200000000000003</c:v>
                </c:pt>
                <c:pt idx="2">
                  <c:v>35.75</c:v>
                </c:pt>
                <c:pt idx="3">
                  <c:v>34.93</c:v>
                </c:pt>
                <c:pt idx="4">
                  <c:v>35.130000000000003</c:v>
                </c:pt>
                <c:pt idx="5">
                  <c:v>36.5</c:v>
                </c:pt>
                <c:pt idx="6">
                  <c:v>36.4</c:v>
                </c:pt>
                <c:pt idx="7">
                  <c:v>36.67</c:v>
                </c:pt>
                <c:pt idx="8">
                  <c:v>35.799999999999997</c:v>
                </c:pt>
                <c:pt idx="9">
                  <c:v>31.93</c:v>
                </c:pt>
                <c:pt idx="10">
                  <c:v>28.27</c:v>
                </c:pt>
                <c:pt idx="11">
                  <c:v>30.67</c:v>
                </c:pt>
                <c:pt idx="12">
                  <c:v>35.56</c:v>
                </c:pt>
                <c:pt idx="13">
                  <c:v>36.6</c:v>
                </c:pt>
                <c:pt idx="14">
                  <c:v>29.47</c:v>
                </c:pt>
                <c:pt idx="15">
                  <c:v>29.8</c:v>
                </c:pt>
                <c:pt idx="16">
                  <c:v>31.93</c:v>
                </c:pt>
                <c:pt idx="17">
                  <c:v>34.200000000000003</c:v>
                </c:pt>
                <c:pt idx="18">
                  <c:v>33.6</c:v>
                </c:pt>
                <c:pt idx="19">
                  <c:v>28.07</c:v>
                </c:pt>
                <c:pt idx="20">
                  <c:v>31.2</c:v>
                </c:pt>
                <c:pt idx="21">
                  <c:v>33.07</c:v>
                </c:pt>
                <c:pt idx="22">
                  <c:v>29.33</c:v>
                </c:pt>
                <c:pt idx="23">
                  <c:v>38.47</c:v>
                </c:pt>
                <c:pt idx="24">
                  <c:v>43.034999999999997</c:v>
                </c:pt>
                <c:pt idx="25">
                  <c:v>47.6</c:v>
                </c:pt>
                <c:pt idx="26">
                  <c:v>53.67</c:v>
                </c:pt>
                <c:pt idx="27">
                  <c:v>49.47</c:v>
                </c:pt>
                <c:pt idx="28">
                  <c:v>50.4</c:v>
                </c:pt>
                <c:pt idx="29">
                  <c:v>45.53</c:v>
                </c:pt>
                <c:pt idx="30">
                  <c:v>44</c:v>
                </c:pt>
                <c:pt idx="31">
                  <c:v>48.4</c:v>
                </c:pt>
                <c:pt idx="32">
                  <c:v>48.47</c:v>
                </c:pt>
                <c:pt idx="33">
                  <c:v>51.47</c:v>
                </c:pt>
                <c:pt idx="34">
                  <c:v>53.87</c:v>
                </c:pt>
                <c:pt idx="35">
                  <c:v>55.85</c:v>
                </c:pt>
                <c:pt idx="36">
                  <c:v>64.87</c:v>
                </c:pt>
                <c:pt idx="37">
                  <c:v>60.13</c:v>
                </c:pt>
                <c:pt idx="38">
                  <c:v>61.4</c:v>
                </c:pt>
                <c:pt idx="39">
                  <c:v>70.73</c:v>
                </c:pt>
                <c:pt idx="40">
                  <c:v>76.2</c:v>
                </c:pt>
              </c:numCache>
            </c:numRef>
          </c:yVal>
          <c:smooth val="1"/>
          <c:extLst>
            <c:ext xmlns:c16="http://schemas.microsoft.com/office/drawing/2014/chart" uri="{C3380CC4-5D6E-409C-BE32-E72D297353CC}">
              <c16:uniqueId val="{0000001F-6E30-4620-A848-B70B47E93EC0}"/>
            </c:ext>
          </c:extLst>
        </c:ser>
        <c:ser>
          <c:idx val="32"/>
          <c:order val="32"/>
          <c:tx>
            <c:strRef>
              <c:f>Sheet1!$F$35</c:f>
              <c:strCache>
                <c:ptCount val="1"/>
                <c:pt idx="0">
                  <c:v>Sorting Hat</c:v>
                </c:pt>
              </c:strCache>
            </c:strRef>
          </c:tx>
          <c:spPr>
            <a:ln w="19050" cap="rnd">
              <a:solidFill>
                <a:schemeClr val="accent3">
                  <a:lumMod val="50000"/>
                </a:schemeClr>
              </a:solidFill>
              <a:round/>
            </a:ln>
            <a:effectLst/>
          </c:spPr>
          <c:marker>
            <c:symbol val="circle"/>
            <c:size val="5"/>
            <c:spPr>
              <a:solidFill>
                <a:schemeClr val="accent3">
                  <a:lumMod val="50000"/>
                </a:schemeClr>
              </a:solidFill>
              <a:ln w="9525">
                <a:solidFill>
                  <a:schemeClr val="accent3">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Sheet1!$H$35:$AV$35</c:f>
              <c:numCache>
                <c:formatCode>General</c:formatCode>
                <c:ptCount val="41"/>
                <c:pt idx="0">
                  <c:v>40.6</c:v>
                </c:pt>
                <c:pt idx="1">
                  <c:v>43.47</c:v>
                </c:pt>
                <c:pt idx="2">
                  <c:v>42.33</c:v>
                </c:pt>
                <c:pt idx="3">
                  <c:v>42.07</c:v>
                </c:pt>
                <c:pt idx="4">
                  <c:v>41.87</c:v>
                </c:pt>
                <c:pt idx="5">
                  <c:v>43.4</c:v>
                </c:pt>
                <c:pt idx="6">
                  <c:v>41.87</c:v>
                </c:pt>
                <c:pt idx="7">
                  <c:v>40.33</c:v>
                </c:pt>
                <c:pt idx="8">
                  <c:v>38.130000000000003</c:v>
                </c:pt>
                <c:pt idx="9">
                  <c:v>37.799999999999997</c:v>
                </c:pt>
                <c:pt idx="10">
                  <c:v>43.27</c:v>
                </c:pt>
                <c:pt idx="11">
                  <c:v>39.67</c:v>
                </c:pt>
                <c:pt idx="12">
                  <c:v>40.6</c:v>
                </c:pt>
                <c:pt idx="13">
                  <c:v>37.6</c:v>
                </c:pt>
                <c:pt idx="14">
                  <c:v>34.869999999999997</c:v>
                </c:pt>
                <c:pt idx="15">
                  <c:v>31.6</c:v>
                </c:pt>
                <c:pt idx="16">
                  <c:v>34.33</c:v>
                </c:pt>
                <c:pt idx="17">
                  <c:v>37.53</c:v>
                </c:pt>
                <c:pt idx="18">
                  <c:v>36.799999999999997</c:v>
                </c:pt>
                <c:pt idx="19">
                  <c:v>38.869999999999997</c:v>
                </c:pt>
                <c:pt idx="20">
                  <c:v>39.200000000000003</c:v>
                </c:pt>
                <c:pt idx="21">
                  <c:v>41.07</c:v>
                </c:pt>
                <c:pt idx="22">
                  <c:v>37.200000000000003</c:v>
                </c:pt>
                <c:pt idx="23">
                  <c:v>38</c:v>
                </c:pt>
                <c:pt idx="24">
                  <c:v>41.965000000000003</c:v>
                </c:pt>
                <c:pt idx="25">
                  <c:v>45.93</c:v>
                </c:pt>
                <c:pt idx="26">
                  <c:v>45.47</c:v>
                </c:pt>
                <c:pt idx="27">
                  <c:v>45.13</c:v>
                </c:pt>
                <c:pt idx="28">
                  <c:v>41.07</c:v>
                </c:pt>
                <c:pt idx="29">
                  <c:v>40.4</c:v>
                </c:pt>
                <c:pt idx="30">
                  <c:v>34.47</c:v>
                </c:pt>
                <c:pt idx="31">
                  <c:v>37.130000000000003</c:v>
                </c:pt>
                <c:pt idx="32">
                  <c:v>36.4</c:v>
                </c:pt>
                <c:pt idx="33">
                  <c:v>34.07</c:v>
                </c:pt>
                <c:pt idx="34">
                  <c:v>34.93</c:v>
                </c:pt>
                <c:pt idx="35">
                  <c:v>32.6</c:v>
                </c:pt>
                <c:pt idx="36">
                  <c:v>35.4</c:v>
                </c:pt>
                <c:pt idx="37">
                  <c:v>34.130000000000003</c:v>
                </c:pt>
                <c:pt idx="38">
                  <c:v>33.53</c:v>
                </c:pt>
                <c:pt idx="39">
                  <c:v>34.869999999999997</c:v>
                </c:pt>
                <c:pt idx="40">
                  <c:v>42.4</c:v>
                </c:pt>
              </c:numCache>
            </c:numRef>
          </c:yVal>
          <c:smooth val="1"/>
          <c:extLst>
            <c:ext xmlns:c16="http://schemas.microsoft.com/office/drawing/2014/chart" uri="{C3380CC4-5D6E-409C-BE32-E72D297353CC}">
              <c16:uniqueId val="{00000020-6E30-4620-A848-B70B47E93EC0}"/>
            </c:ext>
          </c:extLst>
        </c:ser>
        <c:ser>
          <c:idx val="33"/>
          <c:order val="33"/>
          <c:tx>
            <c:strRef>
              <c:f>Sheet1!$F$36</c:f>
              <c:strCache>
                <c:ptCount val="1"/>
                <c:pt idx="0">
                  <c:v>The Final Challenge</c:v>
                </c:pt>
              </c:strCache>
            </c:strRef>
          </c:tx>
          <c:spPr>
            <a:ln w="19050" cap="rnd">
              <a:solidFill>
                <a:schemeClr val="accent4">
                  <a:lumMod val="50000"/>
                </a:schemeClr>
              </a:solidFill>
              <a:round/>
            </a:ln>
            <a:effectLst/>
          </c:spPr>
          <c:marker>
            <c:symbol val="circle"/>
            <c:size val="5"/>
            <c:spPr>
              <a:solidFill>
                <a:schemeClr val="accent4">
                  <a:lumMod val="50000"/>
                </a:schemeClr>
              </a:solidFill>
              <a:ln w="9525">
                <a:solidFill>
                  <a:schemeClr val="accent4">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Sheet1!$H$36:$AV$36</c:f>
              <c:numCache>
                <c:formatCode>General</c:formatCode>
                <c:ptCount val="41"/>
                <c:pt idx="0">
                  <c:v>47.47</c:v>
                </c:pt>
                <c:pt idx="1">
                  <c:v>49.53</c:v>
                </c:pt>
                <c:pt idx="2">
                  <c:v>49.4</c:v>
                </c:pt>
                <c:pt idx="3">
                  <c:v>50.47</c:v>
                </c:pt>
                <c:pt idx="4">
                  <c:v>50.13</c:v>
                </c:pt>
                <c:pt idx="5">
                  <c:v>49.13</c:v>
                </c:pt>
                <c:pt idx="6">
                  <c:v>48.53</c:v>
                </c:pt>
                <c:pt idx="7">
                  <c:v>48.53</c:v>
                </c:pt>
                <c:pt idx="8">
                  <c:v>44.47</c:v>
                </c:pt>
                <c:pt idx="9">
                  <c:v>45.47</c:v>
                </c:pt>
                <c:pt idx="10">
                  <c:v>47.6</c:v>
                </c:pt>
                <c:pt idx="11">
                  <c:v>57.53</c:v>
                </c:pt>
                <c:pt idx="12">
                  <c:v>50.87</c:v>
                </c:pt>
                <c:pt idx="13">
                  <c:v>48.93</c:v>
                </c:pt>
                <c:pt idx="14">
                  <c:v>46.53</c:v>
                </c:pt>
                <c:pt idx="15">
                  <c:v>48.13</c:v>
                </c:pt>
                <c:pt idx="16">
                  <c:v>49</c:v>
                </c:pt>
                <c:pt idx="17">
                  <c:v>48.53</c:v>
                </c:pt>
                <c:pt idx="18">
                  <c:v>48.4</c:v>
                </c:pt>
                <c:pt idx="19">
                  <c:v>48.33</c:v>
                </c:pt>
                <c:pt idx="20">
                  <c:v>48.67</c:v>
                </c:pt>
                <c:pt idx="21">
                  <c:v>50.67</c:v>
                </c:pt>
                <c:pt idx="22">
                  <c:v>50.8</c:v>
                </c:pt>
                <c:pt idx="23">
                  <c:v>53.4</c:v>
                </c:pt>
                <c:pt idx="24">
                  <c:v>51.835000000000001</c:v>
                </c:pt>
                <c:pt idx="25">
                  <c:v>50.27</c:v>
                </c:pt>
                <c:pt idx="26">
                  <c:v>51.87</c:v>
                </c:pt>
                <c:pt idx="27">
                  <c:v>49.6</c:v>
                </c:pt>
                <c:pt idx="28">
                  <c:v>45.87</c:v>
                </c:pt>
                <c:pt idx="29">
                  <c:v>45.87</c:v>
                </c:pt>
                <c:pt idx="30">
                  <c:v>46.67</c:v>
                </c:pt>
                <c:pt idx="31">
                  <c:v>44.13</c:v>
                </c:pt>
                <c:pt idx="32">
                  <c:v>42.6</c:v>
                </c:pt>
                <c:pt idx="33">
                  <c:v>42.27</c:v>
                </c:pt>
                <c:pt idx="34">
                  <c:v>43</c:v>
                </c:pt>
                <c:pt idx="35">
                  <c:v>43</c:v>
                </c:pt>
                <c:pt idx="36">
                  <c:v>43</c:v>
                </c:pt>
                <c:pt idx="37">
                  <c:v>43</c:v>
                </c:pt>
                <c:pt idx="38">
                  <c:v>43</c:v>
                </c:pt>
                <c:pt idx="39">
                  <c:v>43</c:v>
                </c:pt>
                <c:pt idx="40">
                  <c:v>43.07</c:v>
                </c:pt>
              </c:numCache>
            </c:numRef>
          </c:yVal>
          <c:smooth val="1"/>
          <c:extLst>
            <c:ext xmlns:c16="http://schemas.microsoft.com/office/drawing/2014/chart" uri="{C3380CC4-5D6E-409C-BE32-E72D297353CC}">
              <c16:uniqueId val="{00000021-6E30-4620-A848-B70B47E93EC0}"/>
            </c:ext>
          </c:extLst>
        </c:ser>
        <c:ser>
          <c:idx val="34"/>
          <c:order val="34"/>
          <c:tx>
            <c:strRef>
              <c:f>Sheet1!$F$37</c:f>
              <c:strCache>
                <c:ptCount val="1"/>
                <c:pt idx="0">
                  <c:v>The Room of the Winged Keys</c:v>
                </c:pt>
              </c:strCache>
            </c:strRef>
          </c:tx>
          <c:spPr>
            <a:ln w="19050" cap="rnd">
              <a:solidFill>
                <a:schemeClr val="accent5">
                  <a:lumMod val="50000"/>
                </a:schemeClr>
              </a:solidFill>
              <a:round/>
            </a:ln>
            <a:effectLst/>
          </c:spPr>
          <c:marker>
            <c:symbol val="circle"/>
            <c:size val="5"/>
            <c:spPr>
              <a:solidFill>
                <a:schemeClr val="accent5">
                  <a:lumMod val="50000"/>
                </a:schemeClr>
              </a:solidFill>
              <a:ln w="9525">
                <a:solidFill>
                  <a:schemeClr val="accent5">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Sheet1!$H$37:$AV$37</c:f>
              <c:numCache>
                <c:formatCode>General</c:formatCode>
                <c:ptCount val="41"/>
                <c:pt idx="0">
                  <c:v>70.73</c:v>
                </c:pt>
                <c:pt idx="1">
                  <c:v>68.069999999999993</c:v>
                </c:pt>
                <c:pt idx="2">
                  <c:v>68.069999999999993</c:v>
                </c:pt>
                <c:pt idx="3">
                  <c:v>68.069999999999993</c:v>
                </c:pt>
                <c:pt idx="4">
                  <c:v>68.069999999999993</c:v>
                </c:pt>
                <c:pt idx="5">
                  <c:v>67.13</c:v>
                </c:pt>
                <c:pt idx="6">
                  <c:v>67.13</c:v>
                </c:pt>
                <c:pt idx="7">
                  <c:v>61.33</c:v>
                </c:pt>
                <c:pt idx="8">
                  <c:v>59.53</c:v>
                </c:pt>
                <c:pt idx="9">
                  <c:v>56.4</c:v>
                </c:pt>
                <c:pt idx="10">
                  <c:v>57.07</c:v>
                </c:pt>
                <c:pt idx="11">
                  <c:v>63.33</c:v>
                </c:pt>
                <c:pt idx="12">
                  <c:v>62.2</c:v>
                </c:pt>
                <c:pt idx="13">
                  <c:v>60.47</c:v>
                </c:pt>
                <c:pt idx="14">
                  <c:v>61.27</c:v>
                </c:pt>
                <c:pt idx="15">
                  <c:v>57.4</c:v>
                </c:pt>
                <c:pt idx="16">
                  <c:v>57.4</c:v>
                </c:pt>
                <c:pt idx="17">
                  <c:v>53.27</c:v>
                </c:pt>
                <c:pt idx="18">
                  <c:v>53.27</c:v>
                </c:pt>
                <c:pt idx="19">
                  <c:v>53.8</c:v>
                </c:pt>
                <c:pt idx="20">
                  <c:v>55.27</c:v>
                </c:pt>
                <c:pt idx="21">
                  <c:v>55.47</c:v>
                </c:pt>
                <c:pt idx="22">
                  <c:v>60.73</c:v>
                </c:pt>
                <c:pt idx="23">
                  <c:v>69.27</c:v>
                </c:pt>
                <c:pt idx="24">
                  <c:v>71.935000000000002</c:v>
                </c:pt>
                <c:pt idx="25">
                  <c:v>74.599999999999994</c:v>
                </c:pt>
                <c:pt idx="26">
                  <c:v>74.599999999999994</c:v>
                </c:pt>
                <c:pt idx="27">
                  <c:v>75.27</c:v>
                </c:pt>
                <c:pt idx="28">
                  <c:v>75.599999999999994</c:v>
                </c:pt>
                <c:pt idx="29">
                  <c:v>76.069999999999993</c:v>
                </c:pt>
                <c:pt idx="30">
                  <c:v>76.069999999999993</c:v>
                </c:pt>
                <c:pt idx="31">
                  <c:v>75.27</c:v>
                </c:pt>
                <c:pt idx="32">
                  <c:v>75.27</c:v>
                </c:pt>
                <c:pt idx="33">
                  <c:v>75.27</c:v>
                </c:pt>
                <c:pt idx="34">
                  <c:v>71.930000000000007</c:v>
                </c:pt>
                <c:pt idx="35">
                  <c:v>72.400000000000006</c:v>
                </c:pt>
                <c:pt idx="36">
                  <c:v>72.400000000000006</c:v>
                </c:pt>
                <c:pt idx="37">
                  <c:v>68.8</c:v>
                </c:pt>
                <c:pt idx="38">
                  <c:v>68.8</c:v>
                </c:pt>
                <c:pt idx="39">
                  <c:v>68.13</c:v>
                </c:pt>
                <c:pt idx="40">
                  <c:v>66.53</c:v>
                </c:pt>
              </c:numCache>
            </c:numRef>
          </c:yVal>
          <c:smooth val="1"/>
          <c:extLst>
            <c:ext xmlns:c16="http://schemas.microsoft.com/office/drawing/2014/chart" uri="{C3380CC4-5D6E-409C-BE32-E72D297353CC}">
              <c16:uniqueId val="{00000022-6E30-4620-A848-B70B47E93EC0}"/>
            </c:ext>
          </c:extLst>
        </c:ser>
        <c:ser>
          <c:idx val="35"/>
          <c:order val="35"/>
          <c:tx>
            <c:strRef>
              <c:f>Sheet1!$F$38</c:f>
              <c:strCache>
                <c:ptCount val="1"/>
                <c:pt idx="0">
                  <c:v>Snape's Class</c:v>
                </c:pt>
              </c:strCache>
            </c:strRef>
          </c:tx>
          <c:spPr>
            <a:ln w="19050" cap="rnd">
              <a:solidFill>
                <a:schemeClr val="accent6">
                  <a:lumMod val="50000"/>
                </a:schemeClr>
              </a:solidFill>
              <a:round/>
            </a:ln>
            <a:effectLst/>
          </c:spPr>
          <c:marker>
            <c:symbol val="circle"/>
            <c:size val="5"/>
            <c:spPr>
              <a:solidFill>
                <a:schemeClr val="accent6">
                  <a:lumMod val="50000"/>
                </a:schemeClr>
              </a:solidFill>
              <a:ln w="9525">
                <a:solidFill>
                  <a:schemeClr val="accent6">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Sheet1!$H$38:$AV$38</c:f>
              <c:numCache>
                <c:formatCode>General</c:formatCode>
                <c:ptCount val="41"/>
                <c:pt idx="0">
                  <c:v>77.13</c:v>
                </c:pt>
                <c:pt idx="1">
                  <c:v>75.2</c:v>
                </c:pt>
                <c:pt idx="2">
                  <c:v>75.2</c:v>
                </c:pt>
                <c:pt idx="3">
                  <c:v>73.8</c:v>
                </c:pt>
                <c:pt idx="4">
                  <c:v>72.47</c:v>
                </c:pt>
                <c:pt idx="5">
                  <c:v>69.73</c:v>
                </c:pt>
                <c:pt idx="6">
                  <c:v>70.400000000000006</c:v>
                </c:pt>
                <c:pt idx="7">
                  <c:v>65.67</c:v>
                </c:pt>
                <c:pt idx="8">
                  <c:v>66.2</c:v>
                </c:pt>
                <c:pt idx="9">
                  <c:v>59.4</c:v>
                </c:pt>
                <c:pt idx="10">
                  <c:v>59.4</c:v>
                </c:pt>
                <c:pt idx="11">
                  <c:v>71.069999999999993</c:v>
                </c:pt>
                <c:pt idx="12">
                  <c:v>76.27</c:v>
                </c:pt>
                <c:pt idx="13">
                  <c:v>79.87</c:v>
                </c:pt>
                <c:pt idx="14">
                  <c:v>79.400000000000006</c:v>
                </c:pt>
                <c:pt idx="15">
                  <c:v>66.53</c:v>
                </c:pt>
                <c:pt idx="16">
                  <c:v>65.2</c:v>
                </c:pt>
                <c:pt idx="17">
                  <c:v>64.930000000000007</c:v>
                </c:pt>
                <c:pt idx="18">
                  <c:v>68.069999999999993</c:v>
                </c:pt>
                <c:pt idx="19">
                  <c:v>66.47</c:v>
                </c:pt>
                <c:pt idx="20">
                  <c:v>67.069999999999993</c:v>
                </c:pt>
                <c:pt idx="21">
                  <c:v>68.73</c:v>
                </c:pt>
                <c:pt idx="22">
                  <c:v>71</c:v>
                </c:pt>
                <c:pt idx="23">
                  <c:v>79.67</c:v>
                </c:pt>
                <c:pt idx="24">
                  <c:v>77.2</c:v>
                </c:pt>
                <c:pt idx="25">
                  <c:v>74.73</c:v>
                </c:pt>
                <c:pt idx="26">
                  <c:v>75.13</c:v>
                </c:pt>
                <c:pt idx="27">
                  <c:v>72.13</c:v>
                </c:pt>
                <c:pt idx="28">
                  <c:v>71.73</c:v>
                </c:pt>
                <c:pt idx="29">
                  <c:v>71.400000000000006</c:v>
                </c:pt>
                <c:pt idx="30">
                  <c:v>70.8</c:v>
                </c:pt>
                <c:pt idx="31">
                  <c:v>56.27</c:v>
                </c:pt>
                <c:pt idx="32">
                  <c:v>56.27</c:v>
                </c:pt>
                <c:pt idx="33">
                  <c:v>56.27</c:v>
                </c:pt>
                <c:pt idx="34">
                  <c:v>56.27</c:v>
                </c:pt>
                <c:pt idx="35">
                  <c:v>61</c:v>
                </c:pt>
                <c:pt idx="36">
                  <c:v>57.53</c:v>
                </c:pt>
                <c:pt idx="37">
                  <c:v>59.2</c:v>
                </c:pt>
                <c:pt idx="38">
                  <c:v>59.2</c:v>
                </c:pt>
                <c:pt idx="39">
                  <c:v>57.53</c:v>
                </c:pt>
                <c:pt idx="40">
                  <c:v>57.53</c:v>
                </c:pt>
              </c:numCache>
            </c:numRef>
          </c:yVal>
          <c:smooth val="1"/>
          <c:extLst>
            <c:ext xmlns:c16="http://schemas.microsoft.com/office/drawing/2014/chart" uri="{C3380CC4-5D6E-409C-BE32-E72D297353CC}">
              <c16:uniqueId val="{00000023-6E30-4620-A848-B70B47E93EC0}"/>
            </c:ext>
          </c:extLst>
        </c:ser>
        <c:ser>
          <c:idx val="36"/>
          <c:order val="36"/>
          <c:tx>
            <c:strRef>
              <c:f>Sheet1!$F$39</c:f>
              <c:strCache>
                <c:ptCount val="1"/>
                <c:pt idx="0">
                  <c:v>Forbidden Corridor</c:v>
                </c:pt>
              </c:strCache>
            </c:strRef>
          </c:tx>
          <c:spPr>
            <a:ln w="19050" cap="rnd">
              <a:solidFill>
                <a:schemeClr val="accent1">
                  <a:lumMod val="70000"/>
                  <a:lumOff val="30000"/>
                </a:schemeClr>
              </a:solid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Sheet1!$H$39:$AV$39</c:f>
              <c:numCache>
                <c:formatCode>General</c:formatCode>
                <c:ptCount val="41"/>
                <c:pt idx="0">
                  <c:v>98.6</c:v>
                </c:pt>
                <c:pt idx="1">
                  <c:v>100.13</c:v>
                </c:pt>
                <c:pt idx="2">
                  <c:v>100.13</c:v>
                </c:pt>
                <c:pt idx="3">
                  <c:v>98.13</c:v>
                </c:pt>
                <c:pt idx="4">
                  <c:v>98.13</c:v>
                </c:pt>
                <c:pt idx="5">
                  <c:v>98.13</c:v>
                </c:pt>
                <c:pt idx="6">
                  <c:v>97.67</c:v>
                </c:pt>
                <c:pt idx="7">
                  <c:v>96.47</c:v>
                </c:pt>
                <c:pt idx="8">
                  <c:v>82.73</c:v>
                </c:pt>
                <c:pt idx="9">
                  <c:v>70.47</c:v>
                </c:pt>
                <c:pt idx="10">
                  <c:v>70.47</c:v>
                </c:pt>
                <c:pt idx="11">
                  <c:v>79.67</c:v>
                </c:pt>
                <c:pt idx="12">
                  <c:v>78.13</c:v>
                </c:pt>
                <c:pt idx="13">
                  <c:v>73.2</c:v>
                </c:pt>
                <c:pt idx="14">
                  <c:v>73.2</c:v>
                </c:pt>
                <c:pt idx="15">
                  <c:v>77.27</c:v>
                </c:pt>
                <c:pt idx="16">
                  <c:v>77.87</c:v>
                </c:pt>
                <c:pt idx="17">
                  <c:v>77.87</c:v>
                </c:pt>
                <c:pt idx="18">
                  <c:v>70.47</c:v>
                </c:pt>
                <c:pt idx="19">
                  <c:v>67.73</c:v>
                </c:pt>
                <c:pt idx="20">
                  <c:v>66.400000000000006</c:v>
                </c:pt>
                <c:pt idx="21">
                  <c:v>63.87</c:v>
                </c:pt>
                <c:pt idx="22">
                  <c:v>62.27</c:v>
                </c:pt>
                <c:pt idx="23">
                  <c:v>62.93</c:v>
                </c:pt>
                <c:pt idx="24">
                  <c:v>60.064999999999998</c:v>
                </c:pt>
                <c:pt idx="25">
                  <c:v>57.2</c:v>
                </c:pt>
                <c:pt idx="26">
                  <c:v>57.2</c:v>
                </c:pt>
                <c:pt idx="27">
                  <c:v>57.2</c:v>
                </c:pt>
                <c:pt idx="28">
                  <c:v>57.2</c:v>
                </c:pt>
                <c:pt idx="29">
                  <c:v>57.2</c:v>
                </c:pt>
                <c:pt idx="30">
                  <c:v>57.2</c:v>
                </c:pt>
                <c:pt idx="31">
                  <c:v>57.2</c:v>
                </c:pt>
                <c:pt idx="32">
                  <c:v>56.87</c:v>
                </c:pt>
                <c:pt idx="33">
                  <c:v>58.67</c:v>
                </c:pt>
                <c:pt idx="34">
                  <c:v>58.67</c:v>
                </c:pt>
                <c:pt idx="35">
                  <c:v>58.33</c:v>
                </c:pt>
                <c:pt idx="36">
                  <c:v>59</c:v>
                </c:pt>
                <c:pt idx="37">
                  <c:v>59</c:v>
                </c:pt>
                <c:pt idx="38">
                  <c:v>59</c:v>
                </c:pt>
                <c:pt idx="39">
                  <c:v>59</c:v>
                </c:pt>
                <c:pt idx="40">
                  <c:v>56.73</c:v>
                </c:pt>
              </c:numCache>
            </c:numRef>
          </c:yVal>
          <c:smooth val="1"/>
          <c:extLst>
            <c:ext xmlns:c16="http://schemas.microsoft.com/office/drawing/2014/chart" uri="{C3380CC4-5D6E-409C-BE32-E72D297353CC}">
              <c16:uniqueId val="{00000024-6E30-4620-A848-B70B47E93EC0}"/>
            </c:ext>
          </c:extLst>
        </c:ser>
        <c:ser>
          <c:idx val="37"/>
          <c:order val="37"/>
          <c:tx>
            <c:strRef>
              <c:f>Sheet1!$F$40</c:f>
              <c:strCache>
                <c:ptCount val="1"/>
                <c:pt idx="0">
                  <c:v>Hagrid's Hut</c:v>
                </c:pt>
              </c:strCache>
            </c:strRef>
          </c:tx>
          <c:spPr>
            <a:ln w="19050" cap="rnd">
              <a:solidFill>
                <a:schemeClr val="accent2">
                  <a:lumMod val="70000"/>
                  <a:lumOff val="30000"/>
                </a:schemeClr>
              </a:solid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Sheet1!$H$40:$AV$40</c:f>
              <c:numCache>
                <c:formatCode>General</c:formatCode>
                <c:ptCount val="41"/>
                <c:pt idx="0">
                  <c:v>80.87</c:v>
                </c:pt>
                <c:pt idx="1">
                  <c:v>77.8</c:v>
                </c:pt>
                <c:pt idx="2">
                  <c:v>77.8</c:v>
                </c:pt>
                <c:pt idx="3">
                  <c:v>77.8</c:v>
                </c:pt>
                <c:pt idx="4">
                  <c:v>91.67</c:v>
                </c:pt>
                <c:pt idx="5">
                  <c:v>93.8</c:v>
                </c:pt>
                <c:pt idx="6">
                  <c:v>93.8</c:v>
                </c:pt>
                <c:pt idx="7">
                  <c:v>91.8</c:v>
                </c:pt>
                <c:pt idx="8">
                  <c:v>91.8</c:v>
                </c:pt>
                <c:pt idx="9">
                  <c:v>102</c:v>
                </c:pt>
                <c:pt idx="10">
                  <c:v>110.67</c:v>
                </c:pt>
                <c:pt idx="11">
                  <c:v>106.8</c:v>
                </c:pt>
                <c:pt idx="12">
                  <c:v>119.2</c:v>
                </c:pt>
                <c:pt idx="13">
                  <c:v>117.67</c:v>
                </c:pt>
                <c:pt idx="14">
                  <c:v>113.67</c:v>
                </c:pt>
                <c:pt idx="15">
                  <c:v>113.67</c:v>
                </c:pt>
                <c:pt idx="16">
                  <c:v>110.93</c:v>
                </c:pt>
                <c:pt idx="17">
                  <c:v>112.93</c:v>
                </c:pt>
                <c:pt idx="18">
                  <c:v>107.87</c:v>
                </c:pt>
                <c:pt idx="19">
                  <c:v>106.2</c:v>
                </c:pt>
                <c:pt idx="20">
                  <c:v>101</c:v>
                </c:pt>
                <c:pt idx="21">
                  <c:v>97.53</c:v>
                </c:pt>
                <c:pt idx="22">
                  <c:v>92.13</c:v>
                </c:pt>
                <c:pt idx="23">
                  <c:v>93.6</c:v>
                </c:pt>
                <c:pt idx="24">
                  <c:v>91.4</c:v>
                </c:pt>
                <c:pt idx="25">
                  <c:v>89.2</c:v>
                </c:pt>
                <c:pt idx="26">
                  <c:v>95.73</c:v>
                </c:pt>
                <c:pt idx="27">
                  <c:v>92.2</c:v>
                </c:pt>
                <c:pt idx="28">
                  <c:v>92.2</c:v>
                </c:pt>
                <c:pt idx="29">
                  <c:v>93.2</c:v>
                </c:pt>
                <c:pt idx="30">
                  <c:v>89.87</c:v>
                </c:pt>
                <c:pt idx="31">
                  <c:v>89.87</c:v>
                </c:pt>
                <c:pt idx="32">
                  <c:v>89.87</c:v>
                </c:pt>
                <c:pt idx="33">
                  <c:v>88.67</c:v>
                </c:pt>
                <c:pt idx="34">
                  <c:v>88.67</c:v>
                </c:pt>
                <c:pt idx="35">
                  <c:v>88.67</c:v>
                </c:pt>
                <c:pt idx="36">
                  <c:v>88.67</c:v>
                </c:pt>
                <c:pt idx="37">
                  <c:v>88.67</c:v>
                </c:pt>
                <c:pt idx="38">
                  <c:v>88.67</c:v>
                </c:pt>
                <c:pt idx="39">
                  <c:v>79.400000000000006</c:v>
                </c:pt>
                <c:pt idx="40">
                  <c:v>69.400000000000006</c:v>
                </c:pt>
              </c:numCache>
            </c:numRef>
          </c:yVal>
          <c:smooth val="1"/>
          <c:extLst>
            <c:ext xmlns:c16="http://schemas.microsoft.com/office/drawing/2014/chart" uri="{C3380CC4-5D6E-409C-BE32-E72D297353CC}">
              <c16:uniqueId val="{00000025-6E30-4620-A848-B70B47E93EC0}"/>
            </c:ext>
          </c:extLst>
        </c:ser>
        <c:ser>
          <c:idx val="38"/>
          <c:order val="38"/>
          <c:tx>
            <c:strRef>
              <c:f>Sheet1!$F$41</c:f>
              <c:strCache>
                <c:ptCount val="1"/>
                <c:pt idx="0">
                  <c:v>Hogwarts Express</c:v>
                </c:pt>
              </c:strCache>
            </c:strRef>
          </c:tx>
          <c:spPr>
            <a:ln w="19050" cap="rnd">
              <a:solidFill>
                <a:schemeClr val="accent3">
                  <a:lumMod val="70000"/>
                  <a:lumOff val="30000"/>
                </a:schemeClr>
              </a:solid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Sheet1!$H$41:$AV$41</c:f>
              <c:numCache>
                <c:formatCode>General</c:formatCode>
                <c:ptCount val="41"/>
                <c:pt idx="0">
                  <c:v>260</c:v>
                </c:pt>
                <c:pt idx="1">
                  <c:v>240.75</c:v>
                </c:pt>
                <c:pt idx="2">
                  <c:v>224.6</c:v>
                </c:pt>
                <c:pt idx="3">
                  <c:v>196.33</c:v>
                </c:pt>
                <c:pt idx="4">
                  <c:v>185.38</c:v>
                </c:pt>
                <c:pt idx="5">
                  <c:v>185.38</c:v>
                </c:pt>
                <c:pt idx="6">
                  <c:v>185.38</c:v>
                </c:pt>
                <c:pt idx="7">
                  <c:v>177.3</c:v>
                </c:pt>
                <c:pt idx="8">
                  <c:v>163.41999999999999</c:v>
                </c:pt>
                <c:pt idx="9">
                  <c:v>153.5</c:v>
                </c:pt>
                <c:pt idx="10">
                  <c:v>146.66999999999999</c:v>
                </c:pt>
                <c:pt idx="11">
                  <c:v>152.19999999999999</c:v>
                </c:pt>
                <c:pt idx="12">
                  <c:v>165.4</c:v>
                </c:pt>
                <c:pt idx="13">
                  <c:v>170.53</c:v>
                </c:pt>
                <c:pt idx="14">
                  <c:v>170.53</c:v>
                </c:pt>
                <c:pt idx="15">
                  <c:v>167.93</c:v>
                </c:pt>
                <c:pt idx="16">
                  <c:v>161.07</c:v>
                </c:pt>
                <c:pt idx="17">
                  <c:v>153.80000000000001</c:v>
                </c:pt>
                <c:pt idx="18">
                  <c:v>160.13</c:v>
                </c:pt>
                <c:pt idx="19">
                  <c:v>151.93</c:v>
                </c:pt>
                <c:pt idx="20">
                  <c:v>159</c:v>
                </c:pt>
                <c:pt idx="21">
                  <c:v>155.4</c:v>
                </c:pt>
                <c:pt idx="22">
                  <c:v>154.6</c:v>
                </c:pt>
                <c:pt idx="23">
                  <c:v>177.8</c:v>
                </c:pt>
                <c:pt idx="24">
                  <c:v>173.23500000000001</c:v>
                </c:pt>
                <c:pt idx="25">
                  <c:v>168.67</c:v>
                </c:pt>
                <c:pt idx="26">
                  <c:v>163.93</c:v>
                </c:pt>
                <c:pt idx="27">
                  <c:v>148.80000000000001</c:v>
                </c:pt>
                <c:pt idx="28">
                  <c:v>145.07</c:v>
                </c:pt>
                <c:pt idx="29">
                  <c:v>149.19999999999999</c:v>
                </c:pt>
                <c:pt idx="30">
                  <c:v>85.6</c:v>
                </c:pt>
                <c:pt idx="31">
                  <c:v>111</c:v>
                </c:pt>
                <c:pt idx="32">
                  <c:v>82.4</c:v>
                </c:pt>
                <c:pt idx="33">
                  <c:v>116.33</c:v>
                </c:pt>
                <c:pt idx="34">
                  <c:v>139.80000000000001</c:v>
                </c:pt>
                <c:pt idx="35">
                  <c:v>144</c:v>
                </c:pt>
                <c:pt idx="36">
                  <c:v>115.67</c:v>
                </c:pt>
                <c:pt idx="37">
                  <c:v>118.2</c:v>
                </c:pt>
                <c:pt idx="38">
                  <c:v>120.4</c:v>
                </c:pt>
                <c:pt idx="39">
                  <c:v>122.4</c:v>
                </c:pt>
                <c:pt idx="40">
                  <c:v>122.4</c:v>
                </c:pt>
              </c:numCache>
            </c:numRef>
          </c:yVal>
          <c:smooth val="1"/>
          <c:extLst>
            <c:ext xmlns:c16="http://schemas.microsoft.com/office/drawing/2014/chart" uri="{C3380CC4-5D6E-409C-BE32-E72D297353CC}">
              <c16:uniqueId val="{00000026-6E30-4620-A848-B70B47E93EC0}"/>
            </c:ext>
          </c:extLst>
        </c:ser>
        <c:ser>
          <c:idx val="39"/>
          <c:order val="39"/>
          <c:tx>
            <c:strRef>
              <c:f>Sheet1!$F$42</c:f>
              <c:strCache>
                <c:ptCount val="1"/>
                <c:pt idx="0">
                  <c:v>Hogwarts Castle</c:v>
                </c:pt>
              </c:strCache>
            </c:strRef>
          </c:tx>
          <c:spPr>
            <a:ln w="19050" cap="rnd">
              <a:solidFill>
                <a:schemeClr val="accent4">
                  <a:lumMod val="70000"/>
                  <a:lumOff val="30000"/>
                </a:schemeClr>
              </a:solid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Sheet1!$H$42:$AV$42</c:f>
              <c:numCache>
                <c:formatCode>General</c:formatCode>
                <c:ptCount val="41"/>
                <c:pt idx="0">
                  <c:v>237.6</c:v>
                </c:pt>
                <c:pt idx="1">
                  <c:v>264.8</c:v>
                </c:pt>
                <c:pt idx="2">
                  <c:v>282</c:v>
                </c:pt>
                <c:pt idx="3">
                  <c:v>285.73</c:v>
                </c:pt>
                <c:pt idx="4">
                  <c:v>300.07</c:v>
                </c:pt>
                <c:pt idx="5">
                  <c:v>284.39999999999998</c:v>
                </c:pt>
                <c:pt idx="6">
                  <c:v>284.39999999999998</c:v>
                </c:pt>
                <c:pt idx="7">
                  <c:v>284.39999999999998</c:v>
                </c:pt>
                <c:pt idx="8">
                  <c:v>278.33</c:v>
                </c:pt>
                <c:pt idx="9">
                  <c:v>277.67</c:v>
                </c:pt>
                <c:pt idx="10">
                  <c:v>277.73</c:v>
                </c:pt>
                <c:pt idx="11">
                  <c:v>331.73</c:v>
                </c:pt>
                <c:pt idx="12">
                  <c:v>345.73</c:v>
                </c:pt>
                <c:pt idx="13">
                  <c:v>309.87</c:v>
                </c:pt>
                <c:pt idx="14">
                  <c:v>287.60000000000002</c:v>
                </c:pt>
                <c:pt idx="15">
                  <c:v>289.60000000000002</c:v>
                </c:pt>
                <c:pt idx="16">
                  <c:v>277.93</c:v>
                </c:pt>
                <c:pt idx="17">
                  <c:v>281.2</c:v>
                </c:pt>
                <c:pt idx="18">
                  <c:v>281.2</c:v>
                </c:pt>
                <c:pt idx="19">
                  <c:v>256.60000000000002</c:v>
                </c:pt>
                <c:pt idx="20">
                  <c:v>281.07</c:v>
                </c:pt>
                <c:pt idx="21">
                  <c:v>281.73</c:v>
                </c:pt>
                <c:pt idx="22">
                  <c:v>302.27</c:v>
                </c:pt>
                <c:pt idx="23">
                  <c:v>335.6</c:v>
                </c:pt>
                <c:pt idx="24">
                  <c:v>329.66500000000002</c:v>
                </c:pt>
                <c:pt idx="25">
                  <c:v>323.73</c:v>
                </c:pt>
                <c:pt idx="26">
                  <c:v>323.13</c:v>
                </c:pt>
                <c:pt idx="27">
                  <c:v>306.73</c:v>
                </c:pt>
                <c:pt idx="28">
                  <c:v>316.2</c:v>
                </c:pt>
                <c:pt idx="29">
                  <c:v>311.87</c:v>
                </c:pt>
                <c:pt idx="30">
                  <c:v>307.60000000000002</c:v>
                </c:pt>
                <c:pt idx="31">
                  <c:v>308.07</c:v>
                </c:pt>
                <c:pt idx="32">
                  <c:v>283.87</c:v>
                </c:pt>
                <c:pt idx="33">
                  <c:v>276.93</c:v>
                </c:pt>
                <c:pt idx="34">
                  <c:v>225.33</c:v>
                </c:pt>
                <c:pt idx="35">
                  <c:v>225.33</c:v>
                </c:pt>
                <c:pt idx="36">
                  <c:v>200.73</c:v>
                </c:pt>
                <c:pt idx="37">
                  <c:v>200.73</c:v>
                </c:pt>
                <c:pt idx="38">
                  <c:v>200.73</c:v>
                </c:pt>
                <c:pt idx="39">
                  <c:v>200.73</c:v>
                </c:pt>
                <c:pt idx="40">
                  <c:v>182.33</c:v>
                </c:pt>
              </c:numCache>
            </c:numRef>
          </c:yVal>
          <c:smooth val="1"/>
          <c:extLst>
            <c:ext xmlns:c16="http://schemas.microsoft.com/office/drawing/2014/chart" uri="{C3380CC4-5D6E-409C-BE32-E72D297353CC}">
              <c16:uniqueId val="{00000027-6E30-4620-A848-B70B47E93EC0}"/>
            </c:ext>
          </c:extLst>
        </c:ser>
        <c:ser>
          <c:idx val="40"/>
          <c:order val="40"/>
          <c:tx>
            <c:strRef>
              <c:f>Sheet1!$F$43</c:f>
              <c:strCache>
                <c:ptCount val="1"/>
                <c:pt idx="0">
                  <c:v>Hogwarts Classrooms</c:v>
                </c:pt>
              </c:strCache>
            </c:strRef>
          </c:tx>
          <c:spPr>
            <a:ln w="19050" cap="rnd">
              <a:solidFill>
                <a:schemeClr val="accent5">
                  <a:lumMod val="70000"/>
                  <a:lumOff val="30000"/>
                </a:schemeClr>
              </a:solid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Sheet1!$H$43:$AV$43</c:f>
              <c:numCache>
                <c:formatCode>General</c:formatCode>
                <c:ptCount val="41"/>
                <c:pt idx="0">
                  <c:v>56.33</c:v>
                </c:pt>
                <c:pt idx="1">
                  <c:v>56.73</c:v>
                </c:pt>
                <c:pt idx="2">
                  <c:v>57.13</c:v>
                </c:pt>
                <c:pt idx="3">
                  <c:v>57.13</c:v>
                </c:pt>
                <c:pt idx="4">
                  <c:v>57.8</c:v>
                </c:pt>
                <c:pt idx="5">
                  <c:v>57.8</c:v>
                </c:pt>
                <c:pt idx="6">
                  <c:v>55.6</c:v>
                </c:pt>
                <c:pt idx="7">
                  <c:v>54.8</c:v>
                </c:pt>
                <c:pt idx="8">
                  <c:v>55.53</c:v>
                </c:pt>
                <c:pt idx="9">
                  <c:v>56.13</c:v>
                </c:pt>
                <c:pt idx="10">
                  <c:v>56.13</c:v>
                </c:pt>
                <c:pt idx="11">
                  <c:v>56.13</c:v>
                </c:pt>
                <c:pt idx="12">
                  <c:v>59</c:v>
                </c:pt>
                <c:pt idx="13">
                  <c:v>59</c:v>
                </c:pt>
                <c:pt idx="14">
                  <c:v>59</c:v>
                </c:pt>
                <c:pt idx="15">
                  <c:v>59</c:v>
                </c:pt>
                <c:pt idx="16">
                  <c:v>58.64</c:v>
                </c:pt>
                <c:pt idx="17">
                  <c:v>58.64</c:v>
                </c:pt>
                <c:pt idx="18">
                  <c:v>58.33</c:v>
                </c:pt>
                <c:pt idx="19">
                  <c:v>58.07</c:v>
                </c:pt>
                <c:pt idx="20">
                  <c:v>58.07</c:v>
                </c:pt>
                <c:pt idx="21">
                  <c:v>58.07</c:v>
                </c:pt>
                <c:pt idx="22">
                  <c:v>59</c:v>
                </c:pt>
                <c:pt idx="23">
                  <c:v>60.2</c:v>
                </c:pt>
                <c:pt idx="24">
                  <c:v>60.064999999999998</c:v>
                </c:pt>
                <c:pt idx="25">
                  <c:v>59.93</c:v>
                </c:pt>
                <c:pt idx="26">
                  <c:v>59.93</c:v>
                </c:pt>
                <c:pt idx="27">
                  <c:v>57.73</c:v>
                </c:pt>
                <c:pt idx="28">
                  <c:v>56.87</c:v>
                </c:pt>
                <c:pt idx="29">
                  <c:v>56.87</c:v>
                </c:pt>
                <c:pt idx="30">
                  <c:v>57.33</c:v>
                </c:pt>
                <c:pt idx="31">
                  <c:v>57.33</c:v>
                </c:pt>
                <c:pt idx="32">
                  <c:v>57.33</c:v>
                </c:pt>
                <c:pt idx="33">
                  <c:v>57.33</c:v>
                </c:pt>
                <c:pt idx="34">
                  <c:v>53.87</c:v>
                </c:pt>
                <c:pt idx="35">
                  <c:v>54.33</c:v>
                </c:pt>
                <c:pt idx="36">
                  <c:v>51.07</c:v>
                </c:pt>
                <c:pt idx="37">
                  <c:v>51.07</c:v>
                </c:pt>
                <c:pt idx="38">
                  <c:v>51.07</c:v>
                </c:pt>
                <c:pt idx="39">
                  <c:v>51.07</c:v>
                </c:pt>
                <c:pt idx="40">
                  <c:v>50.73</c:v>
                </c:pt>
              </c:numCache>
            </c:numRef>
          </c:yVal>
          <c:smooth val="1"/>
          <c:extLst>
            <c:ext xmlns:c16="http://schemas.microsoft.com/office/drawing/2014/chart" uri="{C3380CC4-5D6E-409C-BE32-E72D297353CC}">
              <c16:uniqueId val="{00000028-6E30-4620-A848-B70B47E93EC0}"/>
            </c:ext>
          </c:extLst>
        </c:ser>
        <c:ser>
          <c:idx val="41"/>
          <c:order val="41"/>
          <c:tx>
            <c:strRef>
              <c:f>Sheet1!$F$44</c:f>
              <c:strCache>
                <c:ptCount val="1"/>
                <c:pt idx="0">
                  <c:v>Gryffindor House</c:v>
                </c:pt>
              </c:strCache>
            </c:strRef>
          </c:tx>
          <c:spPr>
            <a:ln w="19050" cap="rnd">
              <a:solidFill>
                <a:schemeClr val="accent6">
                  <a:lumMod val="70000"/>
                  <a:lumOff val="30000"/>
                </a:schemeClr>
              </a:solid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Sheet1!$H$44:$AV$44</c:f>
              <c:numCache>
                <c:formatCode>General</c:formatCode>
                <c:ptCount val="41"/>
                <c:pt idx="0">
                  <c:v>49</c:v>
                </c:pt>
                <c:pt idx="1">
                  <c:v>49</c:v>
                </c:pt>
                <c:pt idx="2">
                  <c:v>47.33</c:v>
                </c:pt>
                <c:pt idx="3">
                  <c:v>46.6</c:v>
                </c:pt>
                <c:pt idx="4">
                  <c:v>46.6</c:v>
                </c:pt>
                <c:pt idx="5">
                  <c:v>46.6</c:v>
                </c:pt>
                <c:pt idx="6">
                  <c:v>47.2</c:v>
                </c:pt>
                <c:pt idx="7">
                  <c:v>45.4</c:v>
                </c:pt>
                <c:pt idx="8">
                  <c:v>46.47</c:v>
                </c:pt>
                <c:pt idx="9">
                  <c:v>46.47</c:v>
                </c:pt>
                <c:pt idx="10">
                  <c:v>46.47</c:v>
                </c:pt>
                <c:pt idx="11">
                  <c:v>47.93</c:v>
                </c:pt>
                <c:pt idx="12">
                  <c:v>48.2</c:v>
                </c:pt>
                <c:pt idx="13">
                  <c:v>47.2</c:v>
                </c:pt>
                <c:pt idx="14">
                  <c:v>48.67</c:v>
                </c:pt>
                <c:pt idx="15">
                  <c:v>48.67</c:v>
                </c:pt>
                <c:pt idx="16">
                  <c:v>50.2</c:v>
                </c:pt>
                <c:pt idx="17">
                  <c:v>52.27</c:v>
                </c:pt>
                <c:pt idx="18">
                  <c:v>49.73</c:v>
                </c:pt>
                <c:pt idx="19">
                  <c:v>46.07</c:v>
                </c:pt>
                <c:pt idx="20">
                  <c:v>45.33</c:v>
                </c:pt>
                <c:pt idx="21">
                  <c:v>48.93</c:v>
                </c:pt>
                <c:pt idx="22">
                  <c:v>48.88</c:v>
                </c:pt>
                <c:pt idx="23">
                  <c:v>46.4</c:v>
                </c:pt>
                <c:pt idx="24">
                  <c:v>45.564999999999998</c:v>
                </c:pt>
                <c:pt idx="25">
                  <c:v>44.73</c:v>
                </c:pt>
                <c:pt idx="26">
                  <c:v>47.87</c:v>
                </c:pt>
                <c:pt idx="27">
                  <c:v>50</c:v>
                </c:pt>
                <c:pt idx="28">
                  <c:v>50</c:v>
                </c:pt>
                <c:pt idx="29">
                  <c:v>50</c:v>
                </c:pt>
                <c:pt idx="30">
                  <c:v>50</c:v>
                </c:pt>
                <c:pt idx="31">
                  <c:v>50</c:v>
                </c:pt>
                <c:pt idx="32">
                  <c:v>50</c:v>
                </c:pt>
                <c:pt idx="33">
                  <c:v>48.8</c:v>
                </c:pt>
                <c:pt idx="34">
                  <c:v>48.6</c:v>
                </c:pt>
                <c:pt idx="35">
                  <c:v>46.93</c:v>
                </c:pt>
                <c:pt idx="36">
                  <c:v>43.53</c:v>
                </c:pt>
                <c:pt idx="37">
                  <c:v>43.53</c:v>
                </c:pt>
                <c:pt idx="38">
                  <c:v>43.53</c:v>
                </c:pt>
                <c:pt idx="39">
                  <c:v>45.07</c:v>
                </c:pt>
                <c:pt idx="40">
                  <c:v>45.07</c:v>
                </c:pt>
              </c:numCache>
            </c:numRef>
          </c:yVal>
          <c:smooth val="1"/>
          <c:extLst>
            <c:ext xmlns:c16="http://schemas.microsoft.com/office/drawing/2014/chart" uri="{C3380CC4-5D6E-409C-BE32-E72D297353CC}">
              <c16:uniqueId val="{00000029-6E30-4620-A848-B70B47E93EC0}"/>
            </c:ext>
          </c:extLst>
        </c:ser>
        <c:ser>
          <c:idx val="42"/>
          <c:order val="42"/>
          <c:tx>
            <c:strRef>
              <c:f>Sheet1!$F$45</c:f>
              <c:strCache>
                <c:ptCount val="1"/>
                <c:pt idx="0">
                  <c:v>Diagon Alley Shops</c:v>
                </c:pt>
              </c:strCache>
            </c:strRef>
          </c:tx>
          <c:spPr>
            <a:ln w="19050" cap="rnd">
              <a:solidFill>
                <a:schemeClr val="accent1">
                  <a:lumMod val="70000"/>
                </a:schemeClr>
              </a:solidFill>
              <a:round/>
            </a:ln>
            <a:effectLst/>
          </c:spPr>
          <c:marker>
            <c:symbol val="circle"/>
            <c:size val="5"/>
            <c:spPr>
              <a:solidFill>
                <a:schemeClr val="accent1">
                  <a:lumMod val="70000"/>
                </a:schemeClr>
              </a:solidFill>
              <a:ln w="9525">
                <a:solidFill>
                  <a:schemeClr val="accent1">
                    <a:lumMod val="7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Sheet1!$H$45:$AV$45</c:f>
              <c:numCache>
                <c:formatCode>General</c:formatCode>
                <c:ptCount val="41"/>
                <c:pt idx="0">
                  <c:v>89</c:v>
                </c:pt>
                <c:pt idx="1">
                  <c:v>89</c:v>
                </c:pt>
                <c:pt idx="2">
                  <c:v>85.83</c:v>
                </c:pt>
                <c:pt idx="3">
                  <c:v>85.83</c:v>
                </c:pt>
                <c:pt idx="4">
                  <c:v>85.83</c:v>
                </c:pt>
                <c:pt idx="5">
                  <c:v>79.63</c:v>
                </c:pt>
                <c:pt idx="6">
                  <c:v>75.7</c:v>
                </c:pt>
                <c:pt idx="7">
                  <c:v>73.540000000000006</c:v>
                </c:pt>
                <c:pt idx="8">
                  <c:v>73.14</c:v>
                </c:pt>
                <c:pt idx="9">
                  <c:v>72.930000000000007</c:v>
                </c:pt>
                <c:pt idx="10">
                  <c:v>68.87</c:v>
                </c:pt>
                <c:pt idx="11">
                  <c:v>70.53</c:v>
                </c:pt>
                <c:pt idx="12">
                  <c:v>68.47</c:v>
                </c:pt>
                <c:pt idx="13">
                  <c:v>68.33</c:v>
                </c:pt>
                <c:pt idx="14">
                  <c:v>68.33</c:v>
                </c:pt>
                <c:pt idx="15">
                  <c:v>68.67</c:v>
                </c:pt>
                <c:pt idx="16">
                  <c:v>68.67</c:v>
                </c:pt>
                <c:pt idx="17">
                  <c:v>68.67</c:v>
                </c:pt>
                <c:pt idx="18">
                  <c:v>68.67</c:v>
                </c:pt>
                <c:pt idx="19">
                  <c:v>69.069999999999993</c:v>
                </c:pt>
                <c:pt idx="20">
                  <c:v>69.069999999999993</c:v>
                </c:pt>
                <c:pt idx="21">
                  <c:v>73.27</c:v>
                </c:pt>
                <c:pt idx="22">
                  <c:v>70.930000000000007</c:v>
                </c:pt>
                <c:pt idx="23">
                  <c:v>68.8</c:v>
                </c:pt>
                <c:pt idx="24">
                  <c:v>71.365000000000009</c:v>
                </c:pt>
                <c:pt idx="25">
                  <c:v>73.930000000000007</c:v>
                </c:pt>
                <c:pt idx="26">
                  <c:v>71.87</c:v>
                </c:pt>
                <c:pt idx="27">
                  <c:v>71.53</c:v>
                </c:pt>
                <c:pt idx="28">
                  <c:v>71.53</c:v>
                </c:pt>
                <c:pt idx="29">
                  <c:v>71.53</c:v>
                </c:pt>
                <c:pt idx="30">
                  <c:v>70.930000000000007</c:v>
                </c:pt>
                <c:pt idx="31">
                  <c:v>70.599999999999994</c:v>
                </c:pt>
                <c:pt idx="32">
                  <c:v>70.599999999999994</c:v>
                </c:pt>
                <c:pt idx="33">
                  <c:v>67.87</c:v>
                </c:pt>
                <c:pt idx="34">
                  <c:v>67.87</c:v>
                </c:pt>
                <c:pt idx="35">
                  <c:v>65.069999999999993</c:v>
                </c:pt>
                <c:pt idx="36">
                  <c:v>66</c:v>
                </c:pt>
                <c:pt idx="37">
                  <c:v>62.2</c:v>
                </c:pt>
                <c:pt idx="38">
                  <c:v>62.2</c:v>
                </c:pt>
                <c:pt idx="39">
                  <c:v>62.2</c:v>
                </c:pt>
                <c:pt idx="40">
                  <c:v>62.87</c:v>
                </c:pt>
              </c:numCache>
            </c:numRef>
          </c:yVal>
          <c:smooth val="1"/>
          <c:extLst>
            <c:ext xmlns:c16="http://schemas.microsoft.com/office/drawing/2014/chart" uri="{C3380CC4-5D6E-409C-BE32-E72D297353CC}">
              <c16:uniqueId val="{0000002A-6E30-4620-A848-B70B47E93EC0}"/>
            </c:ext>
          </c:extLst>
        </c:ser>
        <c:ser>
          <c:idx val="43"/>
          <c:order val="43"/>
          <c:tx>
            <c:strRef>
              <c:f>Sheet1!$F$46</c:f>
              <c:strCache>
                <c:ptCount val="1"/>
                <c:pt idx="0">
                  <c:v>Flying Lesson</c:v>
                </c:pt>
              </c:strCache>
            </c:strRef>
          </c:tx>
          <c:spPr>
            <a:ln w="19050" cap="rnd">
              <a:solidFill>
                <a:schemeClr val="accent2">
                  <a:lumMod val="70000"/>
                </a:schemeClr>
              </a:solidFill>
              <a:round/>
            </a:ln>
            <a:effectLst/>
          </c:spPr>
          <c:marker>
            <c:symbol val="circle"/>
            <c:size val="5"/>
            <c:spPr>
              <a:solidFill>
                <a:schemeClr val="accent2">
                  <a:lumMod val="70000"/>
                </a:schemeClr>
              </a:solidFill>
              <a:ln w="9525">
                <a:solidFill>
                  <a:schemeClr val="accent2">
                    <a:lumMod val="7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Sheet1!$H$46:$AV$46</c:f>
              <c:numCache>
                <c:formatCode>General</c:formatCode>
                <c:ptCount val="41"/>
                <c:pt idx="0">
                  <c:v>25.33</c:v>
                </c:pt>
                <c:pt idx="1">
                  <c:v>26.33</c:v>
                </c:pt>
                <c:pt idx="2">
                  <c:v>28.33</c:v>
                </c:pt>
                <c:pt idx="3">
                  <c:v>29</c:v>
                </c:pt>
                <c:pt idx="4">
                  <c:v>28.07</c:v>
                </c:pt>
                <c:pt idx="5">
                  <c:v>28.07</c:v>
                </c:pt>
                <c:pt idx="6">
                  <c:v>28.07</c:v>
                </c:pt>
                <c:pt idx="7">
                  <c:v>26.73</c:v>
                </c:pt>
                <c:pt idx="8">
                  <c:v>29.73</c:v>
                </c:pt>
                <c:pt idx="9">
                  <c:v>30.93</c:v>
                </c:pt>
                <c:pt idx="10">
                  <c:v>31.6</c:v>
                </c:pt>
                <c:pt idx="11">
                  <c:v>32.93</c:v>
                </c:pt>
                <c:pt idx="12">
                  <c:v>31.93</c:v>
                </c:pt>
                <c:pt idx="13">
                  <c:v>31.13</c:v>
                </c:pt>
                <c:pt idx="14">
                  <c:v>33.4</c:v>
                </c:pt>
                <c:pt idx="15">
                  <c:v>36.07</c:v>
                </c:pt>
                <c:pt idx="16">
                  <c:v>30.67</c:v>
                </c:pt>
                <c:pt idx="17">
                  <c:v>26.73</c:v>
                </c:pt>
                <c:pt idx="18">
                  <c:v>25.4</c:v>
                </c:pt>
                <c:pt idx="19">
                  <c:v>33.67</c:v>
                </c:pt>
                <c:pt idx="20">
                  <c:v>33.799999999999997</c:v>
                </c:pt>
                <c:pt idx="21">
                  <c:v>31.13</c:v>
                </c:pt>
                <c:pt idx="22">
                  <c:v>24.4</c:v>
                </c:pt>
                <c:pt idx="23">
                  <c:v>24.67</c:v>
                </c:pt>
                <c:pt idx="24">
                  <c:v>24.97</c:v>
                </c:pt>
                <c:pt idx="25">
                  <c:v>25.27</c:v>
                </c:pt>
                <c:pt idx="26">
                  <c:v>25.8</c:v>
                </c:pt>
                <c:pt idx="27">
                  <c:v>24.93</c:v>
                </c:pt>
                <c:pt idx="28">
                  <c:v>25.33</c:v>
                </c:pt>
                <c:pt idx="29">
                  <c:v>24.6</c:v>
                </c:pt>
                <c:pt idx="30">
                  <c:v>25.87</c:v>
                </c:pt>
                <c:pt idx="31">
                  <c:v>25.67</c:v>
                </c:pt>
                <c:pt idx="32">
                  <c:v>25.53</c:v>
                </c:pt>
                <c:pt idx="33">
                  <c:v>24.53</c:v>
                </c:pt>
                <c:pt idx="34">
                  <c:v>23.33</c:v>
                </c:pt>
                <c:pt idx="35">
                  <c:v>23.33</c:v>
                </c:pt>
                <c:pt idx="36">
                  <c:v>23.33</c:v>
                </c:pt>
                <c:pt idx="37">
                  <c:v>23.33</c:v>
                </c:pt>
                <c:pt idx="38">
                  <c:v>24</c:v>
                </c:pt>
                <c:pt idx="39">
                  <c:v>24.6</c:v>
                </c:pt>
                <c:pt idx="40">
                  <c:v>24.73</c:v>
                </c:pt>
              </c:numCache>
            </c:numRef>
          </c:yVal>
          <c:smooth val="1"/>
          <c:extLst>
            <c:ext xmlns:c16="http://schemas.microsoft.com/office/drawing/2014/chart" uri="{C3380CC4-5D6E-409C-BE32-E72D297353CC}">
              <c16:uniqueId val="{0000002B-6E30-4620-A848-B70B47E93EC0}"/>
            </c:ext>
          </c:extLst>
        </c:ser>
        <c:ser>
          <c:idx val="44"/>
          <c:order val="44"/>
          <c:tx>
            <c:strRef>
              <c:f>Sheet1!$F$47</c:f>
              <c:strCache>
                <c:ptCount val="1"/>
                <c:pt idx="0">
                  <c:v>Troll on the Loose</c:v>
                </c:pt>
              </c:strCache>
            </c:strRef>
          </c:tx>
          <c:spPr>
            <a:ln w="19050" cap="rnd">
              <a:solidFill>
                <a:schemeClr val="accent3">
                  <a:lumMod val="70000"/>
                </a:schemeClr>
              </a:solidFill>
              <a:round/>
            </a:ln>
            <a:effectLst/>
          </c:spPr>
          <c:marker>
            <c:symbol val="circle"/>
            <c:size val="5"/>
            <c:spPr>
              <a:solidFill>
                <a:schemeClr val="accent3">
                  <a:lumMod val="70000"/>
                </a:schemeClr>
              </a:solidFill>
              <a:ln w="9525">
                <a:solidFill>
                  <a:schemeClr val="accent3">
                    <a:lumMod val="7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Sheet1!$H$47:$AV$47</c:f>
              <c:numCache>
                <c:formatCode>General</c:formatCode>
                <c:ptCount val="41"/>
                <c:pt idx="0">
                  <c:v>47.6</c:v>
                </c:pt>
                <c:pt idx="1">
                  <c:v>47.67</c:v>
                </c:pt>
                <c:pt idx="2">
                  <c:v>47</c:v>
                </c:pt>
                <c:pt idx="3">
                  <c:v>47.53</c:v>
                </c:pt>
                <c:pt idx="4">
                  <c:v>47.53</c:v>
                </c:pt>
                <c:pt idx="5">
                  <c:v>45.2</c:v>
                </c:pt>
                <c:pt idx="6">
                  <c:v>45.33</c:v>
                </c:pt>
                <c:pt idx="7">
                  <c:v>43.67</c:v>
                </c:pt>
                <c:pt idx="8">
                  <c:v>44.33</c:v>
                </c:pt>
                <c:pt idx="9">
                  <c:v>48.2</c:v>
                </c:pt>
                <c:pt idx="10">
                  <c:v>49.13</c:v>
                </c:pt>
                <c:pt idx="11">
                  <c:v>53.87</c:v>
                </c:pt>
                <c:pt idx="12">
                  <c:v>54.33</c:v>
                </c:pt>
                <c:pt idx="13">
                  <c:v>52.67</c:v>
                </c:pt>
                <c:pt idx="14">
                  <c:v>53.4</c:v>
                </c:pt>
                <c:pt idx="15">
                  <c:v>49.8</c:v>
                </c:pt>
                <c:pt idx="16">
                  <c:v>51.07</c:v>
                </c:pt>
                <c:pt idx="17">
                  <c:v>48.27</c:v>
                </c:pt>
                <c:pt idx="18">
                  <c:v>49.87</c:v>
                </c:pt>
                <c:pt idx="19">
                  <c:v>47.93</c:v>
                </c:pt>
                <c:pt idx="20">
                  <c:v>49.33</c:v>
                </c:pt>
                <c:pt idx="21">
                  <c:v>48.67</c:v>
                </c:pt>
                <c:pt idx="22">
                  <c:v>43.93</c:v>
                </c:pt>
                <c:pt idx="23">
                  <c:v>60.53</c:v>
                </c:pt>
                <c:pt idx="24">
                  <c:v>56.564999999999998</c:v>
                </c:pt>
                <c:pt idx="25">
                  <c:v>52.6</c:v>
                </c:pt>
                <c:pt idx="26">
                  <c:v>44.67</c:v>
                </c:pt>
                <c:pt idx="27">
                  <c:v>43.07</c:v>
                </c:pt>
                <c:pt idx="28">
                  <c:v>43.33</c:v>
                </c:pt>
                <c:pt idx="29">
                  <c:v>39.67</c:v>
                </c:pt>
                <c:pt idx="30">
                  <c:v>39.67</c:v>
                </c:pt>
                <c:pt idx="31">
                  <c:v>42.67</c:v>
                </c:pt>
                <c:pt idx="32">
                  <c:v>40.200000000000003</c:v>
                </c:pt>
                <c:pt idx="33">
                  <c:v>40.47</c:v>
                </c:pt>
                <c:pt idx="34">
                  <c:v>39.869999999999997</c:v>
                </c:pt>
                <c:pt idx="35">
                  <c:v>39.869999999999997</c:v>
                </c:pt>
                <c:pt idx="36">
                  <c:v>41.8</c:v>
                </c:pt>
                <c:pt idx="37">
                  <c:v>37.729999999999997</c:v>
                </c:pt>
                <c:pt idx="38">
                  <c:v>34.4</c:v>
                </c:pt>
                <c:pt idx="39">
                  <c:v>34.4</c:v>
                </c:pt>
                <c:pt idx="40">
                  <c:v>35.270000000000003</c:v>
                </c:pt>
              </c:numCache>
            </c:numRef>
          </c:yVal>
          <c:smooth val="1"/>
          <c:extLst>
            <c:ext xmlns:c16="http://schemas.microsoft.com/office/drawing/2014/chart" uri="{C3380CC4-5D6E-409C-BE32-E72D297353CC}">
              <c16:uniqueId val="{0000002C-6E30-4620-A848-B70B47E93EC0}"/>
            </c:ext>
          </c:extLst>
        </c:ser>
        <c:ser>
          <c:idx val="45"/>
          <c:order val="45"/>
          <c:tx>
            <c:strRef>
              <c:f>Sheet1!$F$48</c:f>
              <c:strCache>
                <c:ptCount val="1"/>
                <c:pt idx="0">
                  <c:v>Gringott's Bank</c:v>
                </c:pt>
              </c:strCache>
            </c:strRef>
          </c:tx>
          <c:spPr>
            <a:ln w="19050" cap="rnd">
              <a:solidFill>
                <a:schemeClr val="accent4">
                  <a:lumMod val="70000"/>
                </a:schemeClr>
              </a:solidFill>
              <a:round/>
            </a:ln>
            <a:effectLst/>
          </c:spPr>
          <c:marker>
            <c:symbol val="circle"/>
            <c:size val="5"/>
            <c:spPr>
              <a:solidFill>
                <a:schemeClr val="accent4">
                  <a:lumMod val="70000"/>
                </a:schemeClr>
              </a:solidFill>
              <a:ln w="9525">
                <a:solidFill>
                  <a:schemeClr val="accent4">
                    <a:lumMod val="7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Sheet1!$H$48:$AV$48</c:f>
              <c:numCache>
                <c:formatCode>General</c:formatCode>
                <c:ptCount val="41"/>
                <c:pt idx="0">
                  <c:v>74.2</c:v>
                </c:pt>
                <c:pt idx="1">
                  <c:v>74.2</c:v>
                </c:pt>
                <c:pt idx="2">
                  <c:v>73.87</c:v>
                </c:pt>
                <c:pt idx="3">
                  <c:v>73.78</c:v>
                </c:pt>
                <c:pt idx="4">
                  <c:v>71.2</c:v>
                </c:pt>
                <c:pt idx="5">
                  <c:v>71.2</c:v>
                </c:pt>
                <c:pt idx="6">
                  <c:v>71.2</c:v>
                </c:pt>
                <c:pt idx="7">
                  <c:v>69.87</c:v>
                </c:pt>
                <c:pt idx="8">
                  <c:v>67</c:v>
                </c:pt>
                <c:pt idx="9">
                  <c:v>67</c:v>
                </c:pt>
                <c:pt idx="10">
                  <c:v>72.069999999999993</c:v>
                </c:pt>
                <c:pt idx="11">
                  <c:v>74.53</c:v>
                </c:pt>
                <c:pt idx="12">
                  <c:v>70.930000000000007</c:v>
                </c:pt>
                <c:pt idx="13">
                  <c:v>70.2</c:v>
                </c:pt>
                <c:pt idx="14">
                  <c:v>73.400000000000006</c:v>
                </c:pt>
                <c:pt idx="15">
                  <c:v>71.069999999999993</c:v>
                </c:pt>
                <c:pt idx="16">
                  <c:v>70.27</c:v>
                </c:pt>
                <c:pt idx="17">
                  <c:v>67.33</c:v>
                </c:pt>
                <c:pt idx="18">
                  <c:v>67.33</c:v>
                </c:pt>
                <c:pt idx="19">
                  <c:v>67.33</c:v>
                </c:pt>
                <c:pt idx="20">
                  <c:v>63.93</c:v>
                </c:pt>
                <c:pt idx="21">
                  <c:v>63.93</c:v>
                </c:pt>
                <c:pt idx="22">
                  <c:v>65.930000000000007</c:v>
                </c:pt>
                <c:pt idx="23">
                  <c:v>67.47</c:v>
                </c:pt>
                <c:pt idx="24">
                  <c:v>63.8</c:v>
                </c:pt>
                <c:pt idx="25">
                  <c:v>60.13</c:v>
                </c:pt>
                <c:pt idx="26">
                  <c:v>60.13</c:v>
                </c:pt>
                <c:pt idx="27">
                  <c:v>59.6</c:v>
                </c:pt>
                <c:pt idx="28">
                  <c:v>56.27</c:v>
                </c:pt>
                <c:pt idx="29">
                  <c:v>53.8</c:v>
                </c:pt>
                <c:pt idx="30">
                  <c:v>52.67</c:v>
                </c:pt>
                <c:pt idx="31">
                  <c:v>54.33</c:v>
                </c:pt>
                <c:pt idx="32">
                  <c:v>54.4</c:v>
                </c:pt>
                <c:pt idx="33">
                  <c:v>54.4</c:v>
                </c:pt>
                <c:pt idx="34">
                  <c:v>53.73</c:v>
                </c:pt>
                <c:pt idx="35">
                  <c:v>54.67</c:v>
                </c:pt>
                <c:pt idx="36">
                  <c:v>55.8</c:v>
                </c:pt>
                <c:pt idx="37">
                  <c:v>57.8</c:v>
                </c:pt>
                <c:pt idx="38">
                  <c:v>57.8</c:v>
                </c:pt>
                <c:pt idx="39">
                  <c:v>59</c:v>
                </c:pt>
                <c:pt idx="40">
                  <c:v>60.2</c:v>
                </c:pt>
              </c:numCache>
            </c:numRef>
          </c:yVal>
          <c:smooth val="1"/>
          <c:extLst>
            <c:ext xmlns:c16="http://schemas.microsoft.com/office/drawing/2014/chart" uri="{C3380CC4-5D6E-409C-BE32-E72D297353CC}">
              <c16:uniqueId val="{0000002D-6E30-4620-A848-B70B47E93EC0}"/>
            </c:ext>
          </c:extLst>
        </c:ser>
        <c:ser>
          <c:idx val="46"/>
          <c:order val="46"/>
          <c:tx>
            <c:strRef>
              <c:f>Sheet1!$F$49</c:f>
              <c:strCache>
                <c:ptCount val="1"/>
                <c:pt idx="0">
                  <c:v>Quidditch Practice</c:v>
                </c:pt>
              </c:strCache>
            </c:strRef>
          </c:tx>
          <c:spPr>
            <a:ln w="19050" cap="rnd">
              <a:solidFill>
                <a:schemeClr val="accent5">
                  <a:lumMod val="70000"/>
                </a:schemeClr>
              </a:solidFill>
              <a:round/>
            </a:ln>
            <a:effectLst/>
          </c:spPr>
          <c:marker>
            <c:symbol val="circle"/>
            <c:size val="5"/>
            <c:spPr>
              <a:solidFill>
                <a:schemeClr val="accent5">
                  <a:lumMod val="70000"/>
                </a:schemeClr>
              </a:solidFill>
              <a:ln w="9525">
                <a:solidFill>
                  <a:schemeClr val="accent5">
                    <a:lumMod val="7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Sheet1!$H$49:$AV$49</c:f>
              <c:numCache>
                <c:formatCode>General</c:formatCode>
                <c:ptCount val="41"/>
                <c:pt idx="0">
                  <c:v>53.33</c:v>
                </c:pt>
                <c:pt idx="1">
                  <c:v>52</c:v>
                </c:pt>
                <c:pt idx="2">
                  <c:v>50.93</c:v>
                </c:pt>
                <c:pt idx="3">
                  <c:v>50.93</c:v>
                </c:pt>
                <c:pt idx="4">
                  <c:v>51.93</c:v>
                </c:pt>
                <c:pt idx="5">
                  <c:v>52.87</c:v>
                </c:pt>
                <c:pt idx="6">
                  <c:v>52.87</c:v>
                </c:pt>
                <c:pt idx="7">
                  <c:v>51.8</c:v>
                </c:pt>
                <c:pt idx="8">
                  <c:v>51.8</c:v>
                </c:pt>
                <c:pt idx="9">
                  <c:v>50.87</c:v>
                </c:pt>
                <c:pt idx="10">
                  <c:v>53.47</c:v>
                </c:pt>
                <c:pt idx="11">
                  <c:v>59.27</c:v>
                </c:pt>
                <c:pt idx="12">
                  <c:v>65.8</c:v>
                </c:pt>
                <c:pt idx="13">
                  <c:v>65.8</c:v>
                </c:pt>
                <c:pt idx="14">
                  <c:v>64.930000000000007</c:v>
                </c:pt>
                <c:pt idx="15">
                  <c:v>65.599999999999994</c:v>
                </c:pt>
                <c:pt idx="16">
                  <c:v>65.599999999999994</c:v>
                </c:pt>
                <c:pt idx="17">
                  <c:v>68.27</c:v>
                </c:pt>
                <c:pt idx="18">
                  <c:v>64.53</c:v>
                </c:pt>
                <c:pt idx="19">
                  <c:v>64.53</c:v>
                </c:pt>
                <c:pt idx="20">
                  <c:v>64.2</c:v>
                </c:pt>
                <c:pt idx="21">
                  <c:v>64.2</c:v>
                </c:pt>
                <c:pt idx="22">
                  <c:v>61.53</c:v>
                </c:pt>
                <c:pt idx="23">
                  <c:v>61.33</c:v>
                </c:pt>
                <c:pt idx="24">
                  <c:v>59.7</c:v>
                </c:pt>
                <c:pt idx="25">
                  <c:v>58.07</c:v>
                </c:pt>
                <c:pt idx="26">
                  <c:v>59.2</c:v>
                </c:pt>
                <c:pt idx="27">
                  <c:v>55.07</c:v>
                </c:pt>
                <c:pt idx="28">
                  <c:v>51.27</c:v>
                </c:pt>
                <c:pt idx="29">
                  <c:v>53.53</c:v>
                </c:pt>
                <c:pt idx="30">
                  <c:v>51.53</c:v>
                </c:pt>
                <c:pt idx="31">
                  <c:v>48.67</c:v>
                </c:pt>
                <c:pt idx="32">
                  <c:v>43.47</c:v>
                </c:pt>
                <c:pt idx="33">
                  <c:v>43.47</c:v>
                </c:pt>
                <c:pt idx="34">
                  <c:v>40.270000000000003</c:v>
                </c:pt>
                <c:pt idx="35">
                  <c:v>40.869999999999997</c:v>
                </c:pt>
                <c:pt idx="36">
                  <c:v>40.869999999999997</c:v>
                </c:pt>
                <c:pt idx="37">
                  <c:v>40.869999999999997</c:v>
                </c:pt>
                <c:pt idx="38">
                  <c:v>40.869999999999997</c:v>
                </c:pt>
                <c:pt idx="39">
                  <c:v>40.67</c:v>
                </c:pt>
                <c:pt idx="40">
                  <c:v>39.869999999999997</c:v>
                </c:pt>
              </c:numCache>
            </c:numRef>
          </c:yVal>
          <c:smooth val="1"/>
          <c:extLst>
            <c:ext xmlns:c16="http://schemas.microsoft.com/office/drawing/2014/chart" uri="{C3380CC4-5D6E-409C-BE32-E72D297353CC}">
              <c16:uniqueId val="{0000002E-6E30-4620-A848-B70B47E93EC0}"/>
            </c:ext>
          </c:extLst>
        </c:ser>
        <c:ser>
          <c:idx val="47"/>
          <c:order val="47"/>
          <c:tx>
            <c:strRef>
              <c:f>Sheet1!$F$50</c:f>
              <c:strCache>
                <c:ptCount val="1"/>
                <c:pt idx="0">
                  <c:v>Aragog in the Dark Forest</c:v>
                </c:pt>
              </c:strCache>
            </c:strRef>
          </c:tx>
          <c:spPr>
            <a:ln w="19050" cap="rnd">
              <a:solidFill>
                <a:schemeClr val="accent6">
                  <a:lumMod val="70000"/>
                </a:schemeClr>
              </a:solidFill>
              <a:round/>
            </a:ln>
            <a:effectLst/>
          </c:spPr>
          <c:marker>
            <c:symbol val="circle"/>
            <c:size val="5"/>
            <c:spPr>
              <a:solidFill>
                <a:schemeClr val="accent6">
                  <a:lumMod val="70000"/>
                </a:schemeClr>
              </a:solidFill>
              <a:ln w="9525">
                <a:solidFill>
                  <a:schemeClr val="accent6">
                    <a:lumMod val="7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Sheet1!$H$50:$AV$50</c:f>
              <c:numCache>
                <c:formatCode>General</c:formatCode>
                <c:ptCount val="41"/>
                <c:pt idx="0">
                  <c:v>0</c:v>
                </c:pt>
                <c:pt idx="1">
                  <c:v>49</c:v>
                </c:pt>
                <c:pt idx="2">
                  <c:v>47.5</c:v>
                </c:pt>
                <c:pt idx="3">
                  <c:v>45.71</c:v>
                </c:pt>
                <c:pt idx="4">
                  <c:v>47.18</c:v>
                </c:pt>
                <c:pt idx="5">
                  <c:v>47.18</c:v>
                </c:pt>
                <c:pt idx="6">
                  <c:v>46.58</c:v>
                </c:pt>
                <c:pt idx="7">
                  <c:v>45.21</c:v>
                </c:pt>
                <c:pt idx="8">
                  <c:v>40.67</c:v>
                </c:pt>
                <c:pt idx="9">
                  <c:v>40.270000000000003</c:v>
                </c:pt>
                <c:pt idx="10">
                  <c:v>39.270000000000003</c:v>
                </c:pt>
                <c:pt idx="11">
                  <c:v>43.4</c:v>
                </c:pt>
                <c:pt idx="12">
                  <c:v>48.2</c:v>
                </c:pt>
                <c:pt idx="13">
                  <c:v>46.87</c:v>
                </c:pt>
                <c:pt idx="14">
                  <c:v>43.67</c:v>
                </c:pt>
                <c:pt idx="15">
                  <c:v>38.270000000000003</c:v>
                </c:pt>
                <c:pt idx="16">
                  <c:v>41.2</c:v>
                </c:pt>
                <c:pt idx="17">
                  <c:v>41.13</c:v>
                </c:pt>
                <c:pt idx="18">
                  <c:v>37.6</c:v>
                </c:pt>
                <c:pt idx="19">
                  <c:v>40.729999999999997</c:v>
                </c:pt>
                <c:pt idx="20">
                  <c:v>40.130000000000003</c:v>
                </c:pt>
                <c:pt idx="21">
                  <c:v>37.130000000000003</c:v>
                </c:pt>
                <c:pt idx="22">
                  <c:v>34</c:v>
                </c:pt>
                <c:pt idx="23">
                  <c:v>46.73</c:v>
                </c:pt>
                <c:pt idx="24">
                  <c:v>51.33</c:v>
                </c:pt>
                <c:pt idx="25">
                  <c:v>55.93</c:v>
                </c:pt>
                <c:pt idx="26">
                  <c:v>54.27</c:v>
                </c:pt>
                <c:pt idx="27">
                  <c:v>51.53</c:v>
                </c:pt>
                <c:pt idx="28">
                  <c:v>53.87</c:v>
                </c:pt>
                <c:pt idx="29">
                  <c:v>53.13</c:v>
                </c:pt>
                <c:pt idx="30">
                  <c:v>53.93</c:v>
                </c:pt>
                <c:pt idx="31">
                  <c:v>54.47</c:v>
                </c:pt>
                <c:pt idx="32">
                  <c:v>54.47</c:v>
                </c:pt>
                <c:pt idx="33">
                  <c:v>54.47</c:v>
                </c:pt>
                <c:pt idx="34">
                  <c:v>48.93</c:v>
                </c:pt>
                <c:pt idx="35">
                  <c:v>50.93</c:v>
                </c:pt>
                <c:pt idx="36">
                  <c:v>51.6</c:v>
                </c:pt>
                <c:pt idx="37">
                  <c:v>48.53</c:v>
                </c:pt>
                <c:pt idx="38">
                  <c:v>46.47</c:v>
                </c:pt>
                <c:pt idx="39">
                  <c:v>46.47</c:v>
                </c:pt>
                <c:pt idx="40">
                  <c:v>46.47</c:v>
                </c:pt>
              </c:numCache>
            </c:numRef>
          </c:yVal>
          <c:smooth val="1"/>
          <c:extLst>
            <c:ext xmlns:c16="http://schemas.microsoft.com/office/drawing/2014/chart" uri="{C3380CC4-5D6E-409C-BE32-E72D297353CC}">
              <c16:uniqueId val="{0000002F-6E30-4620-A848-B70B47E93EC0}"/>
            </c:ext>
          </c:extLst>
        </c:ser>
        <c:ser>
          <c:idx val="48"/>
          <c:order val="48"/>
          <c:tx>
            <c:strRef>
              <c:f>Sheet1!$F$51</c:f>
              <c:strCache>
                <c:ptCount val="1"/>
                <c:pt idx="0">
                  <c:v>Escare from the Privet Drive</c:v>
                </c:pt>
              </c:strCache>
            </c:strRef>
          </c:tx>
          <c:spPr>
            <a:ln w="19050" cap="rnd">
              <a:solidFill>
                <a:schemeClr val="accent1">
                  <a:lumMod val="50000"/>
                  <a:lumOff val="50000"/>
                </a:schemeClr>
              </a:solid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Sheet1!$H$51:$AV$51</c:f>
              <c:numCache>
                <c:formatCode>General</c:formatCode>
                <c:ptCount val="41"/>
                <c:pt idx="0">
                  <c:v>83.73</c:v>
                </c:pt>
                <c:pt idx="1">
                  <c:v>87.67</c:v>
                </c:pt>
                <c:pt idx="2">
                  <c:v>87.67</c:v>
                </c:pt>
                <c:pt idx="3">
                  <c:v>87.67</c:v>
                </c:pt>
                <c:pt idx="4">
                  <c:v>90.53</c:v>
                </c:pt>
                <c:pt idx="5">
                  <c:v>91.73</c:v>
                </c:pt>
                <c:pt idx="6">
                  <c:v>94.67</c:v>
                </c:pt>
                <c:pt idx="7">
                  <c:v>95.4</c:v>
                </c:pt>
                <c:pt idx="8">
                  <c:v>95.2</c:v>
                </c:pt>
                <c:pt idx="9">
                  <c:v>105.87</c:v>
                </c:pt>
                <c:pt idx="10">
                  <c:v>107.27</c:v>
                </c:pt>
                <c:pt idx="11">
                  <c:v>120.13</c:v>
                </c:pt>
                <c:pt idx="12">
                  <c:v>131.19999999999999</c:v>
                </c:pt>
                <c:pt idx="13">
                  <c:v>132.47</c:v>
                </c:pt>
                <c:pt idx="14">
                  <c:v>132.47</c:v>
                </c:pt>
                <c:pt idx="15">
                  <c:v>131.80000000000001</c:v>
                </c:pt>
                <c:pt idx="16">
                  <c:v>134.4</c:v>
                </c:pt>
                <c:pt idx="17">
                  <c:v>123.73</c:v>
                </c:pt>
                <c:pt idx="18">
                  <c:v>123.67</c:v>
                </c:pt>
                <c:pt idx="19">
                  <c:v>123.67</c:v>
                </c:pt>
                <c:pt idx="20">
                  <c:v>126.6</c:v>
                </c:pt>
                <c:pt idx="21">
                  <c:v>126.6</c:v>
                </c:pt>
                <c:pt idx="22">
                  <c:v>125.47</c:v>
                </c:pt>
                <c:pt idx="23">
                  <c:v>127.87</c:v>
                </c:pt>
                <c:pt idx="24">
                  <c:v>126.2</c:v>
                </c:pt>
                <c:pt idx="25">
                  <c:v>124.53</c:v>
                </c:pt>
                <c:pt idx="26">
                  <c:v>124.53</c:v>
                </c:pt>
                <c:pt idx="27">
                  <c:v>122.2</c:v>
                </c:pt>
                <c:pt idx="28">
                  <c:v>119.13</c:v>
                </c:pt>
                <c:pt idx="29">
                  <c:v>116.73</c:v>
                </c:pt>
                <c:pt idx="30">
                  <c:v>102.4</c:v>
                </c:pt>
                <c:pt idx="31">
                  <c:v>99.33</c:v>
                </c:pt>
                <c:pt idx="32">
                  <c:v>96.4</c:v>
                </c:pt>
                <c:pt idx="33">
                  <c:v>96.07</c:v>
                </c:pt>
                <c:pt idx="34">
                  <c:v>92.27</c:v>
                </c:pt>
                <c:pt idx="35">
                  <c:v>98.27</c:v>
                </c:pt>
                <c:pt idx="36">
                  <c:v>89.27</c:v>
                </c:pt>
                <c:pt idx="37">
                  <c:v>89.27</c:v>
                </c:pt>
                <c:pt idx="38">
                  <c:v>88.67</c:v>
                </c:pt>
                <c:pt idx="39">
                  <c:v>88.67</c:v>
                </c:pt>
                <c:pt idx="40">
                  <c:v>89.6</c:v>
                </c:pt>
              </c:numCache>
            </c:numRef>
          </c:yVal>
          <c:smooth val="1"/>
          <c:extLst>
            <c:ext xmlns:c16="http://schemas.microsoft.com/office/drawing/2014/chart" uri="{C3380CC4-5D6E-409C-BE32-E72D297353CC}">
              <c16:uniqueId val="{00000030-6E30-4620-A848-B70B47E93EC0}"/>
            </c:ext>
          </c:extLst>
        </c:ser>
        <c:ser>
          <c:idx val="49"/>
          <c:order val="49"/>
          <c:tx>
            <c:strRef>
              <c:f>Sheet1!$F$52</c:f>
              <c:strCache>
                <c:ptCount val="1"/>
                <c:pt idx="0">
                  <c:v>Dambledor's Office</c:v>
                </c:pt>
              </c:strCache>
            </c:strRef>
          </c:tx>
          <c:spPr>
            <a:ln w="19050" cap="rnd">
              <a:solidFill>
                <a:schemeClr val="accent2">
                  <a:lumMod val="50000"/>
                  <a:lumOff val="50000"/>
                </a:schemeClr>
              </a:solid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Sheet1!$H$52:$AV$52</c:f>
              <c:numCache>
                <c:formatCode>General</c:formatCode>
                <c:ptCount val="41"/>
                <c:pt idx="0">
                  <c:v>130.72999999999999</c:v>
                </c:pt>
                <c:pt idx="1">
                  <c:v>141.07</c:v>
                </c:pt>
                <c:pt idx="2">
                  <c:v>141.07</c:v>
                </c:pt>
                <c:pt idx="3">
                  <c:v>135.19999999999999</c:v>
                </c:pt>
                <c:pt idx="4">
                  <c:v>135.19999999999999</c:v>
                </c:pt>
                <c:pt idx="5">
                  <c:v>134.33000000000001</c:v>
                </c:pt>
                <c:pt idx="6">
                  <c:v>133.13</c:v>
                </c:pt>
                <c:pt idx="7">
                  <c:v>136.19999999999999</c:v>
                </c:pt>
                <c:pt idx="8">
                  <c:v>136.19999999999999</c:v>
                </c:pt>
                <c:pt idx="9">
                  <c:v>136.19999999999999</c:v>
                </c:pt>
                <c:pt idx="10">
                  <c:v>138.13</c:v>
                </c:pt>
                <c:pt idx="11">
                  <c:v>145.87</c:v>
                </c:pt>
                <c:pt idx="12">
                  <c:v>170.67</c:v>
                </c:pt>
                <c:pt idx="13">
                  <c:v>161.07</c:v>
                </c:pt>
                <c:pt idx="14">
                  <c:v>160.72999999999999</c:v>
                </c:pt>
                <c:pt idx="15">
                  <c:v>167</c:v>
                </c:pt>
                <c:pt idx="16">
                  <c:v>167.93</c:v>
                </c:pt>
                <c:pt idx="17">
                  <c:v>152.80000000000001</c:v>
                </c:pt>
                <c:pt idx="18">
                  <c:v>134.53</c:v>
                </c:pt>
                <c:pt idx="19">
                  <c:v>112.47</c:v>
                </c:pt>
                <c:pt idx="20">
                  <c:v>117</c:v>
                </c:pt>
                <c:pt idx="21">
                  <c:v>119.6</c:v>
                </c:pt>
                <c:pt idx="22">
                  <c:v>123.27</c:v>
                </c:pt>
                <c:pt idx="23">
                  <c:v>151.72999999999999</c:v>
                </c:pt>
                <c:pt idx="24">
                  <c:v>159.30000000000001</c:v>
                </c:pt>
                <c:pt idx="25">
                  <c:v>166.87</c:v>
                </c:pt>
                <c:pt idx="26">
                  <c:v>164.27</c:v>
                </c:pt>
                <c:pt idx="27">
                  <c:v>154.47</c:v>
                </c:pt>
                <c:pt idx="28">
                  <c:v>152.80000000000001</c:v>
                </c:pt>
                <c:pt idx="29">
                  <c:v>127.4</c:v>
                </c:pt>
                <c:pt idx="30">
                  <c:v>116.93</c:v>
                </c:pt>
                <c:pt idx="31">
                  <c:v>111.8</c:v>
                </c:pt>
                <c:pt idx="32">
                  <c:v>110.93</c:v>
                </c:pt>
                <c:pt idx="33">
                  <c:v>120.4</c:v>
                </c:pt>
                <c:pt idx="34">
                  <c:v>120.4</c:v>
                </c:pt>
                <c:pt idx="35">
                  <c:v>123.87</c:v>
                </c:pt>
                <c:pt idx="36">
                  <c:v>141.6</c:v>
                </c:pt>
                <c:pt idx="37">
                  <c:v>141.6</c:v>
                </c:pt>
                <c:pt idx="38">
                  <c:v>141.6</c:v>
                </c:pt>
                <c:pt idx="39">
                  <c:v>145.07</c:v>
                </c:pt>
                <c:pt idx="40">
                  <c:v>145.07</c:v>
                </c:pt>
              </c:numCache>
            </c:numRef>
          </c:yVal>
          <c:smooth val="1"/>
          <c:extLst>
            <c:ext xmlns:c16="http://schemas.microsoft.com/office/drawing/2014/chart" uri="{C3380CC4-5D6E-409C-BE32-E72D297353CC}">
              <c16:uniqueId val="{00000031-6E30-4620-A848-B70B47E93EC0}"/>
            </c:ext>
          </c:extLst>
        </c:ser>
        <c:ser>
          <c:idx val="50"/>
          <c:order val="50"/>
          <c:tx>
            <c:strRef>
              <c:f>Sheet1!$F$53</c:f>
              <c:strCache>
                <c:ptCount val="1"/>
                <c:pt idx="0">
                  <c:v>The Chamber of Secrets </c:v>
                </c:pt>
              </c:strCache>
            </c:strRef>
          </c:tx>
          <c:spPr>
            <a:ln w="19050" cap="rnd">
              <a:solidFill>
                <a:schemeClr val="accent3">
                  <a:lumMod val="50000"/>
                  <a:lumOff val="50000"/>
                </a:schemeClr>
              </a:solidFill>
              <a:round/>
            </a:ln>
            <a:effectLst/>
          </c:spPr>
          <c:marker>
            <c:symbol val="circle"/>
            <c:size val="5"/>
            <c:spPr>
              <a:solidFill>
                <a:schemeClr val="accent3">
                  <a:lumMod val="50000"/>
                  <a:lumOff val="50000"/>
                </a:schemeClr>
              </a:solidFill>
              <a:ln w="9525">
                <a:solidFill>
                  <a:schemeClr val="accent3">
                    <a:lumMod val="50000"/>
                    <a:lumOff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Sheet1!$H$53:$AV$53</c:f>
              <c:numCache>
                <c:formatCode>General</c:formatCode>
                <c:ptCount val="41"/>
                <c:pt idx="0">
                  <c:v>187.93</c:v>
                </c:pt>
                <c:pt idx="1">
                  <c:v>207.87</c:v>
                </c:pt>
                <c:pt idx="2">
                  <c:v>211.6</c:v>
                </c:pt>
                <c:pt idx="3">
                  <c:v>211.6</c:v>
                </c:pt>
                <c:pt idx="4">
                  <c:v>212.93</c:v>
                </c:pt>
                <c:pt idx="5">
                  <c:v>212.13</c:v>
                </c:pt>
                <c:pt idx="6">
                  <c:v>213</c:v>
                </c:pt>
                <c:pt idx="7">
                  <c:v>211</c:v>
                </c:pt>
                <c:pt idx="8">
                  <c:v>211</c:v>
                </c:pt>
                <c:pt idx="9">
                  <c:v>215.8</c:v>
                </c:pt>
                <c:pt idx="10">
                  <c:v>218.47</c:v>
                </c:pt>
                <c:pt idx="11">
                  <c:v>224</c:v>
                </c:pt>
                <c:pt idx="12">
                  <c:v>207.2</c:v>
                </c:pt>
                <c:pt idx="13">
                  <c:v>211.87</c:v>
                </c:pt>
                <c:pt idx="14">
                  <c:v>217</c:v>
                </c:pt>
                <c:pt idx="15">
                  <c:v>220.73</c:v>
                </c:pt>
                <c:pt idx="16">
                  <c:v>211.73</c:v>
                </c:pt>
                <c:pt idx="17">
                  <c:v>211.73</c:v>
                </c:pt>
                <c:pt idx="18">
                  <c:v>210.67</c:v>
                </c:pt>
                <c:pt idx="19">
                  <c:v>198</c:v>
                </c:pt>
                <c:pt idx="20">
                  <c:v>182.07</c:v>
                </c:pt>
                <c:pt idx="21">
                  <c:v>182.07</c:v>
                </c:pt>
                <c:pt idx="22">
                  <c:v>182.07</c:v>
                </c:pt>
                <c:pt idx="23">
                  <c:v>183.47</c:v>
                </c:pt>
                <c:pt idx="24">
                  <c:v>175</c:v>
                </c:pt>
                <c:pt idx="25">
                  <c:v>166.53</c:v>
                </c:pt>
                <c:pt idx="26">
                  <c:v>166.4</c:v>
                </c:pt>
                <c:pt idx="27">
                  <c:v>175.67</c:v>
                </c:pt>
                <c:pt idx="28">
                  <c:v>201.33</c:v>
                </c:pt>
                <c:pt idx="29">
                  <c:v>205.13</c:v>
                </c:pt>
                <c:pt idx="30">
                  <c:v>205.13</c:v>
                </c:pt>
                <c:pt idx="31">
                  <c:v>202</c:v>
                </c:pt>
                <c:pt idx="32">
                  <c:v>194.93</c:v>
                </c:pt>
                <c:pt idx="33">
                  <c:v>192.8</c:v>
                </c:pt>
                <c:pt idx="34">
                  <c:v>193.33</c:v>
                </c:pt>
                <c:pt idx="35">
                  <c:v>193.33</c:v>
                </c:pt>
                <c:pt idx="36">
                  <c:v>193.6</c:v>
                </c:pt>
                <c:pt idx="37">
                  <c:v>193.6</c:v>
                </c:pt>
                <c:pt idx="38">
                  <c:v>193.6</c:v>
                </c:pt>
                <c:pt idx="39">
                  <c:v>197.8</c:v>
                </c:pt>
                <c:pt idx="40">
                  <c:v>197.8</c:v>
                </c:pt>
              </c:numCache>
            </c:numRef>
          </c:yVal>
          <c:smooth val="1"/>
          <c:extLst>
            <c:ext xmlns:c16="http://schemas.microsoft.com/office/drawing/2014/chart" uri="{C3380CC4-5D6E-409C-BE32-E72D297353CC}">
              <c16:uniqueId val="{00000032-6E30-4620-A848-B70B47E93EC0}"/>
            </c:ext>
          </c:extLst>
        </c:ser>
        <c:ser>
          <c:idx val="51"/>
          <c:order val="51"/>
          <c:tx>
            <c:strRef>
              <c:f>Sheet1!$F$54</c:f>
              <c:strCache>
                <c:ptCount val="1"/>
                <c:pt idx="0">
                  <c:v>Dobby's Release</c:v>
                </c:pt>
              </c:strCache>
            </c:strRef>
          </c:tx>
          <c:spPr>
            <a:ln w="19050" cap="rnd">
              <a:solidFill>
                <a:schemeClr val="accent4">
                  <a:lumMod val="50000"/>
                  <a:lumOff val="50000"/>
                </a:schemeClr>
              </a:solidFill>
              <a:round/>
            </a:ln>
            <a:effectLst/>
          </c:spPr>
          <c:marker>
            <c:symbol val="circle"/>
            <c:size val="5"/>
            <c:spPr>
              <a:solidFill>
                <a:schemeClr val="accent4">
                  <a:lumMod val="50000"/>
                  <a:lumOff val="50000"/>
                </a:schemeClr>
              </a:solidFill>
              <a:ln w="9525">
                <a:solidFill>
                  <a:schemeClr val="accent4">
                    <a:lumMod val="50000"/>
                    <a:lumOff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Sheet1!$H$54:$AV$54</c:f>
              <c:numCache>
                <c:formatCode>General</c:formatCode>
                <c:ptCount val="41"/>
                <c:pt idx="0">
                  <c:v>34.07</c:v>
                </c:pt>
                <c:pt idx="1">
                  <c:v>32.729999999999997</c:v>
                </c:pt>
                <c:pt idx="2">
                  <c:v>33.729999999999997</c:v>
                </c:pt>
                <c:pt idx="3">
                  <c:v>33.729999999999997</c:v>
                </c:pt>
                <c:pt idx="4">
                  <c:v>33.729999999999997</c:v>
                </c:pt>
                <c:pt idx="5">
                  <c:v>32.07</c:v>
                </c:pt>
                <c:pt idx="6">
                  <c:v>33</c:v>
                </c:pt>
                <c:pt idx="7">
                  <c:v>32.47</c:v>
                </c:pt>
                <c:pt idx="8">
                  <c:v>32.47</c:v>
                </c:pt>
                <c:pt idx="9">
                  <c:v>32.47</c:v>
                </c:pt>
                <c:pt idx="10">
                  <c:v>29.67</c:v>
                </c:pt>
                <c:pt idx="11">
                  <c:v>28</c:v>
                </c:pt>
                <c:pt idx="12">
                  <c:v>34.130000000000003</c:v>
                </c:pt>
                <c:pt idx="13">
                  <c:v>27.27</c:v>
                </c:pt>
                <c:pt idx="14">
                  <c:v>25.13</c:v>
                </c:pt>
                <c:pt idx="15">
                  <c:v>23.53</c:v>
                </c:pt>
                <c:pt idx="16">
                  <c:v>24.07</c:v>
                </c:pt>
                <c:pt idx="17">
                  <c:v>25.27</c:v>
                </c:pt>
                <c:pt idx="18">
                  <c:v>24.53</c:v>
                </c:pt>
                <c:pt idx="19">
                  <c:v>25.2</c:v>
                </c:pt>
                <c:pt idx="20">
                  <c:v>27.33</c:v>
                </c:pt>
                <c:pt idx="21">
                  <c:v>26</c:v>
                </c:pt>
                <c:pt idx="22">
                  <c:v>29.87</c:v>
                </c:pt>
                <c:pt idx="23">
                  <c:v>34.93</c:v>
                </c:pt>
                <c:pt idx="24">
                  <c:v>35.664999999999999</c:v>
                </c:pt>
                <c:pt idx="25">
                  <c:v>36.4</c:v>
                </c:pt>
                <c:pt idx="26">
                  <c:v>39</c:v>
                </c:pt>
                <c:pt idx="27">
                  <c:v>39.07</c:v>
                </c:pt>
                <c:pt idx="28">
                  <c:v>37.07</c:v>
                </c:pt>
                <c:pt idx="29">
                  <c:v>37.4</c:v>
                </c:pt>
                <c:pt idx="30">
                  <c:v>35.6</c:v>
                </c:pt>
                <c:pt idx="31">
                  <c:v>33.93</c:v>
                </c:pt>
                <c:pt idx="32">
                  <c:v>30.27</c:v>
                </c:pt>
                <c:pt idx="33">
                  <c:v>29.6</c:v>
                </c:pt>
                <c:pt idx="34">
                  <c:v>27.07</c:v>
                </c:pt>
                <c:pt idx="35">
                  <c:v>25.33</c:v>
                </c:pt>
                <c:pt idx="36">
                  <c:v>25.67</c:v>
                </c:pt>
                <c:pt idx="37">
                  <c:v>25</c:v>
                </c:pt>
                <c:pt idx="38">
                  <c:v>24.2</c:v>
                </c:pt>
                <c:pt idx="39">
                  <c:v>25</c:v>
                </c:pt>
                <c:pt idx="40">
                  <c:v>24</c:v>
                </c:pt>
              </c:numCache>
            </c:numRef>
          </c:yVal>
          <c:smooth val="1"/>
          <c:extLst>
            <c:ext xmlns:c16="http://schemas.microsoft.com/office/drawing/2014/chart" uri="{C3380CC4-5D6E-409C-BE32-E72D297353CC}">
              <c16:uniqueId val="{00000033-6E30-4620-A848-B70B47E93EC0}"/>
            </c:ext>
          </c:extLst>
        </c:ser>
        <c:ser>
          <c:idx val="52"/>
          <c:order val="52"/>
          <c:tx>
            <c:strRef>
              <c:f>Sheet1!$F$55</c:f>
              <c:strCache>
                <c:ptCount val="1"/>
                <c:pt idx="0">
                  <c:v>The Dueling Club</c:v>
                </c:pt>
              </c:strCache>
            </c:strRef>
          </c:tx>
          <c:spPr>
            <a:ln w="19050" cap="rnd">
              <a:solidFill>
                <a:schemeClr val="accent5">
                  <a:lumMod val="50000"/>
                  <a:lumOff val="50000"/>
                </a:schemeClr>
              </a:solidFill>
              <a:round/>
            </a:ln>
            <a:effectLst/>
          </c:spPr>
          <c:marker>
            <c:symbol val="circle"/>
            <c:size val="5"/>
            <c:spPr>
              <a:solidFill>
                <a:schemeClr val="accent5">
                  <a:lumMod val="50000"/>
                  <a:lumOff val="50000"/>
                </a:schemeClr>
              </a:solidFill>
              <a:ln w="9525">
                <a:solidFill>
                  <a:schemeClr val="accent5">
                    <a:lumMod val="50000"/>
                    <a:lumOff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Sheet1!$H$55:$AV$55</c:f>
              <c:numCache>
                <c:formatCode>General</c:formatCode>
                <c:ptCount val="41"/>
                <c:pt idx="0">
                  <c:v>59.13</c:v>
                </c:pt>
                <c:pt idx="1">
                  <c:v>55.67</c:v>
                </c:pt>
                <c:pt idx="2">
                  <c:v>54.8</c:v>
                </c:pt>
                <c:pt idx="3">
                  <c:v>53</c:v>
                </c:pt>
                <c:pt idx="4">
                  <c:v>53.07</c:v>
                </c:pt>
                <c:pt idx="5">
                  <c:v>53.2</c:v>
                </c:pt>
                <c:pt idx="6">
                  <c:v>52.2</c:v>
                </c:pt>
                <c:pt idx="7">
                  <c:v>52.53</c:v>
                </c:pt>
                <c:pt idx="8">
                  <c:v>52</c:v>
                </c:pt>
                <c:pt idx="9">
                  <c:v>51.7</c:v>
                </c:pt>
                <c:pt idx="10">
                  <c:v>51.47</c:v>
                </c:pt>
                <c:pt idx="11">
                  <c:v>51.6</c:v>
                </c:pt>
                <c:pt idx="12">
                  <c:v>58</c:v>
                </c:pt>
                <c:pt idx="13">
                  <c:v>58</c:v>
                </c:pt>
                <c:pt idx="14">
                  <c:v>54.47</c:v>
                </c:pt>
                <c:pt idx="15">
                  <c:v>54.67</c:v>
                </c:pt>
                <c:pt idx="16">
                  <c:v>54.13</c:v>
                </c:pt>
                <c:pt idx="17">
                  <c:v>54.13</c:v>
                </c:pt>
                <c:pt idx="18">
                  <c:v>51.4</c:v>
                </c:pt>
                <c:pt idx="19">
                  <c:v>51.2</c:v>
                </c:pt>
                <c:pt idx="20">
                  <c:v>52.87</c:v>
                </c:pt>
                <c:pt idx="21">
                  <c:v>51.27</c:v>
                </c:pt>
                <c:pt idx="22">
                  <c:v>52.07</c:v>
                </c:pt>
                <c:pt idx="23">
                  <c:v>56.07</c:v>
                </c:pt>
                <c:pt idx="24">
                  <c:v>60.069999999999993</c:v>
                </c:pt>
                <c:pt idx="25">
                  <c:v>64.069999999999993</c:v>
                </c:pt>
                <c:pt idx="26">
                  <c:v>67.73</c:v>
                </c:pt>
                <c:pt idx="27">
                  <c:v>62.13</c:v>
                </c:pt>
                <c:pt idx="28">
                  <c:v>50.87</c:v>
                </c:pt>
                <c:pt idx="29">
                  <c:v>48.2</c:v>
                </c:pt>
                <c:pt idx="30">
                  <c:v>48.2</c:v>
                </c:pt>
                <c:pt idx="31">
                  <c:v>48.87</c:v>
                </c:pt>
                <c:pt idx="32">
                  <c:v>48.87</c:v>
                </c:pt>
                <c:pt idx="33">
                  <c:v>48.87</c:v>
                </c:pt>
                <c:pt idx="34">
                  <c:v>45.33</c:v>
                </c:pt>
                <c:pt idx="35">
                  <c:v>45.33</c:v>
                </c:pt>
                <c:pt idx="36">
                  <c:v>49.27</c:v>
                </c:pt>
                <c:pt idx="37">
                  <c:v>47.67</c:v>
                </c:pt>
                <c:pt idx="38">
                  <c:v>47.67</c:v>
                </c:pt>
                <c:pt idx="39">
                  <c:v>47.67</c:v>
                </c:pt>
                <c:pt idx="40">
                  <c:v>48</c:v>
                </c:pt>
              </c:numCache>
            </c:numRef>
          </c:yVal>
          <c:smooth val="1"/>
          <c:extLst>
            <c:ext xmlns:c16="http://schemas.microsoft.com/office/drawing/2014/chart" uri="{C3380CC4-5D6E-409C-BE32-E72D297353CC}">
              <c16:uniqueId val="{00000034-6E30-4620-A848-B70B47E93EC0}"/>
            </c:ext>
          </c:extLst>
        </c:ser>
        <c:ser>
          <c:idx val="53"/>
          <c:order val="53"/>
          <c:tx>
            <c:strRef>
              <c:f>Sheet1!$F$56</c:f>
              <c:strCache>
                <c:ptCount val="1"/>
                <c:pt idx="0">
                  <c:v>Slytherin</c:v>
                </c:pt>
              </c:strCache>
            </c:strRef>
          </c:tx>
          <c:spPr>
            <a:ln w="19050" cap="rnd">
              <a:solidFill>
                <a:schemeClr val="accent6">
                  <a:lumMod val="50000"/>
                  <a:lumOff val="50000"/>
                </a:schemeClr>
              </a:solidFill>
              <a:round/>
            </a:ln>
            <a:effectLst/>
          </c:spPr>
          <c:marker>
            <c:symbol val="circle"/>
            <c:size val="5"/>
            <c:spPr>
              <a:solidFill>
                <a:schemeClr val="accent6">
                  <a:lumMod val="50000"/>
                  <a:lumOff val="50000"/>
                </a:schemeClr>
              </a:solidFill>
              <a:ln w="9525">
                <a:solidFill>
                  <a:schemeClr val="accent6">
                    <a:lumMod val="50000"/>
                    <a:lumOff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Sheet1!$H$56:$AV$56</c:f>
              <c:numCache>
                <c:formatCode>General</c:formatCode>
                <c:ptCount val="41"/>
                <c:pt idx="0">
                  <c:v>48.8</c:v>
                </c:pt>
                <c:pt idx="1">
                  <c:v>48.67</c:v>
                </c:pt>
                <c:pt idx="2">
                  <c:v>49.2</c:v>
                </c:pt>
                <c:pt idx="3">
                  <c:v>47.93</c:v>
                </c:pt>
                <c:pt idx="4">
                  <c:v>47.07</c:v>
                </c:pt>
                <c:pt idx="5">
                  <c:v>47.07</c:v>
                </c:pt>
                <c:pt idx="6">
                  <c:v>46</c:v>
                </c:pt>
                <c:pt idx="7">
                  <c:v>46.6</c:v>
                </c:pt>
                <c:pt idx="8">
                  <c:v>47</c:v>
                </c:pt>
                <c:pt idx="9">
                  <c:v>47.6</c:v>
                </c:pt>
                <c:pt idx="10">
                  <c:v>47.6</c:v>
                </c:pt>
                <c:pt idx="11">
                  <c:v>48.47</c:v>
                </c:pt>
                <c:pt idx="12">
                  <c:v>47.87</c:v>
                </c:pt>
                <c:pt idx="13">
                  <c:v>52.8</c:v>
                </c:pt>
                <c:pt idx="14">
                  <c:v>51</c:v>
                </c:pt>
                <c:pt idx="15">
                  <c:v>49.2</c:v>
                </c:pt>
                <c:pt idx="16">
                  <c:v>49.73</c:v>
                </c:pt>
                <c:pt idx="17">
                  <c:v>48.2</c:v>
                </c:pt>
                <c:pt idx="18">
                  <c:v>48.2</c:v>
                </c:pt>
                <c:pt idx="19">
                  <c:v>48.67</c:v>
                </c:pt>
                <c:pt idx="20">
                  <c:v>46.4</c:v>
                </c:pt>
                <c:pt idx="21">
                  <c:v>46</c:v>
                </c:pt>
                <c:pt idx="22">
                  <c:v>48.67</c:v>
                </c:pt>
                <c:pt idx="23">
                  <c:v>49.4</c:v>
                </c:pt>
                <c:pt idx="24">
                  <c:v>50.335000000000001</c:v>
                </c:pt>
                <c:pt idx="25">
                  <c:v>51.27</c:v>
                </c:pt>
                <c:pt idx="26">
                  <c:v>55.67</c:v>
                </c:pt>
                <c:pt idx="27">
                  <c:v>55.47</c:v>
                </c:pt>
                <c:pt idx="28">
                  <c:v>55.67</c:v>
                </c:pt>
                <c:pt idx="29">
                  <c:v>52</c:v>
                </c:pt>
                <c:pt idx="30">
                  <c:v>49.13</c:v>
                </c:pt>
                <c:pt idx="31">
                  <c:v>48.13</c:v>
                </c:pt>
                <c:pt idx="32">
                  <c:v>48.8</c:v>
                </c:pt>
                <c:pt idx="33">
                  <c:v>49</c:v>
                </c:pt>
                <c:pt idx="34">
                  <c:v>44.53</c:v>
                </c:pt>
                <c:pt idx="35">
                  <c:v>43.6</c:v>
                </c:pt>
                <c:pt idx="36">
                  <c:v>43.6</c:v>
                </c:pt>
                <c:pt idx="37">
                  <c:v>41.53</c:v>
                </c:pt>
                <c:pt idx="38">
                  <c:v>38.53</c:v>
                </c:pt>
                <c:pt idx="39">
                  <c:v>38.53</c:v>
                </c:pt>
                <c:pt idx="40">
                  <c:v>38.53</c:v>
                </c:pt>
              </c:numCache>
            </c:numRef>
          </c:yVal>
          <c:smooth val="1"/>
          <c:extLst>
            <c:ext xmlns:c16="http://schemas.microsoft.com/office/drawing/2014/chart" uri="{C3380CC4-5D6E-409C-BE32-E72D297353CC}">
              <c16:uniqueId val="{00000035-6E30-4620-A848-B70B47E93EC0}"/>
            </c:ext>
          </c:extLst>
        </c:ser>
        <c:ser>
          <c:idx val="54"/>
          <c:order val="54"/>
          <c:tx>
            <c:strRef>
              <c:f>Sheet1!$F$57</c:f>
              <c:strCache>
                <c:ptCount val="1"/>
                <c:pt idx="0">
                  <c:v>Quality Quidditch Supplies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Sheet1!$H$57:$AV$57</c:f>
              <c:numCache>
                <c:formatCode>General</c:formatCode>
                <c:ptCount val="41"/>
                <c:pt idx="0">
                  <c:v>49.9</c:v>
                </c:pt>
                <c:pt idx="1">
                  <c:v>50.33</c:v>
                </c:pt>
                <c:pt idx="2">
                  <c:v>50.33</c:v>
                </c:pt>
                <c:pt idx="3">
                  <c:v>51.85</c:v>
                </c:pt>
                <c:pt idx="4">
                  <c:v>51.85</c:v>
                </c:pt>
                <c:pt idx="5">
                  <c:v>81.849999999999994</c:v>
                </c:pt>
                <c:pt idx="6">
                  <c:v>51.85</c:v>
                </c:pt>
                <c:pt idx="7">
                  <c:v>53.87</c:v>
                </c:pt>
                <c:pt idx="8">
                  <c:v>53.87</c:v>
                </c:pt>
                <c:pt idx="9">
                  <c:v>53.87</c:v>
                </c:pt>
                <c:pt idx="10">
                  <c:v>53.87</c:v>
                </c:pt>
                <c:pt idx="11">
                  <c:v>55.13</c:v>
                </c:pt>
                <c:pt idx="12">
                  <c:v>61.47</c:v>
                </c:pt>
                <c:pt idx="13">
                  <c:v>60.4</c:v>
                </c:pt>
                <c:pt idx="14">
                  <c:v>58.33</c:v>
                </c:pt>
                <c:pt idx="15">
                  <c:v>58.33</c:v>
                </c:pt>
                <c:pt idx="16">
                  <c:v>57.8</c:v>
                </c:pt>
                <c:pt idx="17">
                  <c:v>57.8</c:v>
                </c:pt>
                <c:pt idx="18">
                  <c:v>58.07</c:v>
                </c:pt>
                <c:pt idx="19">
                  <c:v>58.07</c:v>
                </c:pt>
                <c:pt idx="20">
                  <c:v>58.07</c:v>
                </c:pt>
                <c:pt idx="21">
                  <c:v>55.4</c:v>
                </c:pt>
                <c:pt idx="22">
                  <c:v>48.4</c:v>
                </c:pt>
                <c:pt idx="23">
                  <c:v>45.87</c:v>
                </c:pt>
                <c:pt idx="24">
                  <c:v>44.7</c:v>
                </c:pt>
                <c:pt idx="25">
                  <c:v>43.53</c:v>
                </c:pt>
                <c:pt idx="26">
                  <c:v>43.53</c:v>
                </c:pt>
                <c:pt idx="27">
                  <c:v>43.53</c:v>
                </c:pt>
                <c:pt idx="28">
                  <c:v>43.53</c:v>
                </c:pt>
                <c:pt idx="29">
                  <c:v>42.6</c:v>
                </c:pt>
                <c:pt idx="30">
                  <c:v>42.6</c:v>
                </c:pt>
                <c:pt idx="31">
                  <c:v>43.67</c:v>
                </c:pt>
                <c:pt idx="32">
                  <c:v>43.67</c:v>
                </c:pt>
                <c:pt idx="33">
                  <c:v>44.87</c:v>
                </c:pt>
                <c:pt idx="34">
                  <c:v>45.6</c:v>
                </c:pt>
                <c:pt idx="35">
                  <c:v>50.87</c:v>
                </c:pt>
                <c:pt idx="36">
                  <c:v>55.47</c:v>
                </c:pt>
                <c:pt idx="37">
                  <c:v>61.33</c:v>
                </c:pt>
                <c:pt idx="38">
                  <c:v>58.87</c:v>
                </c:pt>
                <c:pt idx="39">
                  <c:v>59.27</c:v>
                </c:pt>
                <c:pt idx="40">
                  <c:v>58.33</c:v>
                </c:pt>
              </c:numCache>
            </c:numRef>
          </c:yVal>
          <c:smooth val="1"/>
          <c:extLst>
            <c:ext xmlns:c16="http://schemas.microsoft.com/office/drawing/2014/chart" uri="{C3380CC4-5D6E-409C-BE32-E72D297353CC}">
              <c16:uniqueId val="{00000036-6E30-4620-A848-B70B47E93EC0}"/>
            </c:ext>
          </c:extLst>
        </c:ser>
        <c:ser>
          <c:idx val="55"/>
          <c:order val="55"/>
          <c:tx>
            <c:strRef>
              <c:f>Sheet1!$F$58</c:f>
              <c:strCache>
                <c:ptCount val="1"/>
                <c:pt idx="0">
                  <c:v>Knockturn Alley</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Sheet1!$H$58:$AV$58</c:f>
              <c:numCache>
                <c:formatCode>General</c:formatCode>
                <c:ptCount val="41"/>
                <c:pt idx="0">
                  <c:v>90.2</c:v>
                </c:pt>
                <c:pt idx="1">
                  <c:v>90.2</c:v>
                </c:pt>
                <c:pt idx="2">
                  <c:v>91.18</c:v>
                </c:pt>
                <c:pt idx="3">
                  <c:v>91.18</c:v>
                </c:pt>
                <c:pt idx="4">
                  <c:v>91.18</c:v>
                </c:pt>
                <c:pt idx="5">
                  <c:v>91.18</c:v>
                </c:pt>
                <c:pt idx="6">
                  <c:v>91.18</c:v>
                </c:pt>
                <c:pt idx="7">
                  <c:v>88.46</c:v>
                </c:pt>
                <c:pt idx="8">
                  <c:v>88.46</c:v>
                </c:pt>
                <c:pt idx="9">
                  <c:v>87.64</c:v>
                </c:pt>
                <c:pt idx="10">
                  <c:v>88.47</c:v>
                </c:pt>
                <c:pt idx="11">
                  <c:v>84.13</c:v>
                </c:pt>
                <c:pt idx="12">
                  <c:v>80.5</c:v>
                </c:pt>
                <c:pt idx="13">
                  <c:v>81.569999999999993</c:v>
                </c:pt>
                <c:pt idx="14">
                  <c:v>81.569999999999993</c:v>
                </c:pt>
                <c:pt idx="15">
                  <c:v>81.569999999999993</c:v>
                </c:pt>
                <c:pt idx="16">
                  <c:v>81.569999999999993</c:v>
                </c:pt>
                <c:pt idx="17">
                  <c:v>81.569999999999993</c:v>
                </c:pt>
                <c:pt idx="18">
                  <c:v>78.47</c:v>
                </c:pt>
                <c:pt idx="19">
                  <c:v>75.47</c:v>
                </c:pt>
                <c:pt idx="20">
                  <c:v>75.47</c:v>
                </c:pt>
                <c:pt idx="21">
                  <c:v>75.47</c:v>
                </c:pt>
                <c:pt idx="22">
                  <c:v>75.47</c:v>
                </c:pt>
                <c:pt idx="23">
                  <c:v>75.73</c:v>
                </c:pt>
                <c:pt idx="24">
                  <c:v>76.575000000000003</c:v>
                </c:pt>
                <c:pt idx="25">
                  <c:v>77.42</c:v>
                </c:pt>
                <c:pt idx="26">
                  <c:v>77.42</c:v>
                </c:pt>
                <c:pt idx="27">
                  <c:v>77.42</c:v>
                </c:pt>
                <c:pt idx="28">
                  <c:v>79.430000000000007</c:v>
                </c:pt>
                <c:pt idx="29">
                  <c:v>75</c:v>
                </c:pt>
                <c:pt idx="30">
                  <c:v>76.2</c:v>
                </c:pt>
                <c:pt idx="31">
                  <c:v>79.53</c:v>
                </c:pt>
                <c:pt idx="32">
                  <c:v>87.53</c:v>
                </c:pt>
                <c:pt idx="33">
                  <c:v>87.53</c:v>
                </c:pt>
                <c:pt idx="34">
                  <c:v>84</c:v>
                </c:pt>
                <c:pt idx="35">
                  <c:v>86.87</c:v>
                </c:pt>
                <c:pt idx="36">
                  <c:v>89.87</c:v>
                </c:pt>
                <c:pt idx="37">
                  <c:v>89.87</c:v>
                </c:pt>
                <c:pt idx="38">
                  <c:v>90.07</c:v>
                </c:pt>
                <c:pt idx="39">
                  <c:v>89.07</c:v>
                </c:pt>
                <c:pt idx="40">
                  <c:v>89.07</c:v>
                </c:pt>
              </c:numCache>
            </c:numRef>
          </c:yVal>
          <c:smooth val="1"/>
          <c:extLst>
            <c:ext xmlns:c16="http://schemas.microsoft.com/office/drawing/2014/chart" uri="{C3380CC4-5D6E-409C-BE32-E72D297353CC}">
              <c16:uniqueId val="{00000037-6E30-4620-A848-B70B47E93EC0}"/>
            </c:ext>
          </c:extLst>
        </c:ser>
        <c:ser>
          <c:idx val="56"/>
          <c:order val="56"/>
          <c:tx>
            <c:strRef>
              <c:f>Sheet1!$F$59</c:f>
              <c:strCache>
                <c:ptCount val="1"/>
                <c:pt idx="0">
                  <c:v>Motorised Hogwarts Express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Sheet1!$H$59:$AV$59</c:f>
              <c:numCache>
                <c:formatCode>General</c:formatCode>
                <c:ptCount val="41"/>
                <c:pt idx="0">
                  <c:v>487</c:v>
                </c:pt>
                <c:pt idx="1">
                  <c:v>437.75</c:v>
                </c:pt>
                <c:pt idx="2">
                  <c:v>437.75</c:v>
                </c:pt>
                <c:pt idx="3">
                  <c:v>437.75</c:v>
                </c:pt>
                <c:pt idx="4">
                  <c:v>437.75</c:v>
                </c:pt>
                <c:pt idx="5">
                  <c:v>437.75</c:v>
                </c:pt>
                <c:pt idx="6">
                  <c:v>437.75</c:v>
                </c:pt>
                <c:pt idx="7">
                  <c:v>437.75</c:v>
                </c:pt>
                <c:pt idx="8">
                  <c:v>437.75</c:v>
                </c:pt>
                <c:pt idx="9">
                  <c:v>437.75</c:v>
                </c:pt>
                <c:pt idx="10">
                  <c:v>437.75</c:v>
                </c:pt>
                <c:pt idx="11">
                  <c:v>437.75</c:v>
                </c:pt>
                <c:pt idx="12">
                  <c:v>290</c:v>
                </c:pt>
                <c:pt idx="13">
                  <c:v>290</c:v>
                </c:pt>
                <c:pt idx="14">
                  <c:v>290</c:v>
                </c:pt>
                <c:pt idx="15">
                  <c:v>290</c:v>
                </c:pt>
                <c:pt idx="16">
                  <c:v>290</c:v>
                </c:pt>
                <c:pt idx="17">
                  <c:v>290</c:v>
                </c:pt>
                <c:pt idx="18">
                  <c:v>290</c:v>
                </c:pt>
                <c:pt idx="19">
                  <c:v>290</c:v>
                </c:pt>
                <c:pt idx="20">
                  <c:v>290</c:v>
                </c:pt>
                <c:pt idx="21">
                  <c:v>290</c:v>
                </c:pt>
                <c:pt idx="22">
                  <c:v>290</c:v>
                </c:pt>
                <c:pt idx="23">
                  <c:v>220</c:v>
                </c:pt>
                <c:pt idx="24">
                  <c:v>185</c:v>
                </c:pt>
                <c:pt idx="25">
                  <c:v>150</c:v>
                </c:pt>
                <c:pt idx="26">
                  <c:v>150</c:v>
                </c:pt>
                <c:pt idx="27">
                  <c:v>150</c:v>
                </c:pt>
                <c:pt idx="28">
                  <c:v>150</c:v>
                </c:pt>
                <c:pt idx="29">
                  <c:v>150</c:v>
                </c:pt>
                <c:pt idx="30">
                  <c:v>305.5</c:v>
                </c:pt>
                <c:pt idx="31">
                  <c:v>305.5</c:v>
                </c:pt>
                <c:pt idx="32">
                  <c:v>305.5</c:v>
                </c:pt>
                <c:pt idx="33">
                  <c:v>305.5</c:v>
                </c:pt>
                <c:pt idx="34">
                  <c:v>305.5</c:v>
                </c:pt>
                <c:pt idx="35">
                  <c:v>356.5</c:v>
                </c:pt>
                <c:pt idx="36">
                  <c:v>356.5</c:v>
                </c:pt>
                <c:pt idx="37">
                  <c:v>356.5</c:v>
                </c:pt>
                <c:pt idx="38">
                  <c:v>356.5</c:v>
                </c:pt>
                <c:pt idx="39">
                  <c:v>320.2</c:v>
                </c:pt>
                <c:pt idx="40">
                  <c:v>320.2</c:v>
                </c:pt>
              </c:numCache>
            </c:numRef>
          </c:yVal>
          <c:smooth val="1"/>
          <c:extLst>
            <c:ext xmlns:c16="http://schemas.microsoft.com/office/drawing/2014/chart" uri="{C3380CC4-5D6E-409C-BE32-E72D297353CC}">
              <c16:uniqueId val="{00000038-6E30-4620-A848-B70B47E93EC0}"/>
            </c:ext>
          </c:extLst>
        </c:ser>
        <c:ser>
          <c:idx val="57"/>
          <c:order val="57"/>
          <c:tx>
            <c:strRef>
              <c:f>Sheet1!$F$60</c:f>
              <c:strCache>
                <c:ptCount val="1"/>
                <c:pt idx="0">
                  <c:v>Mini Harry Potter Knight Bus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Sheet1!$H$60:$AV$60</c:f>
              <c:numCache>
                <c:formatCode>General</c:formatCode>
                <c:ptCount val="41"/>
                <c:pt idx="0">
                  <c:v>27.2</c:v>
                </c:pt>
                <c:pt idx="1">
                  <c:v>29.6</c:v>
                </c:pt>
                <c:pt idx="2">
                  <c:v>31.27</c:v>
                </c:pt>
                <c:pt idx="3">
                  <c:v>32.729999999999997</c:v>
                </c:pt>
                <c:pt idx="4">
                  <c:v>32.729999999999997</c:v>
                </c:pt>
                <c:pt idx="5">
                  <c:v>32.6</c:v>
                </c:pt>
                <c:pt idx="6">
                  <c:v>33.6</c:v>
                </c:pt>
                <c:pt idx="7">
                  <c:v>24.4</c:v>
                </c:pt>
                <c:pt idx="8">
                  <c:v>22.2</c:v>
                </c:pt>
                <c:pt idx="9">
                  <c:v>24.33</c:v>
                </c:pt>
                <c:pt idx="10">
                  <c:v>24.73</c:v>
                </c:pt>
                <c:pt idx="11">
                  <c:v>26.53</c:v>
                </c:pt>
                <c:pt idx="12">
                  <c:v>27.67</c:v>
                </c:pt>
                <c:pt idx="13">
                  <c:v>28.53</c:v>
                </c:pt>
                <c:pt idx="14">
                  <c:v>27.53</c:v>
                </c:pt>
                <c:pt idx="15">
                  <c:v>29.27</c:v>
                </c:pt>
                <c:pt idx="16">
                  <c:v>26.67</c:v>
                </c:pt>
                <c:pt idx="17">
                  <c:v>28.2</c:v>
                </c:pt>
                <c:pt idx="18">
                  <c:v>25.6</c:v>
                </c:pt>
                <c:pt idx="19">
                  <c:v>26.93</c:v>
                </c:pt>
                <c:pt idx="20">
                  <c:v>27.27</c:v>
                </c:pt>
                <c:pt idx="21">
                  <c:v>27.73</c:v>
                </c:pt>
                <c:pt idx="22">
                  <c:v>31.07</c:v>
                </c:pt>
                <c:pt idx="23">
                  <c:v>32.270000000000003</c:v>
                </c:pt>
                <c:pt idx="24">
                  <c:v>31.5</c:v>
                </c:pt>
                <c:pt idx="25">
                  <c:v>30.73</c:v>
                </c:pt>
                <c:pt idx="26">
                  <c:v>31.07</c:v>
                </c:pt>
                <c:pt idx="27">
                  <c:v>26.73</c:v>
                </c:pt>
                <c:pt idx="28">
                  <c:v>25.73</c:v>
                </c:pt>
                <c:pt idx="29">
                  <c:v>26.53</c:v>
                </c:pt>
                <c:pt idx="30">
                  <c:v>27.73</c:v>
                </c:pt>
                <c:pt idx="31">
                  <c:v>28.07</c:v>
                </c:pt>
                <c:pt idx="32">
                  <c:v>27.13</c:v>
                </c:pt>
                <c:pt idx="33">
                  <c:v>28.53</c:v>
                </c:pt>
                <c:pt idx="34">
                  <c:v>29.53</c:v>
                </c:pt>
                <c:pt idx="35">
                  <c:v>29.33</c:v>
                </c:pt>
                <c:pt idx="36">
                  <c:v>30.8</c:v>
                </c:pt>
                <c:pt idx="37">
                  <c:v>30.8</c:v>
                </c:pt>
                <c:pt idx="38">
                  <c:v>32.53</c:v>
                </c:pt>
                <c:pt idx="39">
                  <c:v>32.53</c:v>
                </c:pt>
                <c:pt idx="40">
                  <c:v>32.270000000000003</c:v>
                </c:pt>
              </c:numCache>
            </c:numRef>
          </c:yVal>
          <c:smooth val="1"/>
          <c:extLst>
            <c:ext xmlns:c16="http://schemas.microsoft.com/office/drawing/2014/chart" uri="{C3380CC4-5D6E-409C-BE32-E72D297353CC}">
              <c16:uniqueId val="{00000039-6E30-4620-A848-B70B47E93EC0}"/>
            </c:ext>
          </c:extLst>
        </c:ser>
        <c:ser>
          <c:idx val="58"/>
          <c:order val="58"/>
          <c:tx>
            <c:strRef>
              <c:f>Sheet1!$F$61</c:f>
              <c:strCache>
                <c:ptCount val="1"/>
                <c:pt idx="0">
                  <c:v>Draco's Encounter with Buckbeak</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Sheet1!$H$61:$AV$61</c:f>
              <c:numCache>
                <c:formatCode>General</c:formatCode>
                <c:ptCount val="41"/>
                <c:pt idx="0">
                  <c:v>45.13</c:v>
                </c:pt>
                <c:pt idx="1">
                  <c:v>48.4</c:v>
                </c:pt>
                <c:pt idx="2">
                  <c:v>48.4</c:v>
                </c:pt>
                <c:pt idx="3">
                  <c:v>48.4</c:v>
                </c:pt>
                <c:pt idx="4">
                  <c:v>48.4</c:v>
                </c:pt>
                <c:pt idx="5">
                  <c:v>49.2</c:v>
                </c:pt>
                <c:pt idx="6">
                  <c:v>49.2</c:v>
                </c:pt>
                <c:pt idx="7">
                  <c:v>49.73</c:v>
                </c:pt>
                <c:pt idx="8">
                  <c:v>51.67</c:v>
                </c:pt>
                <c:pt idx="9">
                  <c:v>51.93</c:v>
                </c:pt>
                <c:pt idx="10">
                  <c:v>52.47</c:v>
                </c:pt>
                <c:pt idx="11">
                  <c:v>51.07</c:v>
                </c:pt>
                <c:pt idx="12">
                  <c:v>46.93</c:v>
                </c:pt>
                <c:pt idx="13">
                  <c:v>40.200000000000003</c:v>
                </c:pt>
                <c:pt idx="14">
                  <c:v>39.130000000000003</c:v>
                </c:pt>
                <c:pt idx="15">
                  <c:v>39.200000000000003</c:v>
                </c:pt>
                <c:pt idx="16">
                  <c:v>38</c:v>
                </c:pt>
                <c:pt idx="17">
                  <c:v>38</c:v>
                </c:pt>
                <c:pt idx="18">
                  <c:v>37.47</c:v>
                </c:pt>
                <c:pt idx="19">
                  <c:v>37.07</c:v>
                </c:pt>
                <c:pt idx="20">
                  <c:v>36.729999999999997</c:v>
                </c:pt>
                <c:pt idx="21">
                  <c:v>37.53</c:v>
                </c:pt>
                <c:pt idx="22">
                  <c:v>39.33</c:v>
                </c:pt>
                <c:pt idx="23">
                  <c:v>41.47</c:v>
                </c:pt>
                <c:pt idx="24">
                  <c:v>41.47</c:v>
                </c:pt>
                <c:pt idx="25">
                  <c:v>41.47</c:v>
                </c:pt>
                <c:pt idx="26">
                  <c:v>41.47</c:v>
                </c:pt>
                <c:pt idx="27">
                  <c:v>41.47</c:v>
                </c:pt>
                <c:pt idx="28">
                  <c:v>41.47</c:v>
                </c:pt>
                <c:pt idx="29">
                  <c:v>40.4</c:v>
                </c:pt>
                <c:pt idx="30">
                  <c:v>39.4</c:v>
                </c:pt>
                <c:pt idx="31">
                  <c:v>39.4</c:v>
                </c:pt>
                <c:pt idx="32">
                  <c:v>39.67</c:v>
                </c:pt>
                <c:pt idx="33">
                  <c:v>34.729999999999997</c:v>
                </c:pt>
                <c:pt idx="34">
                  <c:v>32.93</c:v>
                </c:pt>
                <c:pt idx="35">
                  <c:v>32.93</c:v>
                </c:pt>
                <c:pt idx="36">
                  <c:v>32.53</c:v>
                </c:pt>
                <c:pt idx="37">
                  <c:v>32.53</c:v>
                </c:pt>
                <c:pt idx="38">
                  <c:v>30.67</c:v>
                </c:pt>
                <c:pt idx="39">
                  <c:v>29.53</c:v>
                </c:pt>
                <c:pt idx="40">
                  <c:v>28.93</c:v>
                </c:pt>
              </c:numCache>
            </c:numRef>
          </c:yVal>
          <c:smooth val="1"/>
          <c:extLst>
            <c:ext xmlns:c16="http://schemas.microsoft.com/office/drawing/2014/chart" uri="{C3380CC4-5D6E-409C-BE32-E72D297353CC}">
              <c16:uniqueId val="{0000003A-6E30-4620-A848-B70B47E93EC0}"/>
            </c:ext>
          </c:extLst>
        </c:ser>
        <c:ser>
          <c:idx val="59"/>
          <c:order val="59"/>
          <c:tx>
            <c:strRef>
              <c:f>Sheet1!$F$62</c:f>
              <c:strCache>
                <c:ptCount val="1"/>
                <c:pt idx="0">
                  <c:v>Harry and the Marauder's Map</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Sheet1!$H$62:$AV$62</c:f>
              <c:numCache>
                <c:formatCode>General</c:formatCode>
                <c:ptCount val="41"/>
                <c:pt idx="0">
                  <c:v>43.87</c:v>
                </c:pt>
                <c:pt idx="1">
                  <c:v>45.47</c:v>
                </c:pt>
                <c:pt idx="2">
                  <c:v>45.47</c:v>
                </c:pt>
                <c:pt idx="3">
                  <c:v>45.47</c:v>
                </c:pt>
                <c:pt idx="4">
                  <c:v>45.47</c:v>
                </c:pt>
                <c:pt idx="5">
                  <c:v>45.47</c:v>
                </c:pt>
                <c:pt idx="6">
                  <c:v>47.87</c:v>
                </c:pt>
                <c:pt idx="7">
                  <c:v>48.27</c:v>
                </c:pt>
                <c:pt idx="8">
                  <c:v>48.27</c:v>
                </c:pt>
                <c:pt idx="9">
                  <c:v>49.33</c:v>
                </c:pt>
                <c:pt idx="10">
                  <c:v>48.47</c:v>
                </c:pt>
                <c:pt idx="11">
                  <c:v>54.27</c:v>
                </c:pt>
                <c:pt idx="12">
                  <c:v>48.47</c:v>
                </c:pt>
                <c:pt idx="13">
                  <c:v>40.93</c:v>
                </c:pt>
                <c:pt idx="14">
                  <c:v>43.13</c:v>
                </c:pt>
                <c:pt idx="15">
                  <c:v>40.33</c:v>
                </c:pt>
                <c:pt idx="16">
                  <c:v>37.67</c:v>
                </c:pt>
                <c:pt idx="17">
                  <c:v>40.270000000000003</c:v>
                </c:pt>
                <c:pt idx="18">
                  <c:v>39.33</c:v>
                </c:pt>
                <c:pt idx="19">
                  <c:v>42</c:v>
                </c:pt>
                <c:pt idx="20">
                  <c:v>47.33</c:v>
                </c:pt>
                <c:pt idx="21">
                  <c:v>47.33</c:v>
                </c:pt>
                <c:pt idx="22">
                  <c:v>47</c:v>
                </c:pt>
                <c:pt idx="23">
                  <c:v>49.47</c:v>
                </c:pt>
                <c:pt idx="24">
                  <c:v>49.47</c:v>
                </c:pt>
                <c:pt idx="25">
                  <c:v>49.47</c:v>
                </c:pt>
                <c:pt idx="26">
                  <c:v>49.47</c:v>
                </c:pt>
                <c:pt idx="27">
                  <c:v>50.2</c:v>
                </c:pt>
                <c:pt idx="28">
                  <c:v>48.73</c:v>
                </c:pt>
                <c:pt idx="29">
                  <c:v>51.4</c:v>
                </c:pt>
                <c:pt idx="30">
                  <c:v>50.2</c:v>
                </c:pt>
                <c:pt idx="31">
                  <c:v>55.67</c:v>
                </c:pt>
                <c:pt idx="32">
                  <c:v>55.13</c:v>
                </c:pt>
                <c:pt idx="33">
                  <c:v>55.13</c:v>
                </c:pt>
                <c:pt idx="34">
                  <c:v>58.2</c:v>
                </c:pt>
                <c:pt idx="35">
                  <c:v>59.87</c:v>
                </c:pt>
                <c:pt idx="36">
                  <c:v>59.87</c:v>
                </c:pt>
                <c:pt idx="37">
                  <c:v>59.87</c:v>
                </c:pt>
                <c:pt idx="38">
                  <c:v>59.87</c:v>
                </c:pt>
                <c:pt idx="39">
                  <c:v>59.87</c:v>
                </c:pt>
                <c:pt idx="40">
                  <c:v>62.2</c:v>
                </c:pt>
              </c:numCache>
            </c:numRef>
          </c:yVal>
          <c:smooth val="1"/>
          <c:extLst>
            <c:ext xmlns:c16="http://schemas.microsoft.com/office/drawing/2014/chart" uri="{C3380CC4-5D6E-409C-BE32-E72D297353CC}">
              <c16:uniqueId val="{0000003B-6E30-4620-A848-B70B47E93EC0}"/>
            </c:ext>
          </c:extLst>
        </c:ser>
        <c:ser>
          <c:idx val="60"/>
          <c:order val="60"/>
          <c:tx>
            <c:strRef>
              <c:f>Sheet1!$F$63</c:f>
              <c:strCache>
                <c:ptCount val="1"/>
                <c:pt idx="0">
                  <c:v>Professor Lupin's Classroom</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Sheet1!$H$63:$AV$63</c:f>
              <c:numCache>
                <c:formatCode>General</c:formatCode>
                <c:ptCount val="41"/>
                <c:pt idx="0">
                  <c:v>80.599999999999994</c:v>
                </c:pt>
                <c:pt idx="1">
                  <c:v>80.599999999999994</c:v>
                </c:pt>
                <c:pt idx="2">
                  <c:v>80.599999999999994</c:v>
                </c:pt>
                <c:pt idx="3">
                  <c:v>80.599999999999994</c:v>
                </c:pt>
                <c:pt idx="4">
                  <c:v>80.599999999999994</c:v>
                </c:pt>
                <c:pt idx="5">
                  <c:v>80.599999999999994</c:v>
                </c:pt>
                <c:pt idx="6">
                  <c:v>80.599999999999994</c:v>
                </c:pt>
                <c:pt idx="7">
                  <c:v>82.93</c:v>
                </c:pt>
                <c:pt idx="8">
                  <c:v>76.930000000000007</c:v>
                </c:pt>
                <c:pt idx="9">
                  <c:v>77.930000000000007</c:v>
                </c:pt>
                <c:pt idx="10">
                  <c:v>77.930000000000007</c:v>
                </c:pt>
                <c:pt idx="11">
                  <c:v>78.47</c:v>
                </c:pt>
                <c:pt idx="12">
                  <c:v>77.069999999999993</c:v>
                </c:pt>
                <c:pt idx="13">
                  <c:v>77.33</c:v>
                </c:pt>
                <c:pt idx="14">
                  <c:v>79.33</c:v>
                </c:pt>
                <c:pt idx="15">
                  <c:v>87.47</c:v>
                </c:pt>
                <c:pt idx="16">
                  <c:v>89.67</c:v>
                </c:pt>
                <c:pt idx="17">
                  <c:v>92.53</c:v>
                </c:pt>
                <c:pt idx="18">
                  <c:v>92.27</c:v>
                </c:pt>
                <c:pt idx="19">
                  <c:v>87.93</c:v>
                </c:pt>
                <c:pt idx="20">
                  <c:v>84.93</c:v>
                </c:pt>
                <c:pt idx="21">
                  <c:v>81.069999999999993</c:v>
                </c:pt>
                <c:pt idx="22">
                  <c:v>80.8</c:v>
                </c:pt>
                <c:pt idx="23">
                  <c:v>81.67</c:v>
                </c:pt>
                <c:pt idx="24">
                  <c:v>85.2</c:v>
                </c:pt>
                <c:pt idx="25">
                  <c:v>88.73</c:v>
                </c:pt>
                <c:pt idx="26">
                  <c:v>89.73</c:v>
                </c:pt>
                <c:pt idx="27">
                  <c:v>93.4</c:v>
                </c:pt>
                <c:pt idx="28">
                  <c:v>93.4</c:v>
                </c:pt>
                <c:pt idx="29">
                  <c:v>87.73</c:v>
                </c:pt>
                <c:pt idx="30">
                  <c:v>87.73</c:v>
                </c:pt>
                <c:pt idx="31">
                  <c:v>89.67</c:v>
                </c:pt>
                <c:pt idx="32">
                  <c:v>89.6</c:v>
                </c:pt>
                <c:pt idx="33">
                  <c:v>80.73</c:v>
                </c:pt>
                <c:pt idx="34">
                  <c:v>80.73</c:v>
                </c:pt>
                <c:pt idx="35">
                  <c:v>82.4</c:v>
                </c:pt>
                <c:pt idx="36">
                  <c:v>78.2</c:v>
                </c:pt>
                <c:pt idx="37">
                  <c:v>80</c:v>
                </c:pt>
                <c:pt idx="38">
                  <c:v>79.33</c:v>
                </c:pt>
                <c:pt idx="39">
                  <c:v>79.33</c:v>
                </c:pt>
                <c:pt idx="40">
                  <c:v>74.069999999999993</c:v>
                </c:pt>
              </c:numCache>
            </c:numRef>
          </c:yVal>
          <c:smooth val="1"/>
          <c:extLst>
            <c:ext xmlns:c16="http://schemas.microsoft.com/office/drawing/2014/chart" uri="{C3380CC4-5D6E-409C-BE32-E72D297353CC}">
              <c16:uniqueId val="{0000003C-6E30-4620-A848-B70B47E93EC0}"/>
            </c:ext>
          </c:extLst>
        </c:ser>
        <c:ser>
          <c:idx val="61"/>
          <c:order val="61"/>
          <c:tx>
            <c:strRef>
              <c:f>Sheet1!$F$64</c:f>
              <c:strCache>
                <c:ptCount val="1"/>
                <c:pt idx="0">
                  <c:v>Sirius Black's Escape</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Sheet1!$H$64:$AV$64</c:f>
              <c:numCache>
                <c:formatCode>General</c:formatCode>
                <c:ptCount val="41"/>
                <c:pt idx="0">
                  <c:v>99.2</c:v>
                </c:pt>
                <c:pt idx="1">
                  <c:v>94.67</c:v>
                </c:pt>
                <c:pt idx="2">
                  <c:v>91.33</c:v>
                </c:pt>
                <c:pt idx="3">
                  <c:v>91.33</c:v>
                </c:pt>
                <c:pt idx="4">
                  <c:v>91.33</c:v>
                </c:pt>
                <c:pt idx="5">
                  <c:v>91.33</c:v>
                </c:pt>
                <c:pt idx="6">
                  <c:v>91.2</c:v>
                </c:pt>
                <c:pt idx="7">
                  <c:v>96.27</c:v>
                </c:pt>
                <c:pt idx="8">
                  <c:v>101.6</c:v>
                </c:pt>
                <c:pt idx="9">
                  <c:v>97</c:v>
                </c:pt>
                <c:pt idx="10">
                  <c:v>94.14</c:v>
                </c:pt>
                <c:pt idx="11">
                  <c:v>97.13</c:v>
                </c:pt>
                <c:pt idx="12">
                  <c:v>90.53</c:v>
                </c:pt>
                <c:pt idx="13">
                  <c:v>90.73</c:v>
                </c:pt>
                <c:pt idx="14">
                  <c:v>92.73</c:v>
                </c:pt>
                <c:pt idx="15">
                  <c:v>94.2</c:v>
                </c:pt>
                <c:pt idx="16">
                  <c:v>93</c:v>
                </c:pt>
                <c:pt idx="17">
                  <c:v>91</c:v>
                </c:pt>
                <c:pt idx="18">
                  <c:v>93.87</c:v>
                </c:pt>
                <c:pt idx="19">
                  <c:v>91.33</c:v>
                </c:pt>
                <c:pt idx="20">
                  <c:v>88.73</c:v>
                </c:pt>
                <c:pt idx="21">
                  <c:v>89.13</c:v>
                </c:pt>
                <c:pt idx="22">
                  <c:v>88.53</c:v>
                </c:pt>
                <c:pt idx="23">
                  <c:v>93.27</c:v>
                </c:pt>
                <c:pt idx="24">
                  <c:v>93.234999999999999</c:v>
                </c:pt>
                <c:pt idx="25">
                  <c:v>93.2</c:v>
                </c:pt>
                <c:pt idx="26">
                  <c:v>94.93</c:v>
                </c:pt>
                <c:pt idx="27">
                  <c:v>96.27</c:v>
                </c:pt>
                <c:pt idx="28">
                  <c:v>92.33</c:v>
                </c:pt>
                <c:pt idx="29">
                  <c:v>94.8</c:v>
                </c:pt>
                <c:pt idx="30">
                  <c:v>97.8</c:v>
                </c:pt>
                <c:pt idx="31">
                  <c:v>99.4</c:v>
                </c:pt>
                <c:pt idx="32">
                  <c:v>95.87</c:v>
                </c:pt>
                <c:pt idx="33">
                  <c:v>102.2</c:v>
                </c:pt>
                <c:pt idx="34">
                  <c:v>102.2</c:v>
                </c:pt>
                <c:pt idx="35">
                  <c:v>102.67</c:v>
                </c:pt>
                <c:pt idx="36">
                  <c:v>102.67</c:v>
                </c:pt>
                <c:pt idx="37">
                  <c:v>108.73</c:v>
                </c:pt>
                <c:pt idx="38">
                  <c:v>110.4</c:v>
                </c:pt>
                <c:pt idx="39">
                  <c:v>110.4</c:v>
                </c:pt>
                <c:pt idx="40">
                  <c:v>110.4</c:v>
                </c:pt>
              </c:numCache>
            </c:numRef>
          </c:yVal>
          <c:smooth val="1"/>
          <c:extLst>
            <c:ext xmlns:c16="http://schemas.microsoft.com/office/drawing/2014/chart" uri="{C3380CC4-5D6E-409C-BE32-E72D297353CC}">
              <c16:uniqueId val="{0000003D-6E30-4620-A848-B70B47E93EC0}"/>
            </c:ext>
          </c:extLst>
        </c:ser>
        <c:ser>
          <c:idx val="62"/>
          <c:order val="62"/>
          <c:tx>
            <c:strRef>
              <c:f>Sheet1!$F$65</c:f>
              <c:strCache>
                <c:ptCount val="1"/>
                <c:pt idx="0">
                  <c:v>Hagrid's Hut</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Sheet1!$H$65:$AV$65</c:f>
              <c:numCache>
                <c:formatCode>General</c:formatCode>
                <c:ptCount val="41"/>
                <c:pt idx="0">
                  <c:v>83.33</c:v>
                </c:pt>
                <c:pt idx="1">
                  <c:v>83.33</c:v>
                </c:pt>
                <c:pt idx="2">
                  <c:v>83.33</c:v>
                </c:pt>
                <c:pt idx="3">
                  <c:v>83.33</c:v>
                </c:pt>
                <c:pt idx="4">
                  <c:v>84.2</c:v>
                </c:pt>
                <c:pt idx="5">
                  <c:v>84.2</c:v>
                </c:pt>
                <c:pt idx="6">
                  <c:v>84.2</c:v>
                </c:pt>
                <c:pt idx="7">
                  <c:v>84.2</c:v>
                </c:pt>
                <c:pt idx="8">
                  <c:v>84.2</c:v>
                </c:pt>
                <c:pt idx="9">
                  <c:v>84.2</c:v>
                </c:pt>
                <c:pt idx="10">
                  <c:v>84.4</c:v>
                </c:pt>
                <c:pt idx="11">
                  <c:v>81.27</c:v>
                </c:pt>
                <c:pt idx="12">
                  <c:v>71.86</c:v>
                </c:pt>
                <c:pt idx="13">
                  <c:v>71.86</c:v>
                </c:pt>
                <c:pt idx="14">
                  <c:v>78</c:v>
                </c:pt>
                <c:pt idx="15">
                  <c:v>78</c:v>
                </c:pt>
                <c:pt idx="16">
                  <c:v>78</c:v>
                </c:pt>
                <c:pt idx="17">
                  <c:v>75.7</c:v>
                </c:pt>
                <c:pt idx="18">
                  <c:v>75.7</c:v>
                </c:pt>
                <c:pt idx="19">
                  <c:v>78.75</c:v>
                </c:pt>
                <c:pt idx="20">
                  <c:v>81.150000000000006</c:v>
                </c:pt>
                <c:pt idx="21">
                  <c:v>81.150000000000006</c:v>
                </c:pt>
                <c:pt idx="22">
                  <c:v>81.150000000000006</c:v>
                </c:pt>
                <c:pt idx="23">
                  <c:v>86.33</c:v>
                </c:pt>
                <c:pt idx="24">
                  <c:v>91.564999999999998</c:v>
                </c:pt>
                <c:pt idx="25">
                  <c:v>96.8</c:v>
                </c:pt>
                <c:pt idx="26">
                  <c:v>96.8</c:v>
                </c:pt>
                <c:pt idx="27">
                  <c:v>91.27</c:v>
                </c:pt>
                <c:pt idx="28">
                  <c:v>90.83</c:v>
                </c:pt>
                <c:pt idx="29">
                  <c:v>90.83</c:v>
                </c:pt>
                <c:pt idx="30">
                  <c:v>85.38</c:v>
                </c:pt>
                <c:pt idx="31">
                  <c:v>87</c:v>
                </c:pt>
                <c:pt idx="32">
                  <c:v>87</c:v>
                </c:pt>
                <c:pt idx="33">
                  <c:v>85.87</c:v>
                </c:pt>
                <c:pt idx="34">
                  <c:v>85.87</c:v>
                </c:pt>
                <c:pt idx="35">
                  <c:v>85.87</c:v>
                </c:pt>
                <c:pt idx="36">
                  <c:v>85.87</c:v>
                </c:pt>
                <c:pt idx="37">
                  <c:v>85.87</c:v>
                </c:pt>
                <c:pt idx="38">
                  <c:v>83.2</c:v>
                </c:pt>
                <c:pt idx="39">
                  <c:v>80.13</c:v>
                </c:pt>
                <c:pt idx="40">
                  <c:v>80.13</c:v>
                </c:pt>
              </c:numCache>
            </c:numRef>
          </c:yVal>
          <c:smooth val="1"/>
          <c:extLst>
            <c:ext xmlns:c16="http://schemas.microsoft.com/office/drawing/2014/chart" uri="{C3380CC4-5D6E-409C-BE32-E72D297353CC}">
              <c16:uniqueId val="{0000003E-6E30-4620-A848-B70B47E93EC0}"/>
            </c:ext>
          </c:extLst>
        </c:ser>
        <c:ser>
          <c:idx val="63"/>
          <c:order val="63"/>
          <c:tx>
            <c:strRef>
              <c:f>Sheet1!$F$66</c:f>
              <c:strCache>
                <c:ptCount val="1"/>
                <c:pt idx="0">
                  <c:v>Knight Bus</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Sheet1!$H$66:$AV$66</c:f>
              <c:numCache>
                <c:formatCode>General</c:formatCode>
                <c:ptCount val="41"/>
                <c:pt idx="0">
                  <c:v>77.27</c:v>
                </c:pt>
                <c:pt idx="1">
                  <c:v>82.8</c:v>
                </c:pt>
                <c:pt idx="2">
                  <c:v>82.8</c:v>
                </c:pt>
                <c:pt idx="3">
                  <c:v>82.8</c:v>
                </c:pt>
                <c:pt idx="4">
                  <c:v>82.8</c:v>
                </c:pt>
                <c:pt idx="5">
                  <c:v>85.87</c:v>
                </c:pt>
                <c:pt idx="6">
                  <c:v>85.87</c:v>
                </c:pt>
                <c:pt idx="7">
                  <c:v>88.2</c:v>
                </c:pt>
                <c:pt idx="8">
                  <c:v>88.73</c:v>
                </c:pt>
                <c:pt idx="9">
                  <c:v>84.67</c:v>
                </c:pt>
                <c:pt idx="10">
                  <c:v>86.8</c:v>
                </c:pt>
                <c:pt idx="11">
                  <c:v>94.4</c:v>
                </c:pt>
                <c:pt idx="12">
                  <c:v>98.73</c:v>
                </c:pt>
                <c:pt idx="13">
                  <c:v>97.4</c:v>
                </c:pt>
                <c:pt idx="14">
                  <c:v>98</c:v>
                </c:pt>
                <c:pt idx="15">
                  <c:v>96.53</c:v>
                </c:pt>
                <c:pt idx="16">
                  <c:v>92.8</c:v>
                </c:pt>
                <c:pt idx="17">
                  <c:v>90.47</c:v>
                </c:pt>
                <c:pt idx="18">
                  <c:v>86.07</c:v>
                </c:pt>
                <c:pt idx="19">
                  <c:v>75.53</c:v>
                </c:pt>
                <c:pt idx="20">
                  <c:v>71.87</c:v>
                </c:pt>
                <c:pt idx="21">
                  <c:v>79.47</c:v>
                </c:pt>
                <c:pt idx="22">
                  <c:v>79.47</c:v>
                </c:pt>
                <c:pt idx="23">
                  <c:v>87.2</c:v>
                </c:pt>
                <c:pt idx="24">
                  <c:v>92.134999999999991</c:v>
                </c:pt>
                <c:pt idx="25">
                  <c:v>97.07</c:v>
                </c:pt>
                <c:pt idx="26">
                  <c:v>93.93</c:v>
                </c:pt>
                <c:pt idx="27">
                  <c:v>99.33</c:v>
                </c:pt>
                <c:pt idx="28">
                  <c:v>100</c:v>
                </c:pt>
                <c:pt idx="29">
                  <c:v>92.67</c:v>
                </c:pt>
                <c:pt idx="30">
                  <c:v>94.87</c:v>
                </c:pt>
                <c:pt idx="31">
                  <c:v>97.87</c:v>
                </c:pt>
                <c:pt idx="32">
                  <c:v>96.93</c:v>
                </c:pt>
                <c:pt idx="33">
                  <c:v>76.53</c:v>
                </c:pt>
                <c:pt idx="34">
                  <c:v>77.53</c:v>
                </c:pt>
                <c:pt idx="35">
                  <c:v>77.53</c:v>
                </c:pt>
                <c:pt idx="36">
                  <c:v>83.93</c:v>
                </c:pt>
                <c:pt idx="37">
                  <c:v>87.6</c:v>
                </c:pt>
                <c:pt idx="38">
                  <c:v>92.4</c:v>
                </c:pt>
                <c:pt idx="39">
                  <c:v>92.4</c:v>
                </c:pt>
                <c:pt idx="40">
                  <c:v>93.8</c:v>
                </c:pt>
              </c:numCache>
            </c:numRef>
          </c:yVal>
          <c:smooth val="1"/>
          <c:extLst>
            <c:ext xmlns:c16="http://schemas.microsoft.com/office/drawing/2014/chart" uri="{C3380CC4-5D6E-409C-BE32-E72D297353CC}">
              <c16:uniqueId val="{0000003F-6E30-4620-A848-B70B47E93EC0}"/>
            </c:ext>
          </c:extLst>
        </c:ser>
        <c:ser>
          <c:idx val="64"/>
          <c:order val="64"/>
          <c:tx>
            <c:strRef>
              <c:f>Sheet1!$F$67</c:f>
              <c:strCache>
                <c:ptCount val="1"/>
                <c:pt idx="0">
                  <c:v>Shrieking Shack</c:v>
                </c:pt>
              </c:strCache>
            </c:strRef>
          </c:tx>
          <c:spPr>
            <a:ln w="19050"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Sheet1!$H$67:$AV$67</c:f>
              <c:numCache>
                <c:formatCode>General</c:formatCode>
                <c:ptCount val="41"/>
                <c:pt idx="0">
                  <c:v>235.93</c:v>
                </c:pt>
                <c:pt idx="1">
                  <c:v>235.93</c:v>
                </c:pt>
                <c:pt idx="2">
                  <c:v>235.93</c:v>
                </c:pt>
                <c:pt idx="3">
                  <c:v>235.93</c:v>
                </c:pt>
                <c:pt idx="4">
                  <c:v>235.93</c:v>
                </c:pt>
                <c:pt idx="5">
                  <c:v>235.93</c:v>
                </c:pt>
                <c:pt idx="6">
                  <c:v>235.93</c:v>
                </c:pt>
                <c:pt idx="7">
                  <c:v>235.93</c:v>
                </c:pt>
                <c:pt idx="8">
                  <c:v>235.93</c:v>
                </c:pt>
                <c:pt idx="9">
                  <c:v>235.93</c:v>
                </c:pt>
                <c:pt idx="10">
                  <c:v>235.93</c:v>
                </c:pt>
                <c:pt idx="11">
                  <c:v>235.93</c:v>
                </c:pt>
                <c:pt idx="12">
                  <c:v>177.5</c:v>
                </c:pt>
                <c:pt idx="13">
                  <c:v>177.5</c:v>
                </c:pt>
                <c:pt idx="14">
                  <c:v>188.33</c:v>
                </c:pt>
                <c:pt idx="15">
                  <c:v>204.25</c:v>
                </c:pt>
                <c:pt idx="16">
                  <c:v>216.5</c:v>
                </c:pt>
                <c:pt idx="17">
                  <c:v>114.5</c:v>
                </c:pt>
                <c:pt idx="18">
                  <c:v>222.22</c:v>
                </c:pt>
                <c:pt idx="19">
                  <c:v>222.22</c:v>
                </c:pt>
                <c:pt idx="20">
                  <c:v>222.22</c:v>
                </c:pt>
                <c:pt idx="21">
                  <c:v>227.5</c:v>
                </c:pt>
                <c:pt idx="22">
                  <c:v>229.18</c:v>
                </c:pt>
                <c:pt idx="23">
                  <c:v>230.08</c:v>
                </c:pt>
                <c:pt idx="24">
                  <c:v>232.70500000000001</c:v>
                </c:pt>
                <c:pt idx="25">
                  <c:v>235.33</c:v>
                </c:pt>
                <c:pt idx="26">
                  <c:v>235.33</c:v>
                </c:pt>
                <c:pt idx="27">
                  <c:v>235</c:v>
                </c:pt>
                <c:pt idx="28">
                  <c:v>235</c:v>
                </c:pt>
                <c:pt idx="29">
                  <c:v>235</c:v>
                </c:pt>
                <c:pt idx="30">
                  <c:v>211.47</c:v>
                </c:pt>
                <c:pt idx="31">
                  <c:v>215.93</c:v>
                </c:pt>
                <c:pt idx="32">
                  <c:v>218.93</c:v>
                </c:pt>
                <c:pt idx="33">
                  <c:v>218.93</c:v>
                </c:pt>
                <c:pt idx="34">
                  <c:v>220.2</c:v>
                </c:pt>
                <c:pt idx="35">
                  <c:v>225.2</c:v>
                </c:pt>
                <c:pt idx="36">
                  <c:v>219.47</c:v>
                </c:pt>
                <c:pt idx="37">
                  <c:v>231.6</c:v>
                </c:pt>
                <c:pt idx="38">
                  <c:v>231.6</c:v>
                </c:pt>
                <c:pt idx="39">
                  <c:v>226.47</c:v>
                </c:pt>
                <c:pt idx="40">
                  <c:v>228.07</c:v>
                </c:pt>
              </c:numCache>
            </c:numRef>
          </c:yVal>
          <c:smooth val="1"/>
          <c:extLst>
            <c:ext xmlns:c16="http://schemas.microsoft.com/office/drawing/2014/chart" uri="{C3380CC4-5D6E-409C-BE32-E72D297353CC}">
              <c16:uniqueId val="{00000040-6E30-4620-A848-B70B47E93EC0}"/>
            </c:ext>
          </c:extLst>
        </c:ser>
        <c:ser>
          <c:idx val="65"/>
          <c:order val="65"/>
          <c:tx>
            <c:strRef>
              <c:f>Sheet1!$F$68</c:f>
              <c:strCache>
                <c:ptCount val="1"/>
                <c:pt idx="0">
                  <c:v>Hogwarts Castle</c:v>
                </c:pt>
              </c:strCache>
            </c:strRef>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Sheet1!$H$68:$AV$68</c:f>
              <c:numCache>
                <c:formatCode>General</c:formatCode>
                <c:ptCount val="41"/>
                <c:pt idx="0">
                  <c:v>0</c:v>
                </c:pt>
                <c:pt idx="1">
                  <c:v>184</c:v>
                </c:pt>
                <c:pt idx="2">
                  <c:v>170.75</c:v>
                </c:pt>
                <c:pt idx="3">
                  <c:v>180.56</c:v>
                </c:pt>
                <c:pt idx="4">
                  <c:v>180.3</c:v>
                </c:pt>
                <c:pt idx="5">
                  <c:v>176.91</c:v>
                </c:pt>
                <c:pt idx="6">
                  <c:v>196.13</c:v>
                </c:pt>
                <c:pt idx="7">
                  <c:v>174</c:v>
                </c:pt>
                <c:pt idx="8">
                  <c:v>209.67</c:v>
                </c:pt>
                <c:pt idx="9">
                  <c:v>210.4</c:v>
                </c:pt>
                <c:pt idx="10">
                  <c:v>224.93</c:v>
                </c:pt>
                <c:pt idx="11">
                  <c:v>217.87</c:v>
                </c:pt>
                <c:pt idx="12">
                  <c:v>297.5</c:v>
                </c:pt>
                <c:pt idx="13">
                  <c:v>297.5</c:v>
                </c:pt>
                <c:pt idx="14">
                  <c:v>325</c:v>
                </c:pt>
                <c:pt idx="15">
                  <c:v>333.75</c:v>
                </c:pt>
                <c:pt idx="16">
                  <c:v>333.75</c:v>
                </c:pt>
                <c:pt idx="17">
                  <c:v>341</c:v>
                </c:pt>
                <c:pt idx="18">
                  <c:v>341</c:v>
                </c:pt>
                <c:pt idx="19">
                  <c:v>323.5</c:v>
                </c:pt>
                <c:pt idx="20">
                  <c:v>295.13</c:v>
                </c:pt>
                <c:pt idx="21">
                  <c:v>301.22000000000003</c:v>
                </c:pt>
                <c:pt idx="22">
                  <c:v>289.64</c:v>
                </c:pt>
                <c:pt idx="23">
                  <c:v>350.4</c:v>
                </c:pt>
                <c:pt idx="24">
                  <c:v>378.3</c:v>
                </c:pt>
                <c:pt idx="25">
                  <c:v>406.2</c:v>
                </c:pt>
                <c:pt idx="26">
                  <c:v>410.33</c:v>
                </c:pt>
                <c:pt idx="27">
                  <c:v>383.93</c:v>
                </c:pt>
                <c:pt idx="28">
                  <c:v>367.53</c:v>
                </c:pt>
                <c:pt idx="29">
                  <c:v>367.53</c:v>
                </c:pt>
                <c:pt idx="30">
                  <c:v>373.67</c:v>
                </c:pt>
                <c:pt idx="31">
                  <c:v>378.33</c:v>
                </c:pt>
                <c:pt idx="32">
                  <c:v>378.33</c:v>
                </c:pt>
                <c:pt idx="33">
                  <c:v>378.33</c:v>
                </c:pt>
                <c:pt idx="34">
                  <c:v>369.8</c:v>
                </c:pt>
                <c:pt idx="35">
                  <c:v>373.67</c:v>
                </c:pt>
                <c:pt idx="36">
                  <c:v>382.8</c:v>
                </c:pt>
                <c:pt idx="37">
                  <c:v>382.8</c:v>
                </c:pt>
                <c:pt idx="38">
                  <c:v>382.8</c:v>
                </c:pt>
                <c:pt idx="39">
                  <c:v>365.27</c:v>
                </c:pt>
                <c:pt idx="40">
                  <c:v>374.2</c:v>
                </c:pt>
              </c:numCache>
            </c:numRef>
          </c:yVal>
          <c:smooth val="1"/>
          <c:extLst>
            <c:ext xmlns:c16="http://schemas.microsoft.com/office/drawing/2014/chart" uri="{C3380CC4-5D6E-409C-BE32-E72D297353CC}">
              <c16:uniqueId val="{00000041-6E30-4620-A848-B70B47E93EC0}"/>
            </c:ext>
          </c:extLst>
        </c:ser>
        <c:ser>
          <c:idx val="66"/>
          <c:order val="66"/>
          <c:tx>
            <c:strRef>
              <c:f>Sheet1!$F$69</c:f>
              <c:strCache>
                <c:ptCount val="1"/>
                <c:pt idx="0">
                  <c:v>Hogwarts Express</c:v>
                </c:pt>
              </c:strCache>
            </c:strRef>
          </c:tx>
          <c:spPr>
            <a:ln w="19050"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Sheet1!$H$69:$AV$69</c:f>
              <c:numCache>
                <c:formatCode>General</c:formatCode>
                <c:ptCount val="41"/>
                <c:pt idx="0">
                  <c:v>134</c:v>
                </c:pt>
                <c:pt idx="1">
                  <c:v>134</c:v>
                </c:pt>
                <c:pt idx="2">
                  <c:v>134</c:v>
                </c:pt>
                <c:pt idx="3">
                  <c:v>134</c:v>
                </c:pt>
                <c:pt idx="4">
                  <c:v>134</c:v>
                </c:pt>
                <c:pt idx="5">
                  <c:v>134</c:v>
                </c:pt>
                <c:pt idx="6">
                  <c:v>134</c:v>
                </c:pt>
                <c:pt idx="7">
                  <c:v>138.5</c:v>
                </c:pt>
                <c:pt idx="8">
                  <c:v>138.5</c:v>
                </c:pt>
                <c:pt idx="9">
                  <c:v>138.5</c:v>
                </c:pt>
                <c:pt idx="10">
                  <c:v>138.5</c:v>
                </c:pt>
                <c:pt idx="11">
                  <c:v>153.69999999999999</c:v>
                </c:pt>
                <c:pt idx="12">
                  <c:v>202.25</c:v>
                </c:pt>
                <c:pt idx="13">
                  <c:v>202.25</c:v>
                </c:pt>
                <c:pt idx="14">
                  <c:v>209</c:v>
                </c:pt>
                <c:pt idx="15">
                  <c:v>196.71</c:v>
                </c:pt>
                <c:pt idx="16">
                  <c:v>196.71</c:v>
                </c:pt>
                <c:pt idx="17">
                  <c:v>197.13</c:v>
                </c:pt>
                <c:pt idx="18">
                  <c:v>197.13</c:v>
                </c:pt>
                <c:pt idx="19">
                  <c:v>183.91</c:v>
                </c:pt>
                <c:pt idx="20">
                  <c:v>189.85</c:v>
                </c:pt>
                <c:pt idx="21">
                  <c:v>181.2</c:v>
                </c:pt>
                <c:pt idx="22">
                  <c:v>181.2</c:v>
                </c:pt>
                <c:pt idx="23">
                  <c:v>181.27</c:v>
                </c:pt>
                <c:pt idx="24">
                  <c:v>170.3</c:v>
                </c:pt>
                <c:pt idx="25">
                  <c:v>159.33000000000001</c:v>
                </c:pt>
                <c:pt idx="26">
                  <c:v>159.33000000000001</c:v>
                </c:pt>
                <c:pt idx="27">
                  <c:v>159.33000000000001</c:v>
                </c:pt>
                <c:pt idx="28">
                  <c:v>159.33000000000001</c:v>
                </c:pt>
                <c:pt idx="29">
                  <c:v>159.33000000000001</c:v>
                </c:pt>
                <c:pt idx="30">
                  <c:v>159.33000000000001</c:v>
                </c:pt>
                <c:pt idx="31">
                  <c:v>159.33000000000001</c:v>
                </c:pt>
                <c:pt idx="32">
                  <c:v>148.4</c:v>
                </c:pt>
                <c:pt idx="33">
                  <c:v>143.27000000000001</c:v>
                </c:pt>
                <c:pt idx="34">
                  <c:v>139.5</c:v>
                </c:pt>
                <c:pt idx="35">
                  <c:v>140.62</c:v>
                </c:pt>
                <c:pt idx="36">
                  <c:v>143.43</c:v>
                </c:pt>
                <c:pt idx="37">
                  <c:v>136.4</c:v>
                </c:pt>
                <c:pt idx="38">
                  <c:v>136.4</c:v>
                </c:pt>
                <c:pt idx="39">
                  <c:v>136.4</c:v>
                </c:pt>
                <c:pt idx="40">
                  <c:v>136.4</c:v>
                </c:pt>
              </c:numCache>
            </c:numRef>
          </c:yVal>
          <c:smooth val="1"/>
          <c:extLst>
            <c:ext xmlns:c16="http://schemas.microsoft.com/office/drawing/2014/chart" uri="{C3380CC4-5D6E-409C-BE32-E72D297353CC}">
              <c16:uniqueId val="{00000042-6E30-4620-A848-B70B47E93EC0}"/>
            </c:ext>
          </c:extLst>
        </c:ser>
        <c:ser>
          <c:idx val="67"/>
          <c:order val="67"/>
          <c:tx>
            <c:strRef>
              <c:f>Sheet1!$F$70</c:f>
              <c:strCache>
                <c:ptCount val="1"/>
                <c:pt idx="0">
                  <c:v>Rescue from the Merpeople</c:v>
                </c:pt>
              </c:strCache>
            </c:strRef>
          </c:tx>
          <c:spPr>
            <a:ln w="19050" cap="rnd">
              <a:solidFill>
                <a:schemeClr val="accent2">
                  <a:lumMod val="80000"/>
                  <a:lumOff val="20000"/>
                </a:schemeClr>
              </a:solid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Sheet1!$H$70:$AV$70</c:f>
              <c:numCache>
                <c:formatCode>General</c:formatCode>
                <c:ptCount val="41"/>
                <c:pt idx="0">
                  <c:v>153.07</c:v>
                </c:pt>
                <c:pt idx="1">
                  <c:v>153.07</c:v>
                </c:pt>
                <c:pt idx="2">
                  <c:v>153.07</c:v>
                </c:pt>
                <c:pt idx="3">
                  <c:v>153.07</c:v>
                </c:pt>
                <c:pt idx="4">
                  <c:v>153.07</c:v>
                </c:pt>
                <c:pt idx="5">
                  <c:v>153.07</c:v>
                </c:pt>
                <c:pt idx="6">
                  <c:v>153.07</c:v>
                </c:pt>
                <c:pt idx="7">
                  <c:v>153.07</c:v>
                </c:pt>
                <c:pt idx="8">
                  <c:v>153.07</c:v>
                </c:pt>
                <c:pt idx="9">
                  <c:v>153.07</c:v>
                </c:pt>
                <c:pt idx="10">
                  <c:v>153.07</c:v>
                </c:pt>
                <c:pt idx="11">
                  <c:v>146.4</c:v>
                </c:pt>
                <c:pt idx="12">
                  <c:v>121.8</c:v>
                </c:pt>
                <c:pt idx="13">
                  <c:v>121.8</c:v>
                </c:pt>
                <c:pt idx="14">
                  <c:v>121.8</c:v>
                </c:pt>
                <c:pt idx="15">
                  <c:v>121.8</c:v>
                </c:pt>
                <c:pt idx="16">
                  <c:v>121.8</c:v>
                </c:pt>
                <c:pt idx="17">
                  <c:v>122.33</c:v>
                </c:pt>
                <c:pt idx="18">
                  <c:v>130.57</c:v>
                </c:pt>
                <c:pt idx="19">
                  <c:v>118.38</c:v>
                </c:pt>
                <c:pt idx="20">
                  <c:v>127.08</c:v>
                </c:pt>
                <c:pt idx="21">
                  <c:v>121.14</c:v>
                </c:pt>
                <c:pt idx="22">
                  <c:v>118.87</c:v>
                </c:pt>
                <c:pt idx="23">
                  <c:v>113.67</c:v>
                </c:pt>
                <c:pt idx="24">
                  <c:v>117.97</c:v>
                </c:pt>
                <c:pt idx="25">
                  <c:v>122.27</c:v>
                </c:pt>
                <c:pt idx="26">
                  <c:v>119.47</c:v>
                </c:pt>
                <c:pt idx="27">
                  <c:v>119.47</c:v>
                </c:pt>
                <c:pt idx="28">
                  <c:v>118.8</c:v>
                </c:pt>
                <c:pt idx="29">
                  <c:v>118.8</c:v>
                </c:pt>
                <c:pt idx="30">
                  <c:v>123.93</c:v>
                </c:pt>
                <c:pt idx="31">
                  <c:v>123.93</c:v>
                </c:pt>
                <c:pt idx="32">
                  <c:v>134.47</c:v>
                </c:pt>
                <c:pt idx="33">
                  <c:v>128.72999999999999</c:v>
                </c:pt>
                <c:pt idx="34">
                  <c:v>133.87</c:v>
                </c:pt>
                <c:pt idx="35">
                  <c:v>133.87</c:v>
                </c:pt>
                <c:pt idx="36">
                  <c:v>134.19999999999999</c:v>
                </c:pt>
                <c:pt idx="37">
                  <c:v>134.19999999999999</c:v>
                </c:pt>
                <c:pt idx="38">
                  <c:v>134.19999999999999</c:v>
                </c:pt>
                <c:pt idx="39">
                  <c:v>137.47</c:v>
                </c:pt>
                <c:pt idx="40">
                  <c:v>137.47</c:v>
                </c:pt>
              </c:numCache>
            </c:numRef>
          </c:yVal>
          <c:smooth val="1"/>
          <c:extLst>
            <c:ext xmlns:c16="http://schemas.microsoft.com/office/drawing/2014/chart" uri="{C3380CC4-5D6E-409C-BE32-E72D297353CC}">
              <c16:uniqueId val="{00000043-6E30-4620-A848-B70B47E93EC0}"/>
            </c:ext>
          </c:extLst>
        </c:ser>
        <c:ser>
          <c:idx val="68"/>
          <c:order val="68"/>
          <c:tx>
            <c:strRef>
              <c:f>Sheet1!$F$71</c:f>
              <c:strCache>
                <c:ptCount val="1"/>
                <c:pt idx="0">
                  <c:v>Graveyard Duel</c:v>
                </c:pt>
              </c:strCache>
            </c:strRef>
          </c:tx>
          <c:spPr>
            <a:ln w="19050" cap="rnd">
              <a:solidFill>
                <a:schemeClr val="accent3">
                  <a:lumMod val="80000"/>
                  <a:lumOff val="20000"/>
                </a:schemeClr>
              </a:solid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Sheet1!$H$71:$AV$71</c:f>
              <c:numCache>
                <c:formatCode>General</c:formatCode>
                <c:ptCount val="41"/>
                <c:pt idx="0">
                  <c:v>233.47</c:v>
                </c:pt>
                <c:pt idx="1">
                  <c:v>232.33</c:v>
                </c:pt>
                <c:pt idx="2">
                  <c:v>239.87</c:v>
                </c:pt>
                <c:pt idx="3">
                  <c:v>239.87</c:v>
                </c:pt>
                <c:pt idx="4">
                  <c:v>239.87</c:v>
                </c:pt>
                <c:pt idx="5">
                  <c:v>248.7</c:v>
                </c:pt>
                <c:pt idx="6">
                  <c:v>240.87</c:v>
                </c:pt>
                <c:pt idx="7">
                  <c:v>240.87</c:v>
                </c:pt>
                <c:pt idx="8">
                  <c:v>241.53</c:v>
                </c:pt>
                <c:pt idx="9">
                  <c:v>241.53</c:v>
                </c:pt>
                <c:pt idx="10">
                  <c:v>244.87</c:v>
                </c:pt>
                <c:pt idx="11">
                  <c:v>240.27</c:v>
                </c:pt>
                <c:pt idx="12">
                  <c:v>238.13</c:v>
                </c:pt>
                <c:pt idx="13">
                  <c:v>235.89</c:v>
                </c:pt>
                <c:pt idx="14">
                  <c:v>235.89</c:v>
                </c:pt>
                <c:pt idx="15">
                  <c:v>235.89</c:v>
                </c:pt>
                <c:pt idx="16">
                  <c:v>231.8</c:v>
                </c:pt>
                <c:pt idx="17">
                  <c:v>236.73</c:v>
                </c:pt>
                <c:pt idx="18">
                  <c:v>226.5</c:v>
                </c:pt>
                <c:pt idx="19">
                  <c:v>226.5</c:v>
                </c:pt>
                <c:pt idx="20">
                  <c:v>226.5</c:v>
                </c:pt>
                <c:pt idx="21">
                  <c:v>233.2</c:v>
                </c:pt>
                <c:pt idx="22">
                  <c:v>236.33</c:v>
                </c:pt>
                <c:pt idx="23">
                  <c:v>231.13</c:v>
                </c:pt>
                <c:pt idx="24">
                  <c:v>237.33</c:v>
                </c:pt>
                <c:pt idx="25">
                  <c:v>243.53</c:v>
                </c:pt>
                <c:pt idx="26">
                  <c:v>247.8</c:v>
                </c:pt>
                <c:pt idx="27">
                  <c:v>249.13</c:v>
                </c:pt>
                <c:pt idx="28">
                  <c:v>244.2</c:v>
                </c:pt>
                <c:pt idx="29">
                  <c:v>228.4</c:v>
                </c:pt>
                <c:pt idx="30">
                  <c:v>217.07</c:v>
                </c:pt>
                <c:pt idx="31">
                  <c:v>208.33</c:v>
                </c:pt>
                <c:pt idx="32">
                  <c:v>207.93</c:v>
                </c:pt>
                <c:pt idx="33">
                  <c:v>211.8</c:v>
                </c:pt>
                <c:pt idx="34">
                  <c:v>206.33</c:v>
                </c:pt>
                <c:pt idx="35">
                  <c:v>199.07</c:v>
                </c:pt>
                <c:pt idx="36">
                  <c:v>198.6</c:v>
                </c:pt>
                <c:pt idx="37">
                  <c:v>198.6</c:v>
                </c:pt>
                <c:pt idx="38">
                  <c:v>198.6</c:v>
                </c:pt>
                <c:pt idx="39">
                  <c:v>198.6</c:v>
                </c:pt>
                <c:pt idx="40">
                  <c:v>183.13</c:v>
                </c:pt>
              </c:numCache>
            </c:numRef>
          </c:yVal>
          <c:smooth val="1"/>
          <c:extLst>
            <c:ext xmlns:c16="http://schemas.microsoft.com/office/drawing/2014/chart" uri="{C3380CC4-5D6E-409C-BE32-E72D297353CC}">
              <c16:uniqueId val="{00000044-6E30-4620-A848-B70B47E93EC0}"/>
            </c:ext>
          </c:extLst>
        </c:ser>
        <c:ser>
          <c:idx val="69"/>
          <c:order val="69"/>
          <c:tx>
            <c:strRef>
              <c:f>Sheet1!$F$72</c:f>
              <c:strCache>
                <c:ptCount val="1"/>
                <c:pt idx="0">
                  <c:v>Harry and Hungarian Horntail</c:v>
                </c:pt>
              </c:strCache>
            </c:strRef>
          </c:tx>
          <c:spPr>
            <a:ln w="19050" cap="rnd">
              <a:solidFill>
                <a:schemeClr val="accent4">
                  <a:lumMod val="80000"/>
                  <a:lumOff val="20000"/>
                </a:schemeClr>
              </a:solid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Sheet1!$H$72:$AV$72</c:f>
              <c:numCache>
                <c:formatCode>General</c:formatCode>
                <c:ptCount val="41"/>
                <c:pt idx="0">
                  <c:v>250.93</c:v>
                </c:pt>
                <c:pt idx="1">
                  <c:v>252.64</c:v>
                </c:pt>
                <c:pt idx="2">
                  <c:v>250.47</c:v>
                </c:pt>
                <c:pt idx="3">
                  <c:v>250.47</c:v>
                </c:pt>
                <c:pt idx="4">
                  <c:v>250.47</c:v>
                </c:pt>
                <c:pt idx="5">
                  <c:v>250.47</c:v>
                </c:pt>
                <c:pt idx="6">
                  <c:v>250.47</c:v>
                </c:pt>
                <c:pt idx="7">
                  <c:v>239.4</c:v>
                </c:pt>
                <c:pt idx="8">
                  <c:v>239.4</c:v>
                </c:pt>
                <c:pt idx="9">
                  <c:v>239.4</c:v>
                </c:pt>
                <c:pt idx="10">
                  <c:v>236.07</c:v>
                </c:pt>
                <c:pt idx="11">
                  <c:v>229.4</c:v>
                </c:pt>
                <c:pt idx="12">
                  <c:v>165.5</c:v>
                </c:pt>
                <c:pt idx="13">
                  <c:v>165.5</c:v>
                </c:pt>
                <c:pt idx="14">
                  <c:v>165.5</c:v>
                </c:pt>
                <c:pt idx="15">
                  <c:v>165.5</c:v>
                </c:pt>
                <c:pt idx="16">
                  <c:v>165.5</c:v>
                </c:pt>
                <c:pt idx="17">
                  <c:v>174.98</c:v>
                </c:pt>
                <c:pt idx="18">
                  <c:v>174.89</c:v>
                </c:pt>
                <c:pt idx="19">
                  <c:v>182.18</c:v>
                </c:pt>
                <c:pt idx="20">
                  <c:v>182.18</c:v>
                </c:pt>
                <c:pt idx="21">
                  <c:v>182.18</c:v>
                </c:pt>
                <c:pt idx="22">
                  <c:v>182.18</c:v>
                </c:pt>
                <c:pt idx="23">
                  <c:v>191.08</c:v>
                </c:pt>
                <c:pt idx="24">
                  <c:v>198.185</c:v>
                </c:pt>
                <c:pt idx="25">
                  <c:v>205.29</c:v>
                </c:pt>
                <c:pt idx="26">
                  <c:v>201.33</c:v>
                </c:pt>
                <c:pt idx="27">
                  <c:v>201.33</c:v>
                </c:pt>
                <c:pt idx="28">
                  <c:v>185.2</c:v>
                </c:pt>
                <c:pt idx="29">
                  <c:v>173.36</c:v>
                </c:pt>
                <c:pt idx="30">
                  <c:v>180.58</c:v>
                </c:pt>
                <c:pt idx="31">
                  <c:v>180.58</c:v>
                </c:pt>
                <c:pt idx="32">
                  <c:v>180.58</c:v>
                </c:pt>
                <c:pt idx="33">
                  <c:v>180.58</c:v>
                </c:pt>
                <c:pt idx="34">
                  <c:v>169.77</c:v>
                </c:pt>
                <c:pt idx="35">
                  <c:v>169.77</c:v>
                </c:pt>
                <c:pt idx="36">
                  <c:v>167.86</c:v>
                </c:pt>
                <c:pt idx="37">
                  <c:v>167.86</c:v>
                </c:pt>
                <c:pt idx="38">
                  <c:v>151</c:v>
                </c:pt>
                <c:pt idx="39">
                  <c:v>146.33000000000001</c:v>
                </c:pt>
                <c:pt idx="40">
                  <c:v>146.33000000000001</c:v>
                </c:pt>
              </c:numCache>
            </c:numRef>
          </c:yVal>
          <c:smooth val="1"/>
          <c:extLst>
            <c:ext xmlns:c16="http://schemas.microsoft.com/office/drawing/2014/chart" uri="{C3380CC4-5D6E-409C-BE32-E72D297353CC}">
              <c16:uniqueId val="{00000045-6E30-4620-A848-B70B47E93EC0}"/>
            </c:ext>
          </c:extLst>
        </c:ser>
        <c:ser>
          <c:idx val="70"/>
          <c:order val="70"/>
          <c:tx>
            <c:strRef>
              <c:f>Sheet1!$F$73</c:f>
              <c:strCache>
                <c:ptCount val="1"/>
                <c:pt idx="0">
                  <c:v>The Durmstrang Ship</c:v>
                </c:pt>
              </c:strCache>
            </c:strRef>
          </c:tx>
          <c:spPr>
            <a:ln w="19050" cap="rnd">
              <a:solidFill>
                <a:schemeClr val="accent5">
                  <a:lumMod val="80000"/>
                  <a:lumOff val="20000"/>
                </a:schemeClr>
              </a:solid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Sheet1!$H$73:$AV$73</c:f>
              <c:numCache>
                <c:formatCode>General</c:formatCode>
                <c:ptCount val="41"/>
                <c:pt idx="0">
                  <c:v>198.77</c:v>
                </c:pt>
                <c:pt idx="1">
                  <c:v>198.77</c:v>
                </c:pt>
                <c:pt idx="2">
                  <c:v>198.77</c:v>
                </c:pt>
                <c:pt idx="3">
                  <c:v>198.77</c:v>
                </c:pt>
                <c:pt idx="4">
                  <c:v>198.77</c:v>
                </c:pt>
                <c:pt idx="5">
                  <c:v>198.77</c:v>
                </c:pt>
                <c:pt idx="6">
                  <c:v>198.77</c:v>
                </c:pt>
                <c:pt idx="7">
                  <c:v>198.77</c:v>
                </c:pt>
                <c:pt idx="8">
                  <c:v>198.77</c:v>
                </c:pt>
                <c:pt idx="9">
                  <c:v>198.77</c:v>
                </c:pt>
                <c:pt idx="10">
                  <c:v>198.77</c:v>
                </c:pt>
                <c:pt idx="11">
                  <c:v>198.77</c:v>
                </c:pt>
                <c:pt idx="25">
                  <c:v>0</c:v>
                </c:pt>
                <c:pt idx="26">
                  <c:v>0</c:v>
                </c:pt>
                <c:pt idx="27">
                  <c:v>0</c:v>
                </c:pt>
                <c:pt idx="28">
                  <c:v>0</c:v>
                </c:pt>
              </c:numCache>
            </c:numRef>
          </c:yVal>
          <c:smooth val="1"/>
          <c:extLst>
            <c:ext xmlns:c16="http://schemas.microsoft.com/office/drawing/2014/chart" uri="{C3380CC4-5D6E-409C-BE32-E72D297353CC}">
              <c16:uniqueId val="{00000046-6E30-4620-A848-B70B47E93EC0}"/>
            </c:ext>
          </c:extLst>
        </c:ser>
        <c:ser>
          <c:idx val="71"/>
          <c:order val="71"/>
          <c:tx>
            <c:strRef>
              <c:f>Sheet1!$F$74</c:f>
              <c:strCache>
                <c:ptCount val="1"/>
                <c:pt idx="0">
                  <c:v>The Durmstrang Ship with minifigures</c:v>
                </c:pt>
              </c:strCache>
            </c:strRef>
          </c:tx>
          <c:spPr>
            <a:ln w="19050" cap="rnd">
              <a:solidFill>
                <a:schemeClr val="accent6">
                  <a:lumMod val="80000"/>
                  <a:lumOff val="20000"/>
                </a:schemeClr>
              </a:solid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Sheet1!$H$74:$AV$74</c:f>
              <c:numCache>
                <c:formatCode>General</c:formatCode>
                <c:ptCount val="41"/>
                <c:pt idx="0">
                  <c:v>175.88</c:v>
                </c:pt>
                <c:pt idx="1">
                  <c:v>186.4</c:v>
                </c:pt>
                <c:pt idx="2">
                  <c:v>193.27</c:v>
                </c:pt>
                <c:pt idx="3">
                  <c:v>193.27</c:v>
                </c:pt>
                <c:pt idx="4">
                  <c:v>193.27</c:v>
                </c:pt>
                <c:pt idx="5">
                  <c:v>193.27</c:v>
                </c:pt>
                <c:pt idx="6">
                  <c:v>193.27</c:v>
                </c:pt>
                <c:pt idx="7">
                  <c:v>193.75</c:v>
                </c:pt>
                <c:pt idx="8">
                  <c:v>196.54</c:v>
                </c:pt>
                <c:pt idx="9">
                  <c:v>196.54</c:v>
                </c:pt>
                <c:pt idx="10">
                  <c:v>189.93</c:v>
                </c:pt>
                <c:pt idx="11">
                  <c:v>201.47</c:v>
                </c:pt>
                <c:pt idx="12">
                  <c:v>201.87</c:v>
                </c:pt>
                <c:pt idx="13">
                  <c:v>199.07</c:v>
                </c:pt>
                <c:pt idx="14">
                  <c:v>199.53</c:v>
                </c:pt>
                <c:pt idx="15">
                  <c:v>201.13</c:v>
                </c:pt>
                <c:pt idx="16">
                  <c:v>200.8</c:v>
                </c:pt>
                <c:pt idx="17">
                  <c:v>197.07</c:v>
                </c:pt>
                <c:pt idx="18">
                  <c:v>197.07</c:v>
                </c:pt>
                <c:pt idx="19">
                  <c:v>192.87</c:v>
                </c:pt>
                <c:pt idx="20">
                  <c:v>192.87</c:v>
                </c:pt>
                <c:pt idx="21">
                  <c:v>193.8</c:v>
                </c:pt>
                <c:pt idx="22">
                  <c:v>103</c:v>
                </c:pt>
                <c:pt idx="23">
                  <c:v>196.4</c:v>
                </c:pt>
                <c:pt idx="24">
                  <c:v>191.9</c:v>
                </c:pt>
                <c:pt idx="25">
                  <c:v>187.4</c:v>
                </c:pt>
                <c:pt idx="26">
                  <c:v>186.6</c:v>
                </c:pt>
                <c:pt idx="27">
                  <c:v>186.07</c:v>
                </c:pt>
                <c:pt idx="28">
                  <c:v>179.93</c:v>
                </c:pt>
                <c:pt idx="29">
                  <c:v>179.93</c:v>
                </c:pt>
                <c:pt idx="30">
                  <c:v>178.27</c:v>
                </c:pt>
                <c:pt idx="31">
                  <c:v>178.27</c:v>
                </c:pt>
                <c:pt idx="32">
                  <c:v>178.27</c:v>
                </c:pt>
                <c:pt idx="33">
                  <c:v>178.27</c:v>
                </c:pt>
                <c:pt idx="34">
                  <c:v>178.27</c:v>
                </c:pt>
                <c:pt idx="35">
                  <c:v>178.27</c:v>
                </c:pt>
                <c:pt idx="36">
                  <c:v>178.27</c:v>
                </c:pt>
                <c:pt idx="37">
                  <c:v>178.27</c:v>
                </c:pt>
                <c:pt idx="38">
                  <c:v>178.27</c:v>
                </c:pt>
                <c:pt idx="39">
                  <c:v>171.07</c:v>
                </c:pt>
                <c:pt idx="40">
                  <c:v>150.4</c:v>
                </c:pt>
              </c:numCache>
            </c:numRef>
          </c:yVal>
          <c:smooth val="1"/>
          <c:extLst>
            <c:ext xmlns:c16="http://schemas.microsoft.com/office/drawing/2014/chart" uri="{C3380CC4-5D6E-409C-BE32-E72D297353CC}">
              <c16:uniqueId val="{00000047-6E30-4620-A848-B70B47E93EC0}"/>
            </c:ext>
          </c:extLst>
        </c:ser>
        <c:ser>
          <c:idx val="72"/>
          <c:order val="72"/>
          <c:tx>
            <c:strRef>
              <c:f>Sheet1!$F$75</c:f>
              <c:strCache>
                <c:ptCount val="1"/>
                <c:pt idx="0">
                  <c:v>Hogwats Castle</c:v>
                </c:pt>
              </c:strCache>
            </c:strRef>
          </c:tx>
          <c:spPr>
            <a:ln w="19050" cap="rnd">
              <a:solidFill>
                <a:schemeClr val="accent1">
                  <a:lumMod val="80000"/>
                </a:schemeClr>
              </a:solidFill>
              <a:round/>
            </a:ln>
            <a:effectLst/>
          </c:spPr>
          <c:marker>
            <c:symbol val="circle"/>
            <c:size val="5"/>
            <c:spPr>
              <a:solidFill>
                <a:schemeClr val="accent1">
                  <a:lumMod val="80000"/>
                </a:schemeClr>
              </a:solidFill>
              <a:ln w="9525">
                <a:solidFill>
                  <a:schemeClr val="accent1">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Sheet1!$H$75:$AV$75</c:f>
              <c:numCache>
                <c:formatCode>General</c:formatCode>
                <c:ptCount val="41"/>
                <c:pt idx="0">
                  <c:v>432.93</c:v>
                </c:pt>
                <c:pt idx="1">
                  <c:v>422.2</c:v>
                </c:pt>
                <c:pt idx="2">
                  <c:v>418.53</c:v>
                </c:pt>
                <c:pt idx="3">
                  <c:v>418.53</c:v>
                </c:pt>
                <c:pt idx="4">
                  <c:v>409.6</c:v>
                </c:pt>
                <c:pt idx="5">
                  <c:v>409.6</c:v>
                </c:pt>
                <c:pt idx="6">
                  <c:v>422.93</c:v>
                </c:pt>
                <c:pt idx="7">
                  <c:v>410.27</c:v>
                </c:pt>
                <c:pt idx="8">
                  <c:v>425.87</c:v>
                </c:pt>
                <c:pt idx="9">
                  <c:v>425.87</c:v>
                </c:pt>
                <c:pt idx="10">
                  <c:v>451.47</c:v>
                </c:pt>
                <c:pt idx="11">
                  <c:v>485.53</c:v>
                </c:pt>
                <c:pt idx="12">
                  <c:v>475.12</c:v>
                </c:pt>
                <c:pt idx="13">
                  <c:v>485.4</c:v>
                </c:pt>
                <c:pt idx="14">
                  <c:v>485.4</c:v>
                </c:pt>
                <c:pt idx="15">
                  <c:v>483.4</c:v>
                </c:pt>
                <c:pt idx="16">
                  <c:v>428.73</c:v>
                </c:pt>
                <c:pt idx="17">
                  <c:v>404.2</c:v>
                </c:pt>
                <c:pt idx="18">
                  <c:v>404.2</c:v>
                </c:pt>
                <c:pt idx="19">
                  <c:v>416.33</c:v>
                </c:pt>
                <c:pt idx="20">
                  <c:v>416.33</c:v>
                </c:pt>
                <c:pt idx="21">
                  <c:v>428.93</c:v>
                </c:pt>
                <c:pt idx="22">
                  <c:v>450.33</c:v>
                </c:pt>
                <c:pt idx="23">
                  <c:v>471.27</c:v>
                </c:pt>
                <c:pt idx="24">
                  <c:v>419.07499999999999</c:v>
                </c:pt>
                <c:pt idx="25">
                  <c:v>366.88</c:v>
                </c:pt>
                <c:pt idx="26">
                  <c:v>366.88</c:v>
                </c:pt>
                <c:pt idx="27">
                  <c:v>366.88</c:v>
                </c:pt>
                <c:pt idx="28">
                  <c:v>350.56</c:v>
                </c:pt>
                <c:pt idx="29">
                  <c:v>287</c:v>
                </c:pt>
                <c:pt idx="30">
                  <c:v>287</c:v>
                </c:pt>
                <c:pt idx="31">
                  <c:v>225</c:v>
                </c:pt>
                <c:pt idx="32">
                  <c:v>161</c:v>
                </c:pt>
                <c:pt idx="33">
                  <c:v>218</c:v>
                </c:pt>
                <c:pt idx="34">
                  <c:v>235.2</c:v>
                </c:pt>
                <c:pt idx="35">
                  <c:v>472.5</c:v>
                </c:pt>
                <c:pt idx="36">
                  <c:v>488.29</c:v>
                </c:pt>
                <c:pt idx="37">
                  <c:v>516.20000000000005</c:v>
                </c:pt>
                <c:pt idx="38">
                  <c:v>553.6</c:v>
                </c:pt>
                <c:pt idx="39">
                  <c:v>552.6</c:v>
                </c:pt>
                <c:pt idx="40">
                  <c:v>571.6</c:v>
                </c:pt>
              </c:numCache>
            </c:numRef>
          </c:yVal>
          <c:smooth val="1"/>
          <c:extLst>
            <c:ext xmlns:c16="http://schemas.microsoft.com/office/drawing/2014/chart" uri="{C3380CC4-5D6E-409C-BE32-E72D297353CC}">
              <c16:uniqueId val="{00000048-6E30-4620-A848-B70B47E93EC0}"/>
            </c:ext>
          </c:extLst>
        </c:ser>
        <c:ser>
          <c:idx val="73"/>
          <c:order val="73"/>
          <c:tx>
            <c:strRef>
              <c:f>Sheet1!$F$76</c:f>
              <c:strCache>
                <c:ptCount val="1"/>
                <c:pt idx="0">
                  <c:v>Freeing Dobby</c:v>
                </c:pt>
              </c:strCache>
            </c:strRef>
          </c:tx>
          <c:spPr>
            <a:ln w="19050" cap="rnd">
              <a:solidFill>
                <a:schemeClr val="accent2">
                  <a:lumMod val="80000"/>
                </a:schemeClr>
              </a:solidFill>
              <a:round/>
            </a:ln>
            <a:effectLst/>
          </c:spPr>
          <c:marker>
            <c:symbol val="circle"/>
            <c:size val="5"/>
            <c:spPr>
              <a:solidFill>
                <a:schemeClr val="accent2">
                  <a:lumMod val="80000"/>
                </a:schemeClr>
              </a:solidFill>
              <a:ln w="9525">
                <a:solidFill>
                  <a:schemeClr val="accent2">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Sheet1!$H$76:$AV$76</c:f>
              <c:numCache>
                <c:formatCode>General</c:formatCode>
                <c:ptCount val="41"/>
                <c:pt idx="0">
                  <c:v>32.85</c:v>
                </c:pt>
                <c:pt idx="1">
                  <c:v>31.17</c:v>
                </c:pt>
                <c:pt idx="2">
                  <c:v>32.35</c:v>
                </c:pt>
                <c:pt idx="3">
                  <c:v>30.33</c:v>
                </c:pt>
                <c:pt idx="4">
                  <c:v>30.78</c:v>
                </c:pt>
                <c:pt idx="5">
                  <c:v>30.47</c:v>
                </c:pt>
                <c:pt idx="6">
                  <c:v>32.869999999999997</c:v>
                </c:pt>
                <c:pt idx="7">
                  <c:v>31.86</c:v>
                </c:pt>
                <c:pt idx="8">
                  <c:v>31.47</c:v>
                </c:pt>
                <c:pt idx="9">
                  <c:v>34.67</c:v>
                </c:pt>
                <c:pt idx="10">
                  <c:v>33.17</c:v>
                </c:pt>
                <c:pt idx="11">
                  <c:v>38.619999999999997</c:v>
                </c:pt>
                <c:pt idx="12">
                  <c:v>38.31</c:v>
                </c:pt>
                <c:pt idx="13">
                  <c:v>34.909999999999997</c:v>
                </c:pt>
                <c:pt idx="14">
                  <c:v>36.590000000000003</c:v>
                </c:pt>
                <c:pt idx="15">
                  <c:v>32.4</c:v>
                </c:pt>
                <c:pt idx="16">
                  <c:v>34.17</c:v>
                </c:pt>
                <c:pt idx="17">
                  <c:v>34.56</c:v>
                </c:pt>
                <c:pt idx="18">
                  <c:v>34</c:v>
                </c:pt>
                <c:pt idx="19">
                  <c:v>33.26</c:v>
                </c:pt>
                <c:pt idx="20">
                  <c:v>35.72</c:v>
                </c:pt>
                <c:pt idx="21">
                  <c:v>36.590000000000003</c:v>
                </c:pt>
                <c:pt idx="22">
                  <c:v>38.270000000000003</c:v>
                </c:pt>
                <c:pt idx="23">
                  <c:v>40.29</c:v>
                </c:pt>
                <c:pt idx="24">
                  <c:v>38.994999999999997</c:v>
                </c:pt>
                <c:pt idx="25">
                  <c:v>37.700000000000003</c:v>
                </c:pt>
                <c:pt idx="26">
                  <c:v>34.520000000000003</c:v>
                </c:pt>
                <c:pt idx="27">
                  <c:v>37.619999999999997</c:v>
                </c:pt>
                <c:pt idx="28">
                  <c:v>45.81</c:v>
                </c:pt>
                <c:pt idx="29">
                  <c:v>37.869999999999997</c:v>
                </c:pt>
                <c:pt idx="30">
                  <c:v>34.35</c:v>
                </c:pt>
                <c:pt idx="31">
                  <c:v>35.049999999999997</c:v>
                </c:pt>
                <c:pt idx="32">
                  <c:v>36.33</c:v>
                </c:pt>
                <c:pt idx="33">
                  <c:v>26.27</c:v>
                </c:pt>
                <c:pt idx="34">
                  <c:v>32.44</c:v>
                </c:pt>
                <c:pt idx="35">
                  <c:v>35.130000000000003</c:v>
                </c:pt>
                <c:pt idx="36">
                  <c:v>38.130000000000003</c:v>
                </c:pt>
                <c:pt idx="37">
                  <c:v>32.93</c:v>
                </c:pt>
                <c:pt idx="38">
                  <c:v>31.47</c:v>
                </c:pt>
                <c:pt idx="39">
                  <c:v>29.93</c:v>
                </c:pt>
                <c:pt idx="40">
                  <c:v>31.2</c:v>
                </c:pt>
              </c:numCache>
            </c:numRef>
          </c:yVal>
          <c:smooth val="1"/>
          <c:extLst>
            <c:ext xmlns:c16="http://schemas.microsoft.com/office/drawing/2014/chart" uri="{C3380CC4-5D6E-409C-BE32-E72D297353CC}">
              <c16:uniqueId val="{00000049-6E30-4620-A848-B70B47E93EC0}"/>
            </c:ext>
          </c:extLst>
        </c:ser>
        <c:ser>
          <c:idx val="74"/>
          <c:order val="74"/>
          <c:tx>
            <c:strRef>
              <c:f>Sheet1!$F$77</c:f>
              <c:strCache>
                <c:ptCount val="1"/>
                <c:pt idx="0">
                  <c:v>Quidditch Match</c:v>
                </c:pt>
              </c:strCache>
            </c:strRef>
          </c:tx>
          <c:spPr>
            <a:ln w="19050" cap="rnd">
              <a:solidFill>
                <a:schemeClr val="accent3">
                  <a:lumMod val="80000"/>
                </a:schemeClr>
              </a:solidFill>
              <a:round/>
            </a:ln>
            <a:effectLst/>
          </c:spPr>
          <c:marker>
            <c:symbol val="circle"/>
            <c:size val="5"/>
            <c:spPr>
              <a:solidFill>
                <a:schemeClr val="accent3">
                  <a:lumMod val="80000"/>
                </a:schemeClr>
              </a:solidFill>
              <a:ln w="9525">
                <a:solidFill>
                  <a:schemeClr val="accent3">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Sheet1!$H$77:$AV$77</c:f>
              <c:numCache>
                <c:formatCode>General</c:formatCode>
                <c:ptCount val="41"/>
                <c:pt idx="0">
                  <c:v>115.23</c:v>
                </c:pt>
                <c:pt idx="1">
                  <c:v>98</c:v>
                </c:pt>
                <c:pt idx="2">
                  <c:v>96.33</c:v>
                </c:pt>
                <c:pt idx="3">
                  <c:v>103.6</c:v>
                </c:pt>
                <c:pt idx="4">
                  <c:v>103.2</c:v>
                </c:pt>
                <c:pt idx="5">
                  <c:v>94.07</c:v>
                </c:pt>
                <c:pt idx="6">
                  <c:v>93.73</c:v>
                </c:pt>
                <c:pt idx="7">
                  <c:v>100.17</c:v>
                </c:pt>
                <c:pt idx="8">
                  <c:v>102.67</c:v>
                </c:pt>
                <c:pt idx="9">
                  <c:v>112.39</c:v>
                </c:pt>
                <c:pt idx="10">
                  <c:v>109.94</c:v>
                </c:pt>
                <c:pt idx="11">
                  <c:v>127.66</c:v>
                </c:pt>
                <c:pt idx="12">
                  <c:v>127.08</c:v>
                </c:pt>
                <c:pt idx="13">
                  <c:v>109.93</c:v>
                </c:pt>
                <c:pt idx="14">
                  <c:v>106.4</c:v>
                </c:pt>
                <c:pt idx="15">
                  <c:v>104.33</c:v>
                </c:pt>
                <c:pt idx="16">
                  <c:v>101.87</c:v>
                </c:pt>
                <c:pt idx="17">
                  <c:v>106</c:v>
                </c:pt>
                <c:pt idx="18">
                  <c:v>103.73</c:v>
                </c:pt>
                <c:pt idx="19">
                  <c:v>105.95</c:v>
                </c:pt>
                <c:pt idx="20">
                  <c:v>107.65</c:v>
                </c:pt>
                <c:pt idx="21">
                  <c:v>110.07</c:v>
                </c:pt>
                <c:pt idx="22">
                  <c:v>107.2</c:v>
                </c:pt>
                <c:pt idx="23">
                  <c:v>128.03</c:v>
                </c:pt>
                <c:pt idx="24">
                  <c:v>120.61499999999999</c:v>
                </c:pt>
                <c:pt idx="25">
                  <c:v>113.2</c:v>
                </c:pt>
                <c:pt idx="26">
                  <c:v>113.67</c:v>
                </c:pt>
                <c:pt idx="27">
                  <c:v>109</c:v>
                </c:pt>
                <c:pt idx="28">
                  <c:v>94.58</c:v>
                </c:pt>
                <c:pt idx="29">
                  <c:v>93.73</c:v>
                </c:pt>
                <c:pt idx="30">
                  <c:v>93.33</c:v>
                </c:pt>
                <c:pt idx="31">
                  <c:v>90.87</c:v>
                </c:pt>
                <c:pt idx="32">
                  <c:v>92.33</c:v>
                </c:pt>
                <c:pt idx="33">
                  <c:v>70.73</c:v>
                </c:pt>
                <c:pt idx="34">
                  <c:v>82.33</c:v>
                </c:pt>
                <c:pt idx="35">
                  <c:v>88.33</c:v>
                </c:pt>
                <c:pt idx="36">
                  <c:v>86.93</c:v>
                </c:pt>
                <c:pt idx="37">
                  <c:v>86.2</c:v>
                </c:pt>
                <c:pt idx="38">
                  <c:v>81.2</c:v>
                </c:pt>
                <c:pt idx="39">
                  <c:v>78.930000000000007</c:v>
                </c:pt>
                <c:pt idx="40">
                  <c:v>75.13</c:v>
                </c:pt>
              </c:numCache>
            </c:numRef>
          </c:yVal>
          <c:smooth val="1"/>
          <c:extLst>
            <c:ext xmlns:c16="http://schemas.microsoft.com/office/drawing/2014/chart" uri="{C3380CC4-5D6E-409C-BE32-E72D297353CC}">
              <c16:uniqueId val="{0000004A-6E30-4620-A848-B70B47E93EC0}"/>
            </c:ext>
          </c:extLst>
        </c:ser>
        <c:ser>
          <c:idx val="75"/>
          <c:order val="75"/>
          <c:tx>
            <c:strRef>
              <c:f>Sheet1!$F$78</c:f>
              <c:strCache>
                <c:ptCount val="1"/>
                <c:pt idx="0">
                  <c:v>Hagrid's Hut</c:v>
                </c:pt>
              </c:strCache>
            </c:strRef>
          </c:tx>
          <c:spPr>
            <a:ln w="19050" cap="rnd">
              <a:solidFill>
                <a:schemeClr val="accent4">
                  <a:lumMod val="80000"/>
                </a:schemeClr>
              </a:solidFill>
              <a:round/>
            </a:ln>
            <a:effectLst/>
          </c:spPr>
          <c:marker>
            <c:symbol val="circle"/>
            <c:size val="5"/>
            <c:spPr>
              <a:solidFill>
                <a:schemeClr val="accent4">
                  <a:lumMod val="80000"/>
                </a:schemeClr>
              </a:solidFill>
              <a:ln w="9525">
                <a:solidFill>
                  <a:schemeClr val="accent4">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Sheet1!$H$78:$AV$78</c:f>
              <c:numCache>
                <c:formatCode>General</c:formatCode>
                <c:ptCount val="41"/>
                <c:pt idx="0">
                  <c:v>154.26</c:v>
                </c:pt>
                <c:pt idx="1">
                  <c:v>129.33000000000001</c:v>
                </c:pt>
                <c:pt idx="2">
                  <c:v>130.53</c:v>
                </c:pt>
                <c:pt idx="3">
                  <c:v>131.66999999999999</c:v>
                </c:pt>
                <c:pt idx="4">
                  <c:v>129.53</c:v>
                </c:pt>
                <c:pt idx="5">
                  <c:v>128.6</c:v>
                </c:pt>
                <c:pt idx="6">
                  <c:v>123.07</c:v>
                </c:pt>
                <c:pt idx="7">
                  <c:v>117.87</c:v>
                </c:pt>
                <c:pt idx="8">
                  <c:v>131.4</c:v>
                </c:pt>
                <c:pt idx="9">
                  <c:v>129.33000000000001</c:v>
                </c:pt>
                <c:pt idx="10">
                  <c:v>128.25</c:v>
                </c:pt>
                <c:pt idx="11">
                  <c:v>136.11000000000001</c:v>
                </c:pt>
                <c:pt idx="12">
                  <c:v>148.25</c:v>
                </c:pt>
                <c:pt idx="13">
                  <c:v>122.8</c:v>
                </c:pt>
                <c:pt idx="14">
                  <c:v>117.07</c:v>
                </c:pt>
                <c:pt idx="15">
                  <c:v>110.2</c:v>
                </c:pt>
                <c:pt idx="16">
                  <c:v>122.33</c:v>
                </c:pt>
                <c:pt idx="17">
                  <c:v>121.13</c:v>
                </c:pt>
                <c:pt idx="18">
                  <c:v>122.8</c:v>
                </c:pt>
                <c:pt idx="19">
                  <c:v>124.25</c:v>
                </c:pt>
                <c:pt idx="20">
                  <c:v>122.38</c:v>
                </c:pt>
                <c:pt idx="21">
                  <c:v>131.4</c:v>
                </c:pt>
                <c:pt idx="22">
                  <c:v>145.79</c:v>
                </c:pt>
                <c:pt idx="23">
                  <c:v>136.38</c:v>
                </c:pt>
                <c:pt idx="24">
                  <c:v>135.49</c:v>
                </c:pt>
                <c:pt idx="25">
                  <c:v>134.6</c:v>
                </c:pt>
                <c:pt idx="26">
                  <c:v>142.13</c:v>
                </c:pt>
                <c:pt idx="27">
                  <c:v>146.13</c:v>
                </c:pt>
                <c:pt idx="28">
                  <c:v>137</c:v>
                </c:pt>
                <c:pt idx="29">
                  <c:v>105.13</c:v>
                </c:pt>
                <c:pt idx="30">
                  <c:v>107.6</c:v>
                </c:pt>
                <c:pt idx="31">
                  <c:v>113.6</c:v>
                </c:pt>
                <c:pt idx="32">
                  <c:v>112.67</c:v>
                </c:pt>
                <c:pt idx="33">
                  <c:v>128.66999999999999</c:v>
                </c:pt>
                <c:pt idx="34">
                  <c:v>136.47</c:v>
                </c:pt>
                <c:pt idx="35">
                  <c:v>132.33000000000001</c:v>
                </c:pt>
                <c:pt idx="36">
                  <c:v>121.07</c:v>
                </c:pt>
                <c:pt idx="37">
                  <c:v>125.67</c:v>
                </c:pt>
                <c:pt idx="38">
                  <c:v>125.13</c:v>
                </c:pt>
                <c:pt idx="39">
                  <c:v>125.2</c:v>
                </c:pt>
                <c:pt idx="40">
                  <c:v>129.93</c:v>
                </c:pt>
              </c:numCache>
            </c:numRef>
          </c:yVal>
          <c:smooth val="1"/>
          <c:extLst>
            <c:ext xmlns:c16="http://schemas.microsoft.com/office/drawing/2014/chart" uri="{C3380CC4-5D6E-409C-BE32-E72D297353CC}">
              <c16:uniqueId val="{0000004B-6E30-4620-A848-B70B47E93EC0}"/>
            </c:ext>
          </c:extLst>
        </c:ser>
        <c:ser>
          <c:idx val="76"/>
          <c:order val="76"/>
          <c:tx>
            <c:strRef>
              <c:f>Sheet1!$F$79</c:f>
              <c:strCache>
                <c:ptCount val="1"/>
                <c:pt idx="0">
                  <c:v>The Burrow</c:v>
                </c:pt>
              </c:strCache>
            </c:strRef>
          </c:tx>
          <c:spPr>
            <a:ln w="19050" cap="rnd">
              <a:solidFill>
                <a:schemeClr val="accent5">
                  <a:lumMod val="80000"/>
                </a:schemeClr>
              </a:solidFill>
              <a:round/>
            </a:ln>
            <a:effectLst/>
          </c:spPr>
          <c:marker>
            <c:symbol val="circle"/>
            <c:size val="5"/>
            <c:spPr>
              <a:solidFill>
                <a:schemeClr val="accent5">
                  <a:lumMod val="80000"/>
                </a:schemeClr>
              </a:solidFill>
              <a:ln w="9525">
                <a:solidFill>
                  <a:schemeClr val="accent5">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Sheet1!$H$79:$AV$79</c:f>
              <c:numCache>
                <c:formatCode>General</c:formatCode>
                <c:ptCount val="41"/>
                <c:pt idx="0">
                  <c:v>208</c:v>
                </c:pt>
                <c:pt idx="1">
                  <c:v>172.5</c:v>
                </c:pt>
                <c:pt idx="2">
                  <c:v>182.2</c:v>
                </c:pt>
                <c:pt idx="3">
                  <c:v>182.2</c:v>
                </c:pt>
                <c:pt idx="4">
                  <c:v>181.93</c:v>
                </c:pt>
                <c:pt idx="5">
                  <c:v>181.67</c:v>
                </c:pt>
                <c:pt idx="6">
                  <c:v>161.6</c:v>
                </c:pt>
                <c:pt idx="7">
                  <c:v>189.67</c:v>
                </c:pt>
                <c:pt idx="8">
                  <c:v>214.67</c:v>
                </c:pt>
                <c:pt idx="9">
                  <c:v>218.4</c:v>
                </c:pt>
                <c:pt idx="10">
                  <c:v>207.33</c:v>
                </c:pt>
                <c:pt idx="11">
                  <c:v>219.79</c:v>
                </c:pt>
                <c:pt idx="12">
                  <c:v>231.26</c:v>
                </c:pt>
                <c:pt idx="13">
                  <c:v>197.47</c:v>
                </c:pt>
                <c:pt idx="14">
                  <c:v>185.8</c:v>
                </c:pt>
                <c:pt idx="15">
                  <c:v>182.87</c:v>
                </c:pt>
                <c:pt idx="16">
                  <c:v>177.93</c:v>
                </c:pt>
                <c:pt idx="17">
                  <c:v>193.33</c:v>
                </c:pt>
                <c:pt idx="18">
                  <c:v>181.73</c:v>
                </c:pt>
                <c:pt idx="19">
                  <c:v>164.93</c:v>
                </c:pt>
                <c:pt idx="20">
                  <c:v>185.2</c:v>
                </c:pt>
                <c:pt idx="21">
                  <c:v>187.67</c:v>
                </c:pt>
                <c:pt idx="22">
                  <c:v>180.93</c:v>
                </c:pt>
                <c:pt idx="23">
                  <c:v>209.53</c:v>
                </c:pt>
                <c:pt idx="24">
                  <c:v>194.065</c:v>
                </c:pt>
                <c:pt idx="25">
                  <c:v>178.6</c:v>
                </c:pt>
                <c:pt idx="26">
                  <c:v>206.2</c:v>
                </c:pt>
                <c:pt idx="27">
                  <c:v>202.87</c:v>
                </c:pt>
                <c:pt idx="28">
                  <c:v>211.13</c:v>
                </c:pt>
                <c:pt idx="29">
                  <c:v>190</c:v>
                </c:pt>
                <c:pt idx="30">
                  <c:v>167.53</c:v>
                </c:pt>
                <c:pt idx="31">
                  <c:v>185.6</c:v>
                </c:pt>
                <c:pt idx="32">
                  <c:v>202</c:v>
                </c:pt>
                <c:pt idx="33">
                  <c:v>222.2</c:v>
                </c:pt>
                <c:pt idx="34">
                  <c:v>224</c:v>
                </c:pt>
                <c:pt idx="35">
                  <c:v>220.2</c:v>
                </c:pt>
                <c:pt idx="36">
                  <c:v>203.13</c:v>
                </c:pt>
                <c:pt idx="37">
                  <c:v>205</c:v>
                </c:pt>
                <c:pt idx="38">
                  <c:v>215</c:v>
                </c:pt>
                <c:pt idx="39">
                  <c:v>215</c:v>
                </c:pt>
                <c:pt idx="40">
                  <c:v>210.67</c:v>
                </c:pt>
              </c:numCache>
            </c:numRef>
          </c:yVal>
          <c:smooth val="1"/>
          <c:extLst>
            <c:ext xmlns:c16="http://schemas.microsoft.com/office/drawing/2014/chart" uri="{C3380CC4-5D6E-409C-BE32-E72D297353CC}">
              <c16:uniqueId val="{0000004C-6E30-4620-A848-B70B47E93EC0}"/>
            </c:ext>
          </c:extLst>
        </c:ser>
        <c:ser>
          <c:idx val="77"/>
          <c:order val="77"/>
          <c:tx>
            <c:strRef>
              <c:f>Sheet1!$F$80</c:f>
              <c:strCache>
                <c:ptCount val="1"/>
                <c:pt idx="0">
                  <c:v>Hogwarts Express</c:v>
                </c:pt>
              </c:strCache>
            </c:strRef>
          </c:tx>
          <c:spPr>
            <a:ln w="19050" cap="rnd">
              <a:solidFill>
                <a:schemeClr val="accent6">
                  <a:lumMod val="80000"/>
                </a:schemeClr>
              </a:solidFill>
              <a:round/>
            </a:ln>
            <a:effectLst/>
          </c:spPr>
          <c:marker>
            <c:symbol val="circle"/>
            <c:size val="5"/>
            <c:spPr>
              <a:solidFill>
                <a:schemeClr val="accent6">
                  <a:lumMod val="80000"/>
                </a:schemeClr>
              </a:solidFill>
              <a:ln w="9525">
                <a:solidFill>
                  <a:schemeClr val="accent6">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Sheet1!$H$80:$AV$80</c:f>
              <c:numCache>
                <c:formatCode>General</c:formatCode>
                <c:ptCount val="41"/>
                <c:pt idx="0">
                  <c:v>285.64999999999998</c:v>
                </c:pt>
                <c:pt idx="1">
                  <c:v>262.47000000000003</c:v>
                </c:pt>
                <c:pt idx="2">
                  <c:v>247.53</c:v>
                </c:pt>
                <c:pt idx="3">
                  <c:v>244.07</c:v>
                </c:pt>
                <c:pt idx="4">
                  <c:v>246.47</c:v>
                </c:pt>
                <c:pt idx="5">
                  <c:v>245.33</c:v>
                </c:pt>
                <c:pt idx="6">
                  <c:v>249</c:v>
                </c:pt>
                <c:pt idx="7">
                  <c:v>250.8</c:v>
                </c:pt>
                <c:pt idx="8">
                  <c:v>260</c:v>
                </c:pt>
                <c:pt idx="9">
                  <c:v>263.93</c:v>
                </c:pt>
                <c:pt idx="10">
                  <c:v>270.52999999999997</c:v>
                </c:pt>
                <c:pt idx="11">
                  <c:v>294.73</c:v>
                </c:pt>
                <c:pt idx="12">
                  <c:v>274.31</c:v>
                </c:pt>
                <c:pt idx="13">
                  <c:v>269.67</c:v>
                </c:pt>
                <c:pt idx="14">
                  <c:v>246.53</c:v>
                </c:pt>
                <c:pt idx="15">
                  <c:v>251.53</c:v>
                </c:pt>
                <c:pt idx="16">
                  <c:v>253.67</c:v>
                </c:pt>
                <c:pt idx="17">
                  <c:v>221.6</c:v>
                </c:pt>
                <c:pt idx="18">
                  <c:v>246.93</c:v>
                </c:pt>
                <c:pt idx="19">
                  <c:v>275.47000000000003</c:v>
                </c:pt>
                <c:pt idx="20">
                  <c:v>277.52999999999997</c:v>
                </c:pt>
                <c:pt idx="21">
                  <c:v>291.39999999999998</c:v>
                </c:pt>
                <c:pt idx="22">
                  <c:v>299.27</c:v>
                </c:pt>
                <c:pt idx="23">
                  <c:v>273.87</c:v>
                </c:pt>
                <c:pt idx="24">
                  <c:v>279.89999999999998</c:v>
                </c:pt>
                <c:pt idx="25">
                  <c:v>285.93</c:v>
                </c:pt>
                <c:pt idx="26">
                  <c:v>280.47000000000003</c:v>
                </c:pt>
                <c:pt idx="27">
                  <c:v>295</c:v>
                </c:pt>
                <c:pt idx="28">
                  <c:v>286.8</c:v>
                </c:pt>
                <c:pt idx="29">
                  <c:v>270.47000000000003</c:v>
                </c:pt>
                <c:pt idx="30">
                  <c:v>256.39999999999998</c:v>
                </c:pt>
                <c:pt idx="31">
                  <c:v>229.53</c:v>
                </c:pt>
                <c:pt idx="32">
                  <c:v>218.07</c:v>
                </c:pt>
                <c:pt idx="33">
                  <c:v>200.27</c:v>
                </c:pt>
                <c:pt idx="34">
                  <c:v>195.67</c:v>
                </c:pt>
                <c:pt idx="35">
                  <c:v>160</c:v>
                </c:pt>
                <c:pt idx="36">
                  <c:v>170.87</c:v>
                </c:pt>
                <c:pt idx="37">
                  <c:v>154.19999999999999</c:v>
                </c:pt>
                <c:pt idx="38">
                  <c:v>154.19999999999999</c:v>
                </c:pt>
                <c:pt idx="39">
                  <c:v>179.53</c:v>
                </c:pt>
                <c:pt idx="40">
                  <c:v>179.53</c:v>
                </c:pt>
              </c:numCache>
            </c:numRef>
          </c:yVal>
          <c:smooth val="1"/>
          <c:extLst>
            <c:ext xmlns:c16="http://schemas.microsoft.com/office/drawing/2014/chart" uri="{C3380CC4-5D6E-409C-BE32-E72D297353CC}">
              <c16:uniqueId val="{0000004D-6E30-4620-A848-B70B47E93EC0}"/>
            </c:ext>
          </c:extLst>
        </c:ser>
        <c:ser>
          <c:idx val="78"/>
          <c:order val="78"/>
          <c:tx>
            <c:strRef>
              <c:f>Sheet1!$F$81</c:f>
              <c:strCache>
                <c:ptCount val="1"/>
                <c:pt idx="0">
                  <c:v>Hogwarts Castle</c:v>
                </c:pt>
              </c:strCache>
            </c:strRef>
          </c:tx>
          <c:spPr>
            <a:ln w="19050" cap="rnd">
              <a:solidFill>
                <a:schemeClr val="accent1">
                  <a:lumMod val="60000"/>
                  <a:lumOff val="40000"/>
                </a:schemeClr>
              </a:solid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Sheet1!$H$81:$AV$81</c:f>
              <c:numCache>
                <c:formatCode>General</c:formatCode>
                <c:ptCount val="41"/>
                <c:pt idx="0">
                  <c:v>444.69</c:v>
                </c:pt>
                <c:pt idx="1">
                  <c:v>469.76</c:v>
                </c:pt>
                <c:pt idx="2">
                  <c:v>450.8</c:v>
                </c:pt>
                <c:pt idx="3">
                  <c:v>413.6</c:v>
                </c:pt>
                <c:pt idx="4">
                  <c:v>405.07</c:v>
                </c:pt>
                <c:pt idx="5">
                  <c:v>423.47</c:v>
                </c:pt>
                <c:pt idx="6">
                  <c:v>426.06</c:v>
                </c:pt>
                <c:pt idx="7">
                  <c:v>412.93</c:v>
                </c:pt>
                <c:pt idx="8">
                  <c:v>419.41</c:v>
                </c:pt>
                <c:pt idx="9">
                  <c:v>432.27</c:v>
                </c:pt>
                <c:pt idx="10">
                  <c:v>483.57</c:v>
                </c:pt>
                <c:pt idx="11">
                  <c:v>473.49</c:v>
                </c:pt>
                <c:pt idx="12">
                  <c:v>488.01</c:v>
                </c:pt>
                <c:pt idx="13">
                  <c:v>475.27</c:v>
                </c:pt>
                <c:pt idx="14">
                  <c:v>459.87</c:v>
                </c:pt>
                <c:pt idx="15">
                  <c:v>443.87</c:v>
                </c:pt>
                <c:pt idx="16">
                  <c:v>450.39</c:v>
                </c:pt>
                <c:pt idx="17">
                  <c:v>418.4</c:v>
                </c:pt>
                <c:pt idx="18">
                  <c:v>431</c:v>
                </c:pt>
                <c:pt idx="19">
                  <c:v>462.27</c:v>
                </c:pt>
                <c:pt idx="20">
                  <c:v>449.27</c:v>
                </c:pt>
                <c:pt idx="21">
                  <c:v>461</c:v>
                </c:pt>
                <c:pt idx="22">
                  <c:v>444.1</c:v>
                </c:pt>
                <c:pt idx="23">
                  <c:v>505.03</c:v>
                </c:pt>
                <c:pt idx="24">
                  <c:v>464.78</c:v>
                </c:pt>
                <c:pt idx="25">
                  <c:v>424.53</c:v>
                </c:pt>
                <c:pt idx="26">
                  <c:v>406.8</c:v>
                </c:pt>
                <c:pt idx="27">
                  <c:v>422.39</c:v>
                </c:pt>
                <c:pt idx="28">
                  <c:v>337.78</c:v>
                </c:pt>
                <c:pt idx="29">
                  <c:v>382.6</c:v>
                </c:pt>
                <c:pt idx="30">
                  <c:v>327.13</c:v>
                </c:pt>
                <c:pt idx="31">
                  <c:v>342.28</c:v>
                </c:pt>
                <c:pt idx="32">
                  <c:v>297.3</c:v>
                </c:pt>
                <c:pt idx="33">
                  <c:v>298.05</c:v>
                </c:pt>
                <c:pt idx="34">
                  <c:v>289.33</c:v>
                </c:pt>
                <c:pt idx="35">
                  <c:v>311</c:v>
                </c:pt>
                <c:pt idx="36">
                  <c:v>301.67</c:v>
                </c:pt>
                <c:pt idx="37">
                  <c:v>293</c:v>
                </c:pt>
                <c:pt idx="38">
                  <c:v>286.07</c:v>
                </c:pt>
                <c:pt idx="39">
                  <c:v>296.2</c:v>
                </c:pt>
                <c:pt idx="40">
                  <c:v>288.39999999999998</c:v>
                </c:pt>
              </c:numCache>
            </c:numRef>
          </c:yVal>
          <c:smooth val="1"/>
          <c:extLst>
            <c:ext xmlns:c16="http://schemas.microsoft.com/office/drawing/2014/chart" uri="{C3380CC4-5D6E-409C-BE32-E72D297353CC}">
              <c16:uniqueId val="{0000004E-6E30-4620-A848-B70B47E93EC0}"/>
            </c:ext>
          </c:extLst>
        </c:ser>
        <c:ser>
          <c:idx val="79"/>
          <c:order val="79"/>
          <c:tx>
            <c:strRef>
              <c:f>Sheet1!$F$82</c:f>
              <c:strCache>
                <c:ptCount val="1"/>
                <c:pt idx="0">
                  <c:v>Diagon Alley</c:v>
                </c:pt>
              </c:strCache>
            </c:strRef>
          </c:tx>
          <c:spPr>
            <a:ln w="19050" cap="rnd">
              <a:solidFill>
                <a:schemeClr val="accent2">
                  <a:lumMod val="60000"/>
                  <a:lumOff val="40000"/>
                </a:schemeClr>
              </a:solid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Sheet1!$H$82:$AV$82</c:f>
              <c:numCache>
                <c:formatCode>General</c:formatCode>
                <c:ptCount val="41"/>
                <c:pt idx="0">
                  <c:v>340.7</c:v>
                </c:pt>
                <c:pt idx="1">
                  <c:v>335.2</c:v>
                </c:pt>
                <c:pt idx="2">
                  <c:v>345.2</c:v>
                </c:pt>
                <c:pt idx="3">
                  <c:v>352.33</c:v>
                </c:pt>
                <c:pt idx="4">
                  <c:v>359.07</c:v>
                </c:pt>
                <c:pt idx="5">
                  <c:v>362.07</c:v>
                </c:pt>
                <c:pt idx="6">
                  <c:v>362</c:v>
                </c:pt>
                <c:pt idx="7">
                  <c:v>382.93</c:v>
                </c:pt>
                <c:pt idx="8">
                  <c:v>384.27</c:v>
                </c:pt>
                <c:pt idx="9">
                  <c:v>366.6</c:v>
                </c:pt>
                <c:pt idx="10">
                  <c:v>380.55</c:v>
                </c:pt>
                <c:pt idx="11">
                  <c:v>365.94</c:v>
                </c:pt>
                <c:pt idx="12">
                  <c:v>381.43</c:v>
                </c:pt>
                <c:pt idx="13">
                  <c:v>386.27</c:v>
                </c:pt>
                <c:pt idx="14">
                  <c:v>401.95</c:v>
                </c:pt>
                <c:pt idx="15">
                  <c:v>378.18</c:v>
                </c:pt>
                <c:pt idx="16">
                  <c:v>378.2</c:v>
                </c:pt>
                <c:pt idx="17">
                  <c:v>364.73</c:v>
                </c:pt>
                <c:pt idx="18">
                  <c:v>366.33</c:v>
                </c:pt>
                <c:pt idx="19">
                  <c:v>339.07</c:v>
                </c:pt>
                <c:pt idx="20">
                  <c:v>372.8</c:v>
                </c:pt>
                <c:pt idx="21">
                  <c:v>385.13</c:v>
                </c:pt>
                <c:pt idx="22">
                  <c:v>352.73</c:v>
                </c:pt>
                <c:pt idx="23">
                  <c:v>367.33</c:v>
                </c:pt>
                <c:pt idx="24">
                  <c:v>369.63499999999999</c:v>
                </c:pt>
                <c:pt idx="25">
                  <c:v>371.94</c:v>
                </c:pt>
                <c:pt idx="26">
                  <c:v>368.2</c:v>
                </c:pt>
                <c:pt idx="27">
                  <c:v>388.13</c:v>
                </c:pt>
                <c:pt idx="28">
                  <c:v>378.67</c:v>
                </c:pt>
                <c:pt idx="29">
                  <c:v>372.6</c:v>
                </c:pt>
                <c:pt idx="30">
                  <c:v>328.93</c:v>
                </c:pt>
                <c:pt idx="31">
                  <c:v>321.5</c:v>
                </c:pt>
                <c:pt idx="32">
                  <c:v>318.2</c:v>
                </c:pt>
                <c:pt idx="33">
                  <c:v>350.94</c:v>
                </c:pt>
                <c:pt idx="34">
                  <c:v>360.27</c:v>
                </c:pt>
                <c:pt idx="35">
                  <c:v>365.67</c:v>
                </c:pt>
                <c:pt idx="36">
                  <c:v>346.07</c:v>
                </c:pt>
                <c:pt idx="37">
                  <c:v>354.6</c:v>
                </c:pt>
                <c:pt idx="38">
                  <c:v>390.13</c:v>
                </c:pt>
                <c:pt idx="39">
                  <c:v>390.47</c:v>
                </c:pt>
                <c:pt idx="40">
                  <c:v>369.4</c:v>
                </c:pt>
              </c:numCache>
            </c:numRef>
          </c:yVal>
          <c:smooth val="1"/>
          <c:extLst>
            <c:ext xmlns:c16="http://schemas.microsoft.com/office/drawing/2014/chart" uri="{C3380CC4-5D6E-409C-BE32-E72D297353CC}">
              <c16:uniqueId val="{0000004F-6E30-4620-A848-B70B47E93EC0}"/>
            </c:ext>
          </c:extLst>
        </c:ser>
        <c:ser>
          <c:idx val="80"/>
          <c:order val="80"/>
          <c:tx>
            <c:strRef>
              <c:f>Sheet1!$F$83</c:f>
              <c:strCache>
                <c:ptCount val="1"/>
                <c:pt idx="0">
                  <c:v>Trolley</c:v>
                </c:pt>
              </c:strCache>
            </c:strRef>
          </c:tx>
          <c:spPr>
            <a:ln w="19050" cap="rnd">
              <a:solidFill>
                <a:schemeClr val="accent3">
                  <a:lumMod val="60000"/>
                  <a:lumOff val="40000"/>
                </a:schemeClr>
              </a:solid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Sheet1!$H$83:$AV$83</c:f>
              <c:numCache>
                <c:formatCode>General</c:formatCode>
                <c:ptCount val="41"/>
                <c:pt idx="0">
                  <c:v>18.829999999999998</c:v>
                </c:pt>
                <c:pt idx="1">
                  <c:v>21.93</c:v>
                </c:pt>
                <c:pt idx="2">
                  <c:v>18.72</c:v>
                </c:pt>
                <c:pt idx="3">
                  <c:v>19.27</c:v>
                </c:pt>
                <c:pt idx="4">
                  <c:v>19.27</c:v>
                </c:pt>
                <c:pt idx="5">
                  <c:v>19.27</c:v>
                </c:pt>
                <c:pt idx="6">
                  <c:v>19.2</c:v>
                </c:pt>
                <c:pt idx="7">
                  <c:v>19.8</c:v>
                </c:pt>
                <c:pt idx="8">
                  <c:v>20.67</c:v>
                </c:pt>
                <c:pt idx="9">
                  <c:v>23.6</c:v>
                </c:pt>
                <c:pt idx="10">
                  <c:v>19.73</c:v>
                </c:pt>
                <c:pt idx="11">
                  <c:v>21.27</c:v>
                </c:pt>
                <c:pt idx="12">
                  <c:v>22.81</c:v>
                </c:pt>
                <c:pt idx="13">
                  <c:v>19.670000000000002</c:v>
                </c:pt>
                <c:pt idx="14">
                  <c:v>20.67</c:v>
                </c:pt>
                <c:pt idx="15">
                  <c:v>21.53</c:v>
                </c:pt>
                <c:pt idx="16">
                  <c:v>19.399999999999999</c:v>
                </c:pt>
                <c:pt idx="17">
                  <c:v>20.8</c:v>
                </c:pt>
                <c:pt idx="18">
                  <c:v>21</c:v>
                </c:pt>
                <c:pt idx="19">
                  <c:v>22.47</c:v>
                </c:pt>
                <c:pt idx="20">
                  <c:v>23.2</c:v>
                </c:pt>
                <c:pt idx="21">
                  <c:v>23.07</c:v>
                </c:pt>
                <c:pt idx="22">
                  <c:v>22.8</c:v>
                </c:pt>
                <c:pt idx="23">
                  <c:v>24.07</c:v>
                </c:pt>
                <c:pt idx="24">
                  <c:v>24.47</c:v>
                </c:pt>
                <c:pt idx="25">
                  <c:v>24.87</c:v>
                </c:pt>
                <c:pt idx="26">
                  <c:v>25.5</c:v>
                </c:pt>
                <c:pt idx="27">
                  <c:v>25.33</c:v>
                </c:pt>
                <c:pt idx="28">
                  <c:v>23.6</c:v>
                </c:pt>
                <c:pt idx="29">
                  <c:v>21.33</c:v>
                </c:pt>
                <c:pt idx="30">
                  <c:v>18.670000000000002</c:v>
                </c:pt>
                <c:pt idx="31">
                  <c:v>15.4</c:v>
                </c:pt>
                <c:pt idx="32">
                  <c:v>13.67</c:v>
                </c:pt>
                <c:pt idx="33">
                  <c:v>12.8</c:v>
                </c:pt>
                <c:pt idx="34">
                  <c:v>12.8</c:v>
                </c:pt>
                <c:pt idx="35">
                  <c:v>13.53</c:v>
                </c:pt>
                <c:pt idx="36">
                  <c:v>17.13</c:v>
                </c:pt>
                <c:pt idx="37">
                  <c:v>15.73</c:v>
                </c:pt>
                <c:pt idx="38">
                  <c:v>13.2</c:v>
                </c:pt>
                <c:pt idx="39">
                  <c:v>13.47</c:v>
                </c:pt>
                <c:pt idx="40">
                  <c:v>12.87</c:v>
                </c:pt>
              </c:numCache>
            </c:numRef>
          </c:yVal>
          <c:smooth val="1"/>
          <c:extLst>
            <c:ext xmlns:c16="http://schemas.microsoft.com/office/drawing/2014/chart" uri="{C3380CC4-5D6E-409C-BE32-E72D297353CC}">
              <c16:uniqueId val="{00000050-6E30-4620-A848-B70B47E93EC0}"/>
            </c:ext>
          </c:extLst>
        </c:ser>
        <c:ser>
          <c:idx val="81"/>
          <c:order val="81"/>
          <c:tx>
            <c:strRef>
              <c:f>Sheet1!$F$84</c:f>
              <c:strCache>
                <c:ptCount val="1"/>
                <c:pt idx="0">
                  <c:v>The Lab</c:v>
                </c:pt>
              </c:strCache>
            </c:strRef>
          </c:tx>
          <c:spPr>
            <a:ln w="19050" cap="rnd">
              <a:solidFill>
                <a:schemeClr val="accent4">
                  <a:lumMod val="60000"/>
                  <a:lumOff val="40000"/>
                </a:schemeClr>
              </a:solid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Sheet1!$H$84:$AV$84</c:f>
              <c:numCache>
                <c:formatCode>General</c:formatCode>
                <c:ptCount val="41"/>
                <c:pt idx="0">
                  <c:v>11.88</c:v>
                </c:pt>
                <c:pt idx="1">
                  <c:v>11.59</c:v>
                </c:pt>
                <c:pt idx="2">
                  <c:v>9.1300000000000008</c:v>
                </c:pt>
                <c:pt idx="3">
                  <c:v>9.8699999999999992</c:v>
                </c:pt>
                <c:pt idx="4">
                  <c:v>11.81</c:v>
                </c:pt>
                <c:pt idx="5">
                  <c:v>12.47</c:v>
                </c:pt>
                <c:pt idx="6">
                  <c:v>11.27</c:v>
                </c:pt>
                <c:pt idx="7">
                  <c:v>12.2</c:v>
                </c:pt>
                <c:pt idx="8">
                  <c:v>12.03</c:v>
                </c:pt>
                <c:pt idx="9">
                  <c:v>10.74</c:v>
                </c:pt>
                <c:pt idx="10">
                  <c:v>11.05</c:v>
                </c:pt>
                <c:pt idx="11">
                  <c:v>13.6</c:v>
                </c:pt>
                <c:pt idx="12">
                  <c:v>14.27</c:v>
                </c:pt>
                <c:pt idx="13">
                  <c:v>14.37</c:v>
                </c:pt>
                <c:pt idx="14">
                  <c:v>14.28</c:v>
                </c:pt>
                <c:pt idx="15">
                  <c:v>13.61</c:v>
                </c:pt>
                <c:pt idx="16">
                  <c:v>14.15</c:v>
                </c:pt>
                <c:pt idx="17">
                  <c:v>15.24</c:v>
                </c:pt>
                <c:pt idx="18">
                  <c:v>13.87</c:v>
                </c:pt>
                <c:pt idx="19">
                  <c:v>12.53</c:v>
                </c:pt>
                <c:pt idx="20">
                  <c:v>13.71</c:v>
                </c:pt>
                <c:pt idx="21">
                  <c:v>14.82</c:v>
                </c:pt>
                <c:pt idx="22">
                  <c:v>16.13</c:v>
                </c:pt>
                <c:pt idx="23">
                  <c:v>17.25</c:v>
                </c:pt>
                <c:pt idx="24">
                  <c:v>16.625</c:v>
                </c:pt>
                <c:pt idx="25">
                  <c:v>16</c:v>
                </c:pt>
                <c:pt idx="26">
                  <c:v>13.76</c:v>
                </c:pt>
                <c:pt idx="27">
                  <c:v>14.26</c:v>
                </c:pt>
                <c:pt idx="28">
                  <c:v>12</c:v>
                </c:pt>
                <c:pt idx="29">
                  <c:v>11</c:v>
                </c:pt>
                <c:pt idx="30">
                  <c:v>13.4</c:v>
                </c:pt>
                <c:pt idx="31">
                  <c:v>12</c:v>
                </c:pt>
                <c:pt idx="32">
                  <c:v>12.24</c:v>
                </c:pt>
                <c:pt idx="33">
                  <c:v>12.73</c:v>
                </c:pt>
                <c:pt idx="34">
                  <c:v>10.68</c:v>
                </c:pt>
                <c:pt idx="35">
                  <c:v>11.67</c:v>
                </c:pt>
                <c:pt idx="36">
                  <c:v>11</c:v>
                </c:pt>
                <c:pt idx="37">
                  <c:v>11.53</c:v>
                </c:pt>
                <c:pt idx="38">
                  <c:v>11.53</c:v>
                </c:pt>
                <c:pt idx="39">
                  <c:v>12.2</c:v>
                </c:pt>
                <c:pt idx="40">
                  <c:v>12</c:v>
                </c:pt>
              </c:numCache>
            </c:numRef>
          </c:yVal>
          <c:smooth val="1"/>
          <c:extLst>
            <c:ext xmlns:c16="http://schemas.microsoft.com/office/drawing/2014/chart" uri="{C3380CC4-5D6E-409C-BE32-E72D297353CC}">
              <c16:uniqueId val="{00000051-6E30-4620-A848-B70B47E93EC0}"/>
            </c:ext>
          </c:extLst>
        </c:ser>
        <c:ser>
          <c:idx val="82"/>
          <c:order val="82"/>
          <c:tx>
            <c:strRef>
              <c:f>Sheet1!$F$85</c:f>
              <c:strCache>
                <c:ptCount val="1"/>
                <c:pt idx="0">
                  <c:v>Mini Hogwarts Express</c:v>
                </c:pt>
              </c:strCache>
            </c:strRef>
          </c:tx>
          <c:spPr>
            <a:ln w="19050" cap="rnd">
              <a:solidFill>
                <a:schemeClr val="accent5">
                  <a:lumMod val="60000"/>
                  <a:lumOff val="40000"/>
                </a:schemeClr>
              </a:solid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Sheet1!$H$85:$AV$85</c:f>
              <c:numCache>
                <c:formatCode>General</c:formatCode>
                <c:ptCount val="41"/>
                <c:pt idx="0">
                  <c:v>13.65</c:v>
                </c:pt>
                <c:pt idx="1">
                  <c:v>14.8</c:v>
                </c:pt>
                <c:pt idx="2">
                  <c:v>12.73</c:v>
                </c:pt>
                <c:pt idx="3">
                  <c:v>12.87</c:v>
                </c:pt>
                <c:pt idx="4">
                  <c:v>12.87</c:v>
                </c:pt>
                <c:pt idx="5">
                  <c:v>12.87</c:v>
                </c:pt>
                <c:pt idx="6">
                  <c:v>13.27</c:v>
                </c:pt>
                <c:pt idx="7">
                  <c:v>11.67</c:v>
                </c:pt>
                <c:pt idx="8">
                  <c:v>12.6</c:v>
                </c:pt>
                <c:pt idx="9">
                  <c:v>12.47</c:v>
                </c:pt>
                <c:pt idx="10">
                  <c:v>13.6</c:v>
                </c:pt>
                <c:pt idx="11">
                  <c:v>15.27</c:v>
                </c:pt>
                <c:pt idx="12">
                  <c:v>15.79</c:v>
                </c:pt>
                <c:pt idx="13">
                  <c:v>14.07</c:v>
                </c:pt>
                <c:pt idx="14">
                  <c:v>12.6</c:v>
                </c:pt>
                <c:pt idx="15">
                  <c:v>11.8</c:v>
                </c:pt>
                <c:pt idx="16">
                  <c:v>11.8</c:v>
                </c:pt>
                <c:pt idx="17">
                  <c:v>13.67</c:v>
                </c:pt>
                <c:pt idx="18">
                  <c:v>14.2</c:v>
                </c:pt>
                <c:pt idx="19">
                  <c:v>14.27</c:v>
                </c:pt>
                <c:pt idx="20">
                  <c:v>16.13</c:v>
                </c:pt>
                <c:pt idx="21">
                  <c:v>21.73</c:v>
                </c:pt>
                <c:pt idx="22">
                  <c:v>17.73</c:v>
                </c:pt>
                <c:pt idx="23">
                  <c:v>17.440000000000001</c:v>
                </c:pt>
                <c:pt idx="24">
                  <c:v>16.885000000000002</c:v>
                </c:pt>
                <c:pt idx="25">
                  <c:v>16.329999999999998</c:v>
                </c:pt>
                <c:pt idx="26">
                  <c:v>14.13</c:v>
                </c:pt>
                <c:pt idx="27">
                  <c:v>12.67</c:v>
                </c:pt>
                <c:pt idx="28">
                  <c:v>14.07</c:v>
                </c:pt>
                <c:pt idx="29">
                  <c:v>14.2</c:v>
                </c:pt>
                <c:pt idx="30">
                  <c:v>14.07</c:v>
                </c:pt>
                <c:pt idx="31">
                  <c:v>14</c:v>
                </c:pt>
                <c:pt idx="32">
                  <c:v>12.33</c:v>
                </c:pt>
                <c:pt idx="33">
                  <c:v>13.8</c:v>
                </c:pt>
                <c:pt idx="34">
                  <c:v>13.53</c:v>
                </c:pt>
                <c:pt idx="35">
                  <c:v>14.73</c:v>
                </c:pt>
                <c:pt idx="36">
                  <c:v>14.6</c:v>
                </c:pt>
                <c:pt idx="37">
                  <c:v>15</c:v>
                </c:pt>
                <c:pt idx="38">
                  <c:v>14.87</c:v>
                </c:pt>
                <c:pt idx="39">
                  <c:v>12.87</c:v>
                </c:pt>
                <c:pt idx="40">
                  <c:v>13.33</c:v>
                </c:pt>
              </c:numCache>
            </c:numRef>
          </c:yVal>
          <c:smooth val="1"/>
          <c:extLst>
            <c:ext xmlns:c16="http://schemas.microsoft.com/office/drawing/2014/chart" uri="{C3380CC4-5D6E-409C-BE32-E72D297353CC}">
              <c16:uniqueId val="{00000052-6E30-4620-A848-B70B47E93EC0}"/>
            </c:ext>
          </c:extLst>
        </c:ser>
        <c:ser>
          <c:idx val="83"/>
          <c:order val="83"/>
          <c:tx>
            <c:strRef>
              <c:f>Sheet1!$F$86</c:f>
              <c:strCache>
                <c:ptCount val="1"/>
                <c:pt idx="0">
                  <c:v>The Forbidden Forest</c:v>
                </c:pt>
              </c:strCache>
            </c:strRef>
          </c:tx>
          <c:spPr>
            <a:ln w="19050" cap="rnd">
              <a:solidFill>
                <a:schemeClr val="accent6">
                  <a:lumMod val="60000"/>
                  <a:lumOff val="40000"/>
                </a:schemeClr>
              </a:solid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Sheet1!$H$86:$AV$86</c:f>
              <c:numCache>
                <c:formatCode>General</c:formatCode>
                <c:ptCount val="41"/>
                <c:pt idx="0">
                  <c:v>49.84</c:v>
                </c:pt>
                <c:pt idx="1">
                  <c:v>50.38</c:v>
                </c:pt>
                <c:pt idx="2">
                  <c:v>48.8</c:v>
                </c:pt>
                <c:pt idx="3">
                  <c:v>42.53</c:v>
                </c:pt>
                <c:pt idx="4">
                  <c:v>43.8</c:v>
                </c:pt>
                <c:pt idx="5">
                  <c:v>45.73</c:v>
                </c:pt>
                <c:pt idx="6">
                  <c:v>40.93</c:v>
                </c:pt>
                <c:pt idx="7">
                  <c:v>42</c:v>
                </c:pt>
                <c:pt idx="8">
                  <c:v>45.2</c:v>
                </c:pt>
                <c:pt idx="9">
                  <c:v>45.6</c:v>
                </c:pt>
                <c:pt idx="10">
                  <c:v>47</c:v>
                </c:pt>
                <c:pt idx="11">
                  <c:v>53.54</c:v>
                </c:pt>
                <c:pt idx="12">
                  <c:v>54.7</c:v>
                </c:pt>
                <c:pt idx="13">
                  <c:v>49</c:v>
                </c:pt>
                <c:pt idx="14">
                  <c:v>44.13</c:v>
                </c:pt>
                <c:pt idx="15">
                  <c:v>41.76</c:v>
                </c:pt>
                <c:pt idx="16">
                  <c:v>37.799999999999997</c:v>
                </c:pt>
                <c:pt idx="17">
                  <c:v>41.27</c:v>
                </c:pt>
                <c:pt idx="18">
                  <c:v>42.6</c:v>
                </c:pt>
                <c:pt idx="19">
                  <c:v>48.12</c:v>
                </c:pt>
                <c:pt idx="20">
                  <c:v>44.8</c:v>
                </c:pt>
                <c:pt idx="21">
                  <c:v>49.73</c:v>
                </c:pt>
                <c:pt idx="22">
                  <c:v>54.62</c:v>
                </c:pt>
                <c:pt idx="23">
                  <c:v>51.35</c:v>
                </c:pt>
                <c:pt idx="24">
                  <c:v>48.74</c:v>
                </c:pt>
                <c:pt idx="25">
                  <c:v>46.13</c:v>
                </c:pt>
                <c:pt idx="26">
                  <c:v>43.13</c:v>
                </c:pt>
                <c:pt idx="27">
                  <c:v>48.47</c:v>
                </c:pt>
                <c:pt idx="28">
                  <c:v>49.16</c:v>
                </c:pt>
                <c:pt idx="29">
                  <c:v>47.07</c:v>
                </c:pt>
                <c:pt idx="30">
                  <c:v>49.6</c:v>
                </c:pt>
                <c:pt idx="31">
                  <c:v>50.53</c:v>
                </c:pt>
                <c:pt idx="32">
                  <c:v>43.13</c:v>
                </c:pt>
                <c:pt idx="33">
                  <c:v>43</c:v>
                </c:pt>
                <c:pt idx="34">
                  <c:v>43</c:v>
                </c:pt>
                <c:pt idx="35">
                  <c:v>46.27</c:v>
                </c:pt>
                <c:pt idx="36">
                  <c:v>48.8</c:v>
                </c:pt>
                <c:pt idx="37">
                  <c:v>45.6</c:v>
                </c:pt>
                <c:pt idx="38">
                  <c:v>45.6</c:v>
                </c:pt>
                <c:pt idx="39">
                  <c:v>44.6</c:v>
                </c:pt>
                <c:pt idx="40">
                  <c:v>43.33</c:v>
                </c:pt>
              </c:numCache>
            </c:numRef>
          </c:yVal>
          <c:smooth val="1"/>
          <c:extLst>
            <c:ext xmlns:c16="http://schemas.microsoft.com/office/drawing/2014/chart" uri="{C3380CC4-5D6E-409C-BE32-E72D297353CC}">
              <c16:uniqueId val="{00000053-6E30-4620-A848-B70B47E93EC0}"/>
            </c:ext>
          </c:extLst>
        </c:ser>
        <c:ser>
          <c:idx val="84"/>
          <c:order val="84"/>
          <c:tx>
            <c:strRef>
              <c:f>Sheet1!$F$87</c:f>
              <c:strCache>
                <c:ptCount val="1"/>
                <c:pt idx="0">
                  <c:v>The Knight Bus</c:v>
                </c:pt>
              </c:strCache>
            </c:strRef>
          </c:tx>
          <c:spPr>
            <a:ln w="19050" cap="rnd">
              <a:solidFill>
                <a:schemeClr val="accent1">
                  <a:lumMod val="50000"/>
                </a:schemeClr>
              </a:solidFill>
              <a:round/>
            </a:ln>
            <a:effectLst/>
          </c:spPr>
          <c:marker>
            <c:symbol val="circle"/>
            <c:size val="5"/>
            <c:spPr>
              <a:solidFill>
                <a:schemeClr val="accent1">
                  <a:lumMod val="50000"/>
                </a:schemeClr>
              </a:solidFill>
              <a:ln w="9525">
                <a:solidFill>
                  <a:schemeClr val="accent1">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Sheet1!$H$87:$AV$87</c:f>
              <c:numCache>
                <c:formatCode>General</c:formatCode>
                <c:ptCount val="41"/>
                <c:pt idx="0">
                  <c:v>111.39</c:v>
                </c:pt>
                <c:pt idx="1">
                  <c:v>95.38</c:v>
                </c:pt>
                <c:pt idx="2">
                  <c:v>100.6</c:v>
                </c:pt>
                <c:pt idx="3">
                  <c:v>104.47</c:v>
                </c:pt>
                <c:pt idx="4">
                  <c:v>89.27</c:v>
                </c:pt>
                <c:pt idx="5">
                  <c:v>86.33</c:v>
                </c:pt>
                <c:pt idx="6">
                  <c:v>86.8</c:v>
                </c:pt>
                <c:pt idx="7">
                  <c:v>97.27</c:v>
                </c:pt>
                <c:pt idx="8">
                  <c:v>97.6</c:v>
                </c:pt>
                <c:pt idx="9">
                  <c:v>110.07</c:v>
                </c:pt>
                <c:pt idx="10">
                  <c:v>117.6</c:v>
                </c:pt>
                <c:pt idx="11">
                  <c:v>124.82</c:v>
                </c:pt>
                <c:pt idx="12">
                  <c:v>119.07</c:v>
                </c:pt>
                <c:pt idx="13">
                  <c:v>109.53</c:v>
                </c:pt>
                <c:pt idx="14">
                  <c:v>102.47</c:v>
                </c:pt>
                <c:pt idx="15">
                  <c:v>105.07</c:v>
                </c:pt>
                <c:pt idx="16">
                  <c:v>107.94</c:v>
                </c:pt>
                <c:pt idx="17">
                  <c:v>103</c:v>
                </c:pt>
                <c:pt idx="18">
                  <c:v>113.8</c:v>
                </c:pt>
                <c:pt idx="19">
                  <c:v>108.93</c:v>
                </c:pt>
                <c:pt idx="20">
                  <c:v>118</c:v>
                </c:pt>
                <c:pt idx="21">
                  <c:v>113.35</c:v>
                </c:pt>
                <c:pt idx="22">
                  <c:v>117.13</c:v>
                </c:pt>
                <c:pt idx="23">
                  <c:v>138.43</c:v>
                </c:pt>
                <c:pt idx="24">
                  <c:v>133.215</c:v>
                </c:pt>
                <c:pt idx="25">
                  <c:v>128</c:v>
                </c:pt>
                <c:pt idx="26">
                  <c:v>119.4</c:v>
                </c:pt>
                <c:pt idx="27">
                  <c:v>125.73</c:v>
                </c:pt>
                <c:pt idx="28">
                  <c:v>121.72</c:v>
                </c:pt>
                <c:pt idx="29">
                  <c:v>129.72999999999999</c:v>
                </c:pt>
                <c:pt idx="30">
                  <c:v>131.33000000000001</c:v>
                </c:pt>
                <c:pt idx="31">
                  <c:v>135.87</c:v>
                </c:pt>
                <c:pt idx="32">
                  <c:v>149.28</c:v>
                </c:pt>
                <c:pt idx="33">
                  <c:v>141.55000000000001</c:v>
                </c:pt>
                <c:pt idx="34">
                  <c:v>141.27000000000001</c:v>
                </c:pt>
                <c:pt idx="35">
                  <c:v>156.13</c:v>
                </c:pt>
                <c:pt idx="36">
                  <c:v>148.33000000000001</c:v>
                </c:pt>
                <c:pt idx="37">
                  <c:v>146.4</c:v>
                </c:pt>
                <c:pt idx="38">
                  <c:v>146.4</c:v>
                </c:pt>
                <c:pt idx="39">
                  <c:v>135.87</c:v>
                </c:pt>
                <c:pt idx="40">
                  <c:v>132.93</c:v>
                </c:pt>
              </c:numCache>
            </c:numRef>
          </c:yVal>
          <c:smooth val="1"/>
          <c:extLst>
            <c:ext xmlns:c16="http://schemas.microsoft.com/office/drawing/2014/chart" uri="{C3380CC4-5D6E-409C-BE32-E72D297353CC}">
              <c16:uniqueId val="{00000054-6E30-4620-A848-B70B47E93EC0}"/>
            </c:ext>
          </c:extLst>
        </c:ser>
        <c:ser>
          <c:idx val="85"/>
          <c:order val="85"/>
          <c:tx>
            <c:strRef>
              <c:f>Sheet1!$F$88</c:f>
              <c:strCache>
                <c:ptCount val="1"/>
                <c:pt idx="0">
                  <c:v>Hogwarts</c:v>
                </c:pt>
              </c:strCache>
            </c:strRef>
          </c:tx>
          <c:spPr>
            <a:ln w="19050" cap="rnd">
              <a:solidFill>
                <a:schemeClr val="accent2">
                  <a:lumMod val="50000"/>
                </a:schemeClr>
              </a:solidFill>
              <a:round/>
            </a:ln>
            <a:effectLst/>
          </c:spPr>
          <c:marker>
            <c:symbol val="circle"/>
            <c:size val="5"/>
            <c:spPr>
              <a:solidFill>
                <a:schemeClr val="accent2">
                  <a:lumMod val="50000"/>
                </a:schemeClr>
              </a:solidFill>
              <a:ln w="9525">
                <a:solidFill>
                  <a:schemeClr val="accent2">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Sheet1!$H$88:$AV$88</c:f>
              <c:numCache>
                <c:formatCode>General</c:formatCode>
                <c:ptCount val="41"/>
                <c:pt idx="0">
                  <c:v>176.21</c:v>
                </c:pt>
                <c:pt idx="1">
                  <c:v>152.52000000000001</c:v>
                </c:pt>
                <c:pt idx="2">
                  <c:v>143.87</c:v>
                </c:pt>
                <c:pt idx="3">
                  <c:v>145.4</c:v>
                </c:pt>
                <c:pt idx="4">
                  <c:v>166.2</c:v>
                </c:pt>
                <c:pt idx="5">
                  <c:v>167.53</c:v>
                </c:pt>
                <c:pt idx="6">
                  <c:v>165.33</c:v>
                </c:pt>
                <c:pt idx="7">
                  <c:v>163</c:v>
                </c:pt>
                <c:pt idx="8">
                  <c:v>181.2</c:v>
                </c:pt>
                <c:pt idx="9">
                  <c:v>173.6</c:v>
                </c:pt>
                <c:pt idx="10">
                  <c:v>172.77</c:v>
                </c:pt>
                <c:pt idx="11">
                  <c:v>195.75</c:v>
                </c:pt>
                <c:pt idx="12">
                  <c:v>206.67</c:v>
                </c:pt>
                <c:pt idx="13">
                  <c:v>189.53</c:v>
                </c:pt>
                <c:pt idx="14">
                  <c:v>190.6</c:v>
                </c:pt>
                <c:pt idx="15">
                  <c:v>172.25</c:v>
                </c:pt>
                <c:pt idx="16">
                  <c:v>177.55</c:v>
                </c:pt>
                <c:pt idx="17">
                  <c:v>163.13</c:v>
                </c:pt>
                <c:pt idx="18">
                  <c:v>163.94</c:v>
                </c:pt>
                <c:pt idx="19">
                  <c:v>184.04</c:v>
                </c:pt>
                <c:pt idx="20">
                  <c:v>207.62</c:v>
                </c:pt>
                <c:pt idx="21">
                  <c:v>213.25</c:v>
                </c:pt>
                <c:pt idx="22">
                  <c:v>230.1</c:v>
                </c:pt>
                <c:pt idx="23">
                  <c:v>266.72000000000003</c:v>
                </c:pt>
                <c:pt idx="24">
                  <c:v>256.29500000000002</c:v>
                </c:pt>
                <c:pt idx="25">
                  <c:v>245.87</c:v>
                </c:pt>
                <c:pt idx="26">
                  <c:v>220.8</c:v>
                </c:pt>
                <c:pt idx="27">
                  <c:v>194.93</c:v>
                </c:pt>
                <c:pt idx="28">
                  <c:v>185.81</c:v>
                </c:pt>
                <c:pt idx="29">
                  <c:v>208.83</c:v>
                </c:pt>
                <c:pt idx="30">
                  <c:v>178.76</c:v>
                </c:pt>
                <c:pt idx="31">
                  <c:v>159.72999999999999</c:v>
                </c:pt>
                <c:pt idx="32">
                  <c:v>175.73</c:v>
                </c:pt>
                <c:pt idx="33">
                  <c:v>169.47</c:v>
                </c:pt>
                <c:pt idx="34">
                  <c:v>154</c:v>
                </c:pt>
                <c:pt idx="35">
                  <c:v>181</c:v>
                </c:pt>
                <c:pt idx="36">
                  <c:v>184.6</c:v>
                </c:pt>
                <c:pt idx="37">
                  <c:v>180.73</c:v>
                </c:pt>
                <c:pt idx="38">
                  <c:v>148.6</c:v>
                </c:pt>
                <c:pt idx="39">
                  <c:v>144</c:v>
                </c:pt>
                <c:pt idx="40">
                  <c:v>149.47</c:v>
                </c:pt>
              </c:numCache>
            </c:numRef>
          </c:yVal>
          <c:smooth val="1"/>
          <c:extLst>
            <c:ext xmlns:c16="http://schemas.microsoft.com/office/drawing/2014/chart" uri="{C3380CC4-5D6E-409C-BE32-E72D297353CC}">
              <c16:uniqueId val="{00000055-6E30-4620-A848-B70B47E93EC0}"/>
            </c:ext>
          </c:extLst>
        </c:ser>
        <c:ser>
          <c:idx val="86"/>
          <c:order val="86"/>
          <c:tx>
            <c:strRef>
              <c:f>Sheet1!$F$89</c:f>
              <c:strCache>
                <c:ptCount val="1"/>
                <c:pt idx="0">
                  <c:v>Voldemort Minifigure</c:v>
                </c:pt>
              </c:strCache>
            </c:strRef>
          </c:tx>
          <c:spPr>
            <a:ln w="19050" cap="rnd">
              <a:solidFill>
                <a:schemeClr val="accent3">
                  <a:lumMod val="50000"/>
                </a:schemeClr>
              </a:solidFill>
              <a:round/>
            </a:ln>
            <a:effectLst/>
          </c:spPr>
          <c:marker>
            <c:symbol val="circle"/>
            <c:size val="5"/>
            <c:spPr>
              <a:solidFill>
                <a:schemeClr val="accent3">
                  <a:lumMod val="50000"/>
                </a:schemeClr>
              </a:solidFill>
              <a:ln w="9525">
                <a:solidFill>
                  <a:schemeClr val="accent3">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Sheet1!$H$89:$AV$89</c:f>
              <c:numCache>
                <c:formatCode>General</c:formatCode>
                <c:ptCount val="41"/>
                <c:pt idx="0">
                  <c:v>262.47000000000003</c:v>
                </c:pt>
                <c:pt idx="1">
                  <c:v>285.73</c:v>
                </c:pt>
                <c:pt idx="2">
                  <c:v>313.93</c:v>
                </c:pt>
                <c:pt idx="3">
                  <c:v>314.93</c:v>
                </c:pt>
                <c:pt idx="4">
                  <c:v>310</c:v>
                </c:pt>
                <c:pt idx="5">
                  <c:v>299.13</c:v>
                </c:pt>
                <c:pt idx="6">
                  <c:v>272.93</c:v>
                </c:pt>
                <c:pt idx="7">
                  <c:v>154.87</c:v>
                </c:pt>
                <c:pt idx="8">
                  <c:v>114.27</c:v>
                </c:pt>
                <c:pt idx="9">
                  <c:v>114.27</c:v>
                </c:pt>
                <c:pt idx="10">
                  <c:v>114.27</c:v>
                </c:pt>
                <c:pt idx="11">
                  <c:v>114.27</c:v>
                </c:pt>
                <c:pt idx="12">
                  <c:v>114.27</c:v>
                </c:pt>
                <c:pt idx="13">
                  <c:v>114.27</c:v>
                </c:pt>
                <c:pt idx="14">
                  <c:v>114.27</c:v>
                </c:pt>
                <c:pt idx="15">
                  <c:v>114.27</c:v>
                </c:pt>
                <c:pt idx="16">
                  <c:v>114.27</c:v>
                </c:pt>
                <c:pt idx="17">
                  <c:v>114.27</c:v>
                </c:pt>
                <c:pt idx="18">
                  <c:v>114.27</c:v>
                </c:pt>
                <c:pt idx="19">
                  <c:v>114.27</c:v>
                </c:pt>
                <c:pt idx="20">
                  <c:v>114.27</c:v>
                </c:pt>
                <c:pt idx="21">
                  <c:v>114.27</c:v>
                </c:pt>
                <c:pt idx="22">
                  <c:v>114.27</c:v>
                </c:pt>
                <c:pt idx="23">
                  <c:v>114.27</c:v>
                </c:pt>
                <c:pt idx="24">
                  <c:v>0</c:v>
                </c:pt>
                <c:pt idx="25">
                  <c:v>0</c:v>
                </c:pt>
                <c:pt idx="26">
                  <c:v>0</c:v>
                </c:pt>
                <c:pt idx="27">
                  <c:v>0</c:v>
                </c:pt>
                <c:pt idx="28">
                  <c:v>0</c:v>
                </c:pt>
              </c:numCache>
            </c:numRef>
          </c:yVal>
          <c:smooth val="1"/>
          <c:extLst>
            <c:ext xmlns:c16="http://schemas.microsoft.com/office/drawing/2014/chart" uri="{C3380CC4-5D6E-409C-BE32-E72D297353CC}">
              <c16:uniqueId val="{00000056-6E30-4620-A848-B70B47E93EC0}"/>
            </c:ext>
          </c:extLst>
        </c:ser>
        <c:ser>
          <c:idx val="87"/>
          <c:order val="87"/>
          <c:tx>
            <c:strRef>
              <c:f>Sheet1!$F$90</c:f>
              <c:strCache>
                <c:ptCount val="1"/>
                <c:pt idx="0">
                  <c:v>Lunar Lander</c:v>
                </c:pt>
              </c:strCache>
            </c:strRef>
          </c:tx>
          <c:spPr>
            <a:ln w="19050" cap="rnd">
              <a:solidFill>
                <a:schemeClr val="accent4">
                  <a:lumMod val="50000"/>
                </a:schemeClr>
              </a:solidFill>
              <a:round/>
            </a:ln>
            <a:effectLst/>
          </c:spPr>
          <c:marker>
            <c:symbol val="circle"/>
            <c:size val="5"/>
            <c:spPr>
              <a:solidFill>
                <a:schemeClr val="accent4">
                  <a:lumMod val="50000"/>
                </a:schemeClr>
              </a:solidFill>
              <a:ln w="9525">
                <a:solidFill>
                  <a:schemeClr val="accent4">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Sheet1!$H$90:$AV$90</c:f>
              <c:numCache>
                <c:formatCode>General</c:formatCode>
                <c:ptCount val="41"/>
                <c:pt idx="0">
                  <c:v>348.14</c:v>
                </c:pt>
                <c:pt idx="1">
                  <c:v>339</c:v>
                </c:pt>
                <c:pt idx="2">
                  <c:v>354</c:v>
                </c:pt>
                <c:pt idx="3">
                  <c:v>354</c:v>
                </c:pt>
                <c:pt idx="4">
                  <c:v>354</c:v>
                </c:pt>
                <c:pt idx="5">
                  <c:v>354</c:v>
                </c:pt>
                <c:pt idx="6">
                  <c:v>354</c:v>
                </c:pt>
                <c:pt idx="7">
                  <c:v>327.9</c:v>
                </c:pt>
                <c:pt idx="8">
                  <c:v>304.58</c:v>
                </c:pt>
                <c:pt idx="9">
                  <c:v>299.77</c:v>
                </c:pt>
                <c:pt idx="10">
                  <c:v>305.14</c:v>
                </c:pt>
                <c:pt idx="11">
                  <c:v>305.14</c:v>
                </c:pt>
                <c:pt idx="12">
                  <c:v>262.14</c:v>
                </c:pt>
                <c:pt idx="13">
                  <c:v>280</c:v>
                </c:pt>
                <c:pt idx="14">
                  <c:v>280</c:v>
                </c:pt>
                <c:pt idx="15">
                  <c:v>283.18</c:v>
                </c:pt>
                <c:pt idx="16">
                  <c:v>283.18</c:v>
                </c:pt>
                <c:pt idx="17">
                  <c:v>283.18</c:v>
                </c:pt>
                <c:pt idx="18">
                  <c:v>284.58</c:v>
                </c:pt>
                <c:pt idx="19">
                  <c:v>284.58</c:v>
                </c:pt>
                <c:pt idx="20">
                  <c:v>283.85000000000002</c:v>
                </c:pt>
                <c:pt idx="21">
                  <c:v>294.93</c:v>
                </c:pt>
                <c:pt idx="22">
                  <c:v>294.93</c:v>
                </c:pt>
                <c:pt idx="23">
                  <c:v>286.93</c:v>
                </c:pt>
                <c:pt idx="24">
                  <c:v>305.58999999999997</c:v>
                </c:pt>
                <c:pt idx="25">
                  <c:v>324.25</c:v>
                </c:pt>
                <c:pt idx="26">
                  <c:v>312.2</c:v>
                </c:pt>
                <c:pt idx="27">
                  <c:v>339.33</c:v>
                </c:pt>
                <c:pt idx="28">
                  <c:v>336.23</c:v>
                </c:pt>
                <c:pt idx="29">
                  <c:v>336.23</c:v>
                </c:pt>
                <c:pt idx="30">
                  <c:v>329.57</c:v>
                </c:pt>
                <c:pt idx="31">
                  <c:v>315.33</c:v>
                </c:pt>
                <c:pt idx="32">
                  <c:v>315.33</c:v>
                </c:pt>
                <c:pt idx="33">
                  <c:v>326.33</c:v>
                </c:pt>
                <c:pt idx="34">
                  <c:v>324</c:v>
                </c:pt>
                <c:pt idx="35">
                  <c:v>319.73</c:v>
                </c:pt>
                <c:pt idx="36">
                  <c:v>319.73</c:v>
                </c:pt>
                <c:pt idx="37">
                  <c:v>297.47000000000003</c:v>
                </c:pt>
                <c:pt idx="38">
                  <c:v>302.27</c:v>
                </c:pt>
                <c:pt idx="39">
                  <c:v>282.27</c:v>
                </c:pt>
                <c:pt idx="40">
                  <c:v>289</c:v>
                </c:pt>
              </c:numCache>
            </c:numRef>
          </c:yVal>
          <c:smooth val="1"/>
          <c:extLst>
            <c:ext xmlns:c16="http://schemas.microsoft.com/office/drawing/2014/chart" uri="{C3380CC4-5D6E-409C-BE32-E72D297353CC}">
              <c16:uniqueId val="{00000057-6E30-4620-A848-B70B47E93EC0}"/>
            </c:ext>
          </c:extLst>
        </c:ser>
        <c:ser>
          <c:idx val="88"/>
          <c:order val="88"/>
          <c:tx>
            <c:strRef>
              <c:f>Sheet1!$F$91</c:f>
              <c:strCache>
                <c:ptCount val="1"/>
                <c:pt idx="0">
                  <c:v>International Space Station</c:v>
                </c:pt>
              </c:strCache>
            </c:strRef>
          </c:tx>
          <c:spPr>
            <a:ln w="19050" cap="rnd">
              <a:solidFill>
                <a:schemeClr val="accent5">
                  <a:lumMod val="50000"/>
                </a:schemeClr>
              </a:solidFill>
              <a:round/>
            </a:ln>
            <a:effectLst/>
          </c:spPr>
          <c:marker>
            <c:symbol val="circle"/>
            <c:size val="5"/>
            <c:spPr>
              <a:solidFill>
                <a:schemeClr val="accent5">
                  <a:lumMod val="50000"/>
                </a:schemeClr>
              </a:solidFill>
              <a:ln w="9525">
                <a:solidFill>
                  <a:schemeClr val="accent5">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Sheet1!$H$91:$AV$91</c:f>
              <c:numCache>
                <c:formatCode>General</c:formatCode>
                <c:ptCount val="41"/>
                <c:pt idx="0">
                  <c:v>89.56</c:v>
                </c:pt>
                <c:pt idx="1">
                  <c:v>87.42</c:v>
                </c:pt>
                <c:pt idx="2">
                  <c:v>86.46</c:v>
                </c:pt>
                <c:pt idx="3">
                  <c:v>85.29</c:v>
                </c:pt>
                <c:pt idx="4">
                  <c:v>85.29</c:v>
                </c:pt>
                <c:pt idx="5">
                  <c:v>85.29</c:v>
                </c:pt>
                <c:pt idx="6">
                  <c:v>79.53</c:v>
                </c:pt>
                <c:pt idx="7">
                  <c:v>79.53</c:v>
                </c:pt>
                <c:pt idx="8">
                  <c:v>79.53</c:v>
                </c:pt>
                <c:pt idx="9">
                  <c:v>80.73</c:v>
                </c:pt>
                <c:pt idx="10">
                  <c:v>70.23</c:v>
                </c:pt>
                <c:pt idx="11">
                  <c:v>67.78</c:v>
                </c:pt>
                <c:pt idx="12">
                  <c:v>71.47</c:v>
                </c:pt>
                <c:pt idx="13">
                  <c:v>76.8</c:v>
                </c:pt>
                <c:pt idx="14">
                  <c:v>78.87</c:v>
                </c:pt>
                <c:pt idx="15">
                  <c:v>89.2</c:v>
                </c:pt>
                <c:pt idx="16">
                  <c:v>89.2</c:v>
                </c:pt>
                <c:pt idx="17">
                  <c:v>92.33</c:v>
                </c:pt>
                <c:pt idx="18">
                  <c:v>99.07</c:v>
                </c:pt>
                <c:pt idx="19">
                  <c:v>99.2</c:v>
                </c:pt>
                <c:pt idx="20">
                  <c:v>83.8</c:v>
                </c:pt>
                <c:pt idx="21">
                  <c:v>81.87</c:v>
                </c:pt>
                <c:pt idx="22">
                  <c:v>81.67</c:v>
                </c:pt>
                <c:pt idx="23">
                  <c:v>80.33</c:v>
                </c:pt>
                <c:pt idx="24">
                  <c:v>85.33</c:v>
                </c:pt>
                <c:pt idx="25">
                  <c:v>90.33</c:v>
                </c:pt>
                <c:pt idx="26">
                  <c:v>95.8</c:v>
                </c:pt>
                <c:pt idx="27">
                  <c:v>95.8</c:v>
                </c:pt>
                <c:pt idx="28">
                  <c:v>97.67</c:v>
                </c:pt>
                <c:pt idx="29">
                  <c:v>97.67</c:v>
                </c:pt>
                <c:pt idx="30">
                  <c:v>97.67</c:v>
                </c:pt>
                <c:pt idx="31">
                  <c:v>97.67</c:v>
                </c:pt>
                <c:pt idx="32">
                  <c:v>101</c:v>
                </c:pt>
                <c:pt idx="33">
                  <c:v>102</c:v>
                </c:pt>
                <c:pt idx="34">
                  <c:v>102</c:v>
                </c:pt>
                <c:pt idx="35">
                  <c:v>109.93</c:v>
                </c:pt>
                <c:pt idx="36">
                  <c:v>98.53</c:v>
                </c:pt>
                <c:pt idx="37">
                  <c:v>97.47</c:v>
                </c:pt>
                <c:pt idx="38">
                  <c:v>93.2</c:v>
                </c:pt>
                <c:pt idx="39">
                  <c:v>99.87</c:v>
                </c:pt>
                <c:pt idx="40">
                  <c:v>99.87</c:v>
                </c:pt>
              </c:numCache>
            </c:numRef>
          </c:yVal>
          <c:smooth val="1"/>
          <c:extLst>
            <c:ext xmlns:c16="http://schemas.microsoft.com/office/drawing/2014/chart" uri="{C3380CC4-5D6E-409C-BE32-E72D297353CC}">
              <c16:uniqueId val="{00000058-6E30-4620-A848-B70B47E93EC0}"/>
            </c:ext>
          </c:extLst>
        </c:ser>
        <c:ser>
          <c:idx val="89"/>
          <c:order val="89"/>
          <c:tx>
            <c:strRef>
              <c:f>Sheet1!$F$92</c:f>
              <c:strCache>
                <c:ptCount val="1"/>
                <c:pt idx="0">
                  <c:v>Saturn V Moon Mission</c:v>
                </c:pt>
              </c:strCache>
            </c:strRef>
          </c:tx>
          <c:spPr>
            <a:ln w="19050" cap="rnd">
              <a:solidFill>
                <a:schemeClr val="accent6">
                  <a:lumMod val="50000"/>
                </a:schemeClr>
              </a:solidFill>
              <a:round/>
            </a:ln>
            <a:effectLst/>
          </c:spPr>
          <c:marker>
            <c:symbol val="circle"/>
            <c:size val="5"/>
            <c:spPr>
              <a:solidFill>
                <a:schemeClr val="accent6">
                  <a:lumMod val="50000"/>
                </a:schemeClr>
              </a:solidFill>
              <a:ln w="9525">
                <a:solidFill>
                  <a:schemeClr val="accent6">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Sheet1!$H$92:$AV$92</c:f>
              <c:numCache>
                <c:formatCode>General</c:formatCode>
                <c:ptCount val="41"/>
                <c:pt idx="0">
                  <c:v>140.47</c:v>
                </c:pt>
                <c:pt idx="1">
                  <c:v>145.80000000000001</c:v>
                </c:pt>
                <c:pt idx="2">
                  <c:v>146.53</c:v>
                </c:pt>
                <c:pt idx="3">
                  <c:v>146.53</c:v>
                </c:pt>
                <c:pt idx="4">
                  <c:v>146.53</c:v>
                </c:pt>
                <c:pt idx="5">
                  <c:v>146.53</c:v>
                </c:pt>
                <c:pt idx="6">
                  <c:v>146.53</c:v>
                </c:pt>
                <c:pt idx="7">
                  <c:v>145.19999999999999</c:v>
                </c:pt>
                <c:pt idx="8">
                  <c:v>145.6</c:v>
                </c:pt>
                <c:pt idx="9">
                  <c:v>144.27000000000001</c:v>
                </c:pt>
                <c:pt idx="10">
                  <c:v>143.53</c:v>
                </c:pt>
                <c:pt idx="11">
                  <c:v>148.27000000000001</c:v>
                </c:pt>
                <c:pt idx="12">
                  <c:v>152.6</c:v>
                </c:pt>
                <c:pt idx="13">
                  <c:v>160.66999999999999</c:v>
                </c:pt>
                <c:pt idx="14">
                  <c:v>152.66999999999999</c:v>
                </c:pt>
                <c:pt idx="15">
                  <c:v>156.80000000000001</c:v>
                </c:pt>
                <c:pt idx="16">
                  <c:v>150.53</c:v>
                </c:pt>
                <c:pt idx="17">
                  <c:v>145.6</c:v>
                </c:pt>
                <c:pt idx="18">
                  <c:v>159.07</c:v>
                </c:pt>
                <c:pt idx="19">
                  <c:v>168.73</c:v>
                </c:pt>
                <c:pt idx="20">
                  <c:v>171.8</c:v>
                </c:pt>
                <c:pt idx="21">
                  <c:v>171.27</c:v>
                </c:pt>
                <c:pt idx="22">
                  <c:v>169.67</c:v>
                </c:pt>
                <c:pt idx="23">
                  <c:v>152.33000000000001</c:v>
                </c:pt>
                <c:pt idx="24">
                  <c:v>135.43</c:v>
                </c:pt>
                <c:pt idx="25">
                  <c:v>118.53</c:v>
                </c:pt>
                <c:pt idx="26">
                  <c:v>118.53</c:v>
                </c:pt>
                <c:pt idx="27">
                  <c:v>124.6</c:v>
                </c:pt>
                <c:pt idx="28">
                  <c:v>122.07</c:v>
                </c:pt>
                <c:pt idx="29">
                  <c:v>126.53</c:v>
                </c:pt>
                <c:pt idx="30">
                  <c:v>129.87</c:v>
                </c:pt>
                <c:pt idx="31">
                  <c:v>113.53</c:v>
                </c:pt>
                <c:pt idx="32">
                  <c:v>106.87</c:v>
                </c:pt>
                <c:pt idx="33">
                  <c:v>92.2</c:v>
                </c:pt>
                <c:pt idx="34">
                  <c:v>86.93</c:v>
                </c:pt>
                <c:pt idx="35">
                  <c:v>86.2</c:v>
                </c:pt>
                <c:pt idx="36">
                  <c:v>89.47</c:v>
                </c:pt>
                <c:pt idx="37">
                  <c:v>90.53</c:v>
                </c:pt>
                <c:pt idx="38">
                  <c:v>94.6</c:v>
                </c:pt>
                <c:pt idx="39">
                  <c:v>93.73</c:v>
                </c:pt>
                <c:pt idx="40">
                  <c:v>93.73</c:v>
                </c:pt>
              </c:numCache>
            </c:numRef>
          </c:yVal>
          <c:smooth val="1"/>
          <c:extLst>
            <c:ext xmlns:c16="http://schemas.microsoft.com/office/drawing/2014/chart" uri="{C3380CC4-5D6E-409C-BE32-E72D297353CC}">
              <c16:uniqueId val="{00000059-6E30-4620-A848-B70B47E93EC0}"/>
            </c:ext>
          </c:extLst>
        </c:ser>
        <c:ser>
          <c:idx val="90"/>
          <c:order val="90"/>
          <c:tx>
            <c:strRef>
              <c:f>Sheet1!$F$93</c:f>
              <c:strCache>
                <c:ptCount val="1"/>
                <c:pt idx="0">
                  <c:v>Mission to Mars</c:v>
                </c:pt>
              </c:strCache>
            </c:strRef>
          </c:tx>
          <c:spPr>
            <a:ln w="19050" cap="rnd">
              <a:solidFill>
                <a:schemeClr val="accent1">
                  <a:lumMod val="70000"/>
                  <a:lumOff val="30000"/>
                </a:schemeClr>
              </a:solid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Sheet1!$H$93:$AV$93</c:f>
              <c:numCache>
                <c:formatCode>General</c:formatCode>
                <c:ptCount val="41"/>
                <c:pt idx="0">
                  <c:v>84.87</c:v>
                </c:pt>
                <c:pt idx="1">
                  <c:v>87.6</c:v>
                </c:pt>
                <c:pt idx="2">
                  <c:v>85.8</c:v>
                </c:pt>
                <c:pt idx="3">
                  <c:v>83.87</c:v>
                </c:pt>
                <c:pt idx="4">
                  <c:v>83.87</c:v>
                </c:pt>
                <c:pt idx="5">
                  <c:v>83.87</c:v>
                </c:pt>
                <c:pt idx="6">
                  <c:v>73.67</c:v>
                </c:pt>
                <c:pt idx="7">
                  <c:v>69.400000000000006</c:v>
                </c:pt>
                <c:pt idx="8">
                  <c:v>69</c:v>
                </c:pt>
                <c:pt idx="9">
                  <c:v>66.2</c:v>
                </c:pt>
                <c:pt idx="10">
                  <c:v>64</c:v>
                </c:pt>
                <c:pt idx="11">
                  <c:v>57.93</c:v>
                </c:pt>
                <c:pt idx="12">
                  <c:v>61.4</c:v>
                </c:pt>
                <c:pt idx="13">
                  <c:v>65.2</c:v>
                </c:pt>
                <c:pt idx="14">
                  <c:v>65.2</c:v>
                </c:pt>
                <c:pt idx="15">
                  <c:v>74.53</c:v>
                </c:pt>
                <c:pt idx="16">
                  <c:v>74.53</c:v>
                </c:pt>
                <c:pt idx="17">
                  <c:v>76.67</c:v>
                </c:pt>
                <c:pt idx="18">
                  <c:v>76.87</c:v>
                </c:pt>
                <c:pt idx="19">
                  <c:v>83.53</c:v>
                </c:pt>
                <c:pt idx="20">
                  <c:v>92.87</c:v>
                </c:pt>
                <c:pt idx="21">
                  <c:v>94.53</c:v>
                </c:pt>
                <c:pt idx="22">
                  <c:v>94.53</c:v>
                </c:pt>
                <c:pt idx="23">
                  <c:v>98.13</c:v>
                </c:pt>
                <c:pt idx="24">
                  <c:v>97.9</c:v>
                </c:pt>
                <c:pt idx="25">
                  <c:v>97.67</c:v>
                </c:pt>
                <c:pt idx="26">
                  <c:v>100.8</c:v>
                </c:pt>
                <c:pt idx="27">
                  <c:v>101.8</c:v>
                </c:pt>
                <c:pt idx="28">
                  <c:v>103.8</c:v>
                </c:pt>
                <c:pt idx="29">
                  <c:v>103.33</c:v>
                </c:pt>
                <c:pt idx="30">
                  <c:v>99.33</c:v>
                </c:pt>
                <c:pt idx="31">
                  <c:v>83.27</c:v>
                </c:pt>
                <c:pt idx="32">
                  <c:v>76.33</c:v>
                </c:pt>
                <c:pt idx="33">
                  <c:v>75.13</c:v>
                </c:pt>
                <c:pt idx="34">
                  <c:v>70.53</c:v>
                </c:pt>
                <c:pt idx="35">
                  <c:v>74.73</c:v>
                </c:pt>
                <c:pt idx="36">
                  <c:v>79.400000000000006</c:v>
                </c:pt>
                <c:pt idx="37">
                  <c:v>81.2</c:v>
                </c:pt>
                <c:pt idx="38">
                  <c:v>83.47</c:v>
                </c:pt>
                <c:pt idx="39">
                  <c:v>88.07</c:v>
                </c:pt>
                <c:pt idx="40">
                  <c:v>89.73</c:v>
                </c:pt>
              </c:numCache>
            </c:numRef>
          </c:yVal>
          <c:smooth val="1"/>
          <c:extLst>
            <c:ext xmlns:c16="http://schemas.microsoft.com/office/drawing/2014/chart" uri="{C3380CC4-5D6E-409C-BE32-E72D297353CC}">
              <c16:uniqueId val="{0000005A-6E30-4620-A848-B70B47E93EC0}"/>
            </c:ext>
          </c:extLst>
        </c:ser>
        <c:ser>
          <c:idx val="91"/>
          <c:order val="91"/>
          <c:tx>
            <c:strRef>
              <c:f>Sheet1!$F$94</c:f>
              <c:strCache>
                <c:ptCount val="1"/>
                <c:pt idx="0">
                  <c:v>Space Shuttle Discovery-STS-31</c:v>
                </c:pt>
              </c:strCache>
            </c:strRef>
          </c:tx>
          <c:spPr>
            <a:ln w="19050" cap="rnd">
              <a:solidFill>
                <a:schemeClr val="accent2">
                  <a:lumMod val="70000"/>
                  <a:lumOff val="30000"/>
                </a:schemeClr>
              </a:solid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Sheet1!$H$94:$AV$94</c:f>
              <c:numCache>
                <c:formatCode>General</c:formatCode>
                <c:ptCount val="41"/>
                <c:pt idx="0">
                  <c:v>170.82</c:v>
                </c:pt>
                <c:pt idx="1">
                  <c:v>170.5</c:v>
                </c:pt>
                <c:pt idx="2">
                  <c:v>170.5</c:v>
                </c:pt>
                <c:pt idx="3">
                  <c:v>170.54</c:v>
                </c:pt>
                <c:pt idx="4">
                  <c:v>170.54</c:v>
                </c:pt>
                <c:pt idx="5">
                  <c:v>169.07</c:v>
                </c:pt>
                <c:pt idx="6">
                  <c:v>169.07</c:v>
                </c:pt>
                <c:pt idx="7">
                  <c:v>162.66999999999999</c:v>
                </c:pt>
                <c:pt idx="8">
                  <c:v>161.66999999999999</c:v>
                </c:pt>
                <c:pt idx="9">
                  <c:v>155.13</c:v>
                </c:pt>
                <c:pt idx="10">
                  <c:v>155.13</c:v>
                </c:pt>
                <c:pt idx="11">
                  <c:v>153.33000000000001</c:v>
                </c:pt>
                <c:pt idx="12">
                  <c:v>141.72999999999999</c:v>
                </c:pt>
                <c:pt idx="13">
                  <c:v>139</c:v>
                </c:pt>
                <c:pt idx="14">
                  <c:v>140.47</c:v>
                </c:pt>
                <c:pt idx="15">
                  <c:v>134.13</c:v>
                </c:pt>
                <c:pt idx="16">
                  <c:v>125.47</c:v>
                </c:pt>
                <c:pt idx="17">
                  <c:v>126.47</c:v>
                </c:pt>
                <c:pt idx="18">
                  <c:v>131.66999999999999</c:v>
                </c:pt>
                <c:pt idx="19">
                  <c:v>126.2</c:v>
                </c:pt>
                <c:pt idx="20">
                  <c:v>129.87</c:v>
                </c:pt>
                <c:pt idx="21">
                  <c:v>137.27000000000001</c:v>
                </c:pt>
                <c:pt idx="22">
                  <c:v>144.6</c:v>
                </c:pt>
                <c:pt idx="23">
                  <c:v>144.93</c:v>
                </c:pt>
                <c:pt idx="24">
                  <c:v>150.33000000000001</c:v>
                </c:pt>
                <c:pt idx="25">
                  <c:v>155.72999999999999</c:v>
                </c:pt>
                <c:pt idx="26">
                  <c:v>151.19999999999999</c:v>
                </c:pt>
                <c:pt idx="27">
                  <c:v>142.13</c:v>
                </c:pt>
                <c:pt idx="28">
                  <c:v>144.6</c:v>
                </c:pt>
                <c:pt idx="29">
                  <c:v>142.66999999999999</c:v>
                </c:pt>
                <c:pt idx="30">
                  <c:v>142.66999999999999</c:v>
                </c:pt>
                <c:pt idx="31">
                  <c:v>142</c:v>
                </c:pt>
                <c:pt idx="32">
                  <c:v>156.66999999999999</c:v>
                </c:pt>
                <c:pt idx="33">
                  <c:v>156.66999999999999</c:v>
                </c:pt>
                <c:pt idx="34">
                  <c:v>160.87</c:v>
                </c:pt>
                <c:pt idx="35">
                  <c:v>163.33000000000001</c:v>
                </c:pt>
                <c:pt idx="36">
                  <c:v>169.6</c:v>
                </c:pt>
                <c:pt idx="37">
                  <c:v>174.13</c:v>
                </c:pt>
                <c:pt idx="38">
                  <c:v>174.13</c:v>
                </c:pt>
                <c:pt idx="39">
                  <c:v>174.13</c:v>
                </c:pt>
                <c:pt idx="40">
                  <c:v>170.27</c:v>
                </c:pt>
              </c:numCache>
            </c:numRef>
          </c:yVal>
          <c:smooth val="1"/>
          <c:extLst>
            <c:ext xmlns:c16="http://schemas.microsoft.com/office/drawing/2014/chart" uri="{C3380CC4-5D6E-409C-BE32-E72D297353CC}">
              <c16:uniqueId val="{0000005B-6E30-4620-A848-B70B47E93EC0}"/>
            </c:ext>
          </c:extLst>
        </c:ser>
        <c:ser>
          <c:idx val="92"/>
          <c:order val="92"/>
          <c:tx>
            <c:strRef>
              <c:f>Sheet1!$F$95</c:f>
              <c:strCache>
                <c:ptCount val="1"/>
                <c:pt idx="0">
                  <c:v>Mars Exploration Rover</c:v>
                </c:pt>
              </c:strCache>
            </c:strRef>
          </c:tx>
          <c:spPr>
            <a:ln w="19050" cap="rnd">
              <a:solidFill>
                <a:schemeClr val="accent3">
                  <a:lumMod val="70000"/>
                  <a:lumOff val="30000"/>
                </a:schemeClr>
              </a:solid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Sheet1!$H$95:$AV$95</c:f>
              <c:numCache>
                <c:formatCode>General</c:formatCode>
                <c:ptCount val="41"/>
                <c:pt idx="0">
                  <c:v>155.53</c:v>
                </c:pt>
                <c:pt idx="1">
                  <c:v>156.13</c:v>
                </c:pt>
                <c:pt idx="2">
                  <c:v>152.27000000000001</c:v>
                </c:pt>
                <c:pt idx="3">
                  <c:v>152.27000000000001</c:v>
                </c:pt>
                <c:pt idx="4">
                  <c:v>152.27000000000001</c:v>
                </c:pt>
                <c:pt idx="5">
                  <c:v>150.33000000000001</c:v>
                </c:pt>
                <c:pt idx="6">
                  <c:v>150.33000000000001</c:v>
                </c:pt>
                <c:pt idx="7">
                  <c:v>144.27000000000001</c:v>
                </c:pt>
                <c:pt idx="8">
                  <c:v>141.07</c:v>
                </c:pt>
                <c:pt idx="9">
                  <c:v>141.07</c:v>
                </c:pt>
                <c:pt idx="10">
                  <c:v>128.13</c:v>
                </c:pt>
                <c:pt idx="11">
                  <c:v>122.4</c:v>
                </c:pt>
                <c:pt idx="12">
                  <c:v>119.67</c:v>
                </c:pt>
                <c:pt idx="13">
                  <c:v>113.93</c:v>
                </c:pt>
                <c:pt idx="14">
                  <c:v>197.27</c:v>
                </c:pt>
                <c:pt idx="15">
                  <c:v>106.67</c:v>
                </c:pt>
                <c:pt idx="16">
                  <c:v>110.33</c:v>
                </c:pt>
                <c:pt idx="17">
                  <c:v>110.33</c:v>
                </c:pt>
                <c:pt idx="18">
                  <c:v>110.33</c:v>
                </c:pt>
                <c:pt idx="19">
                  <c:v>110.93</c:v>
                </c:pt>
                <c:pt idx="20">
                  <c:v>121.33</c:v>
                </c:pt>
                <c:pt idx="21">
                  <c:v>122.73</c:v>
                </c:pt>
                <c:pt idx="22">
                  <c:v>130.07</c:v>
                </c:pt>
                <c:pt idx="23">
                  <c:v>124</c:v>
                </c:pt>
                <c:pt idx="24">
                  <c:v>127.565</c:v>
                </c:pt>
                <c:pt idx="25">
                  <c:v>131.13</c:v>
                </c:pt>
                <c:pt idx="26">
                  <c:v>139.47</c:v>
                </c:pt>
                <c:pt idx="27">
                  <c:v>139.47</c:v>
                </c:pt>
                <c:pt idx="28">
                  <c:v>136.53</c:v>
                </c:pt>
                <c:pt idx="29">
                  <c:v>136.53</c:v>
                </c:pt>
                <c:pt idx="30">
                  <c:v>134.53</c:v>
                </c:pt>
                <c:pt idx="31">
                  <c:v>144</c:v>
                </c:pt>
                <c:pt idx="32">
                  <c:v>141.47</c:v>
                </c:pt>
                <c:pt idx="33">
                  <c:v>133.72999999999999</c:v>
                </c:pt>
                <c:pt idx="34">
                  <c:v>129</c:v>
                </c:pt>
                <c:pt idx="35">
                  <c:v>126.67</c:v>
                </c:pt>
                <c:pt idx="36">
                  <c:v>127.13</c:v>
                </c:pt>
                <c:pt idx="37">
                  <c:v>127.13</c:v>
                </c:pt>
                <c:pt idx="38">
                  <c:v>127.13</c:v>
                </c:pt>
                <c:pt idx="39">
                  <c:v>127.13</c:v>
                </c:pt>
                <c:pt idx="40">
                  <c:v>127.13</c:v>
                </c:pt>
              </c:numCache>
            </c:numRef>
          </c:yVal>
          <c:smooth val="1"/>
          <c:extLst>
            <c:ext xmlns:c16="http://schemas.microsoft.com/office/drawing/2014/chart" uri="{C3380CC4-5D6E-409C-BE32-E72D297353CC}">
              <c16:uniqueId val="{0000005C-6E30-4620-A848-B70B47E93EC0}"/>
            </c:ext>
          </c:extLst>
        </c:ser>
        <c:ser>
          <c:idx val="93"/>
          <c:order val="93"/>
          <c:tx>
            <c:strRef>
              <c:f>Sheet1!$F$96</c:f>
              <c:strCache>
                <c:ptCount val="1"/>
                <c:pt idx="0">
                  <c:v>1913 Cadillac</c:v>
                </c:pt>
              </c:strCache>
            </c:strRef>
          </c:tx>
          <c:spPr>
            <a:ln w="19050" cap="rnd">
              <a:solidFill>
                <a:schemeClr val="accent4">
                  <a:lumMod val="70000"/>
                  <a:lumOff val="30000"/>
                </a:schemeClr>
              </a:solid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Sheet1!$H$96:$AV$96</c:f>
              <c:numCache>
                <c:formatCode>General</c:formatCode>
                <c:ptCount val="41"/>
                <c:pt idx="0">
                  <c:v>65</c:v>
                </c:pt>
                <c:pt idx="1">
                  <c:v>65</c:v>
                </c:pt>
                <c:pt idx="2">
                  <c:v>52.5</c:v>
                </c:pt>
                <c:pt idx="3">
                  <c:v>35.14</c:v>
                </c:pt>
                <c:pt idx="4">
                  <c:v>24</c:v>
                </c:pt>
                <c:pt idx="5">
                  <c:v>24.53</c:v>
                </c:pt>
                <c:pt idx="6">
                  <c:v>27.13</c:v>
                </c:pt>
                <c:pt idx="7">
                  <c:v>26.87</c:v>
                </c:pt>
                <c:pt idx="8">
                  <c:v>25.07</c:v>
                </c:pt>
                <c:pt idx="9">
                  <c:v>25.07</c:v>
                </c:pt>
                <c:pt idx="10">
                  <c:v>25.07</c:v>
                </c:pt>
                <c:pt idx="11">
                  <c:v>25.07</c:v>
                </c:pt>
                <c:pt idx="12">
                  <c:v>25.07</c:v>
                </c:pt>
                <c:pt idx="13">
                  <c:v>25.07</c:v>
                </c:pt>
                <c:pt idx="14">
                  <c:v>25.07</c:v>
                </c:pt>
                <c:pt idx="15">
                  <c:v>25.07</c:v>
                </c:pt>
                <c:pt idx="16">
                  <c:v>25.07</c:v>
                </c:pt>
                <c:pt idx="17">
                  <c:v>25.07</c:v>
                </c:pt>
                <c:pt idx="18">
                  <c:v>25.07</c:v>
                </c:pt>
                <c:pt idx="19">
                  <c:v>25.07</c:v>
                </c:pt>
                <c:pt idx="20">
                  <c:v>25.07</c:v>
                </c:pt>
                <c:pt idx="21">
                  <c:v>25.07</c:v>
                </c:pt>
                <c:pt idx="22">
                  <c:v>25.07</c:v>
                </c:pt>
                <c:pt idx="23">
                  <c:v>25.07</c:v>
                </c:pt>
                <c:pt idx="24">
                  <c:v>0</c:v>
                </c:pt>
                <c:pt idx="25">
                  <c:v>0</c:v>
                </c:pt>
                <c:pt idx="26">
                  <c:v>0</c:v>
                </c:pt>
                <c:pt idx="27">
                  <c:v>0</c:v>
                </c:pt>
                <c:pt idx="28">
                  <c:v>0</c:v>
                </c:pt>
              </c:numCache>
            </c:numRef>
          </c:yVal>
          <c:smooth val="1"/>
          <c:extLst>
            <c:ext xmlns:c16="http://schemas.microsoft.com/office/drawing/2014/chart" uri="{C3380CC4-5D6E-409C-BE32-E72D297353CC}">
              <c16:uniqueId val="{0000005D-6E30-4620-A848-B70B47E93EC0}"/>
            </c:ext>
          </c:extLst>
        </c:ser>
        <c:ser>
          <c:idx val="94"/>
          <c:order val="94"/>
          <c:tx>
            <c:strRef>
              <c:f>Sheet1!$F$97</c:f>
              <c:strCache>
                <c:ptCount val="1"/>
                <c:pt idx="0">
                  <c:v>1926 Renault</c:v>
                </c:pt>
              </c:strCache>
            </c:strRef>
          </c:tx>
          <c:spPr>
            <a:ln w="19050" cap="rnd">
              <a:solidFill>
                <a:schemeClr val="accent5">
                  <a:lumMod val="70000"/>
                  <a:lumOff val="30000"/>
                </a:schemeClr>
              </a:solid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Sheet1!$H$97:$AV$97</c:f>
              <c:numCache>
                <c:formatCode>General</c:formatCode>
                <c:ptCount val="41"/>
                <c:pt idx="0">
                  <c:v>40</c:v>
                </c:pt>
                <c:pt idx="1">
                  <c:v>40</c:v>
                </c:pt>
                <c:pt idx="2">
                  <c:v>47</c:v>
                </c:pt>
                <c:pt idx="3">
                  <c:v>47</c:v>
                </c:pt>
                <c:pt idx="4">
                  <c:v>48.5</c:v>
                </c:pt>
                <c:pt idx="5">
                  <c:v>51</c:v>
                </c:pt>
                <c:pt idx="6">
                  <c:v>51</c:v>
                </c:pt>
                <c:pt idx="7">
                  <c:v>53.28</c:v>
                </c:pt>
                <c:pt idx="8">
                  <c:v>53.38</c:v>
                </c:pt>
                <c:pt idx="9">
                  <c:v>53.38</c:v>
                </c:pt>
                <c:pt idx="10">
                  <c:v>53.38</c:v>
                </c:pt>
                <c:pt idx="11">
                  <c:v>53.38</c:v>
                </c:pt>
                <c:pt idx="12">
                  <c:v>55.29</c:v>
                </c:pt>
                <c:pt idx="13">
                  <c:v>55.29</c:v>
                </c:pt>
                <c:pt idx="14">
                  <c:v>55.29</c:v>
                </c:pt>
                <c:pt idx="15">
                  <c:v>55.29</c:v>
                </c:pt>
                <c:pt idx="16">
                  <c:v>55.29</c:v>
                </c:pt>
                <c:pt idx="17">
                  <c:v>55.29</c:v>
                </c:pt>
                <c:pt idx="18">
                  <c:v>55.29</c:v>
                </c:pt>
                <c:pt idx="19">
                  <c:v>55.29</c:v>
                </c:pt>
                <c:pt idx="20">
                  <c:v>55.29</c:v>
                </c:pt>
                <c:pt idx="21">
                  <c:v>55.29</c:v>
                </c:pt>
                <c:pt idx="22">
                  <c:v>55.29</c:v>
                </c:pt>
                <c:pt idx="23">
                  <c:v>55.29</c:v>
                </c:pt>
                <c:pt idx="24">
                  <c:v>0</c:v>
                </c:pt>
                <c:pt idx="25">
                  <c:v>0</c:v>
                </c:pt>
                <c:pt idx="26">
                  <c:v>0</c:v>
                </c:pt>
                <c:pt idx="27">
                  <c:v>0</c:v>
                </c:pt>
                <c:pt idx="28">
                  <c:v>0</c:v>
                </c:pt>
              </c:numCache>
            </c:numRef>
          </c:yVal>
          <c:smooth val="1"/>
          <c:extLst>
            <c:ext xmlns:c16="http://schemas.microsoft.com/office/drawing/2014/chart" uri="{C3380CC4-5D6E-409C-BE32-E72D297353CC}">
              <c16:uniqueId val="{0000005E-6E30-4620-A848-B70B47E93EC0}"/>
            </c:ext>
          </c:extLst>
        </c:ser>
        <c:ser>
          <c:idx val="95"/>
          <c:order val="95"/>
          <c:tx>
            <c:strRef>
              <c:f>Sheet1!$F$98</c:f>
              <c:strCache>
                <c:ptCount val="1"/>
                <c:pt idx="0">
                  <c:v>Formula 1</c:v>
                </c:pt>
              </c:strCache>
            </c:strRef>
          </c:tx>
          <c:spPr>
            <a:ln w="19050" cap="rnd">
              <a:solidFill>
                <a:schemeClr val="accent6">
                  <a:lumMod val="70000"/>
                  <a:lumOff val="30000"/>
                </a:schemeClr>
              </a:solid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Sheet1!$H$98:$AV$98</c:f>
              <c:numCache>
                <c:formatCode>General</c:formatCode>
                <c:ptCount val="41"/>
                <c:pt idx="3">
                  <c:v>80</c:v>
                </c:pt>
                <c:pt idx="4">
                  <c:v>80</c:v>
                </c:pt>
                <c:pt idx="5">
                  <c:v>80</c:v>
                </c:pt>
                <c:pt idx="6">
                  <c:v>77.5</c:v>
                </c:pt>
                <c:pt idx="7">
                  <c:v>73.75</c:v>
                </c:pt>
                <c:pt idx="8">
                  <c:v>73.75</c:v>
                </c:pt>
                <c:pt idx="9">
                  <c:v>73.75</c:v>
                </c:pt>
                <c:pt idx="10">
                  <c:v>73.75</c:v>
                </c:pt>
                <c:pt idx="11">
                  <c:v>73.75</c:v>
                </c:pt>
                <c:pt idx="12">
                  <c:v>73.75</c:v>
                </c:pt>
                <c:pt idx="13">
                  <c:v>73.75</c:v>
                </c:pt>
                <c:pt idx="14">
                  <c:v>73.75</c:v>
                </c:pt>
                <c:pt idx="15">
                  <c:v>73.75</c:v>
                </c:pt>
                <c:pt idx="16">
                  <c:v>73.75</c:v>
                </c:pt>
                <c:pt idx="17">
                  <c:v>73.75</c:v>
                </c:pt>
                <c:pt idx="18">
                  <c:v>73.75</c:v>
                </c:pt>
                <c:pt idx="19">
                  <c:v>73.75</c:v>
                </c:pt>
                <c:pt idx="20">
                  <c:v>73.75</c:v>
                </c:pt>
                <c:pt idx="21">
                  <c:v>73.75</c:v>
                </c:pt>
                <c:pt idx="22">
                  <c:v>73.75</c:v>
                </c:pt>
                <c:pt idx="23">
                  <c:v>73.75</c:v>
                </c:pt>
                <c:pt idx="24">
                  <c:v>0</c:v>
                </c:pt>
                <c:pt idx="25">
                  <c:v>0</c:v>
                </c:pt>
                <c:pt idx="26">
                  <c:v>0</c:v>
                </c:pt>
                <c:pt idx="27">
                  <c:v>0</c:v>
                </c:pt>
                <c:pt idx="28">
                  <c:v>0</c:v>
                </c:pt>
                <c:pt idx="30">
                  <c:v>38.33</c:v>
                </c:pt>
                <c:pt idx="31">
                  <c:v>42.88</c:v>
                </c:pt>
                <c:pt idx="32">
                  <c:v>47</c:v>
                </c:pt>
                <c:pt idx="33">
                  <c:v>47</c:v>
                </c:pt>
                <c:pt idx="34">
                  <c:v>47</c:v>
                </c:pt>
                <c:pt idx="35">
                  <c:v>47</c:v>
                </c:pt>
                <c:pt idx="36">
                  <c:v>47</c:v>
                </c:pt>
                <c:pt idx="37">
                  <c:v>47</c:v>
                </c:pt>
                <c:pt idx="38">
                  <c:v>47</c:v>
                </c:pt>
                <c:pt idx="39">
                  <c:v>47</c:v>
                </c:pt>
                <c:pt idx="40">
                  <c:v>47</c:v>
                </c:pt>
              </c:numCache>
            </c:numRef>
          </c:yVal>
          <c:smooth val="1"/>
          <c:extLst>
            <c:ext xmlns:c16="http://schemas.microsoft.com/office/drawing/2014/chart" uri="{C3380CC4-5D6E-409C-BE32-E72D297353CC}">
              <c16:uniqueId val="{0000005F-6E30-4620-A848-B70B47E93EC0}"/>
            </c:ext>
          </c:extLst>
        </c:ser>
        <c:ser>
          <c:idx val="96"/>
          <c:order val="96"/>
          <c:tx>
            <c:strRef>
              <c:f>Sheet1!$F$99</c:f>
              <c:strCache>
                <c:ptCount val="1"/>
                <c:pt idx="0">
                  <c:v>Norton Motocycle</c:v>
                </c:pt>
              </c:strCache>
            </c:strRef>
          </c:tx>
          <c:spPr>
            <a:ln w="19050" cap="rnd">
              <a:solidFill>
                <a:schemeClr val="accent1">
                  <a:lumMod val="70000"/>
                </a:schemeClr>
              </a:solidFill>
              <a:round/>
            </a:ln>
            <a:effectLst/>
          </c:spPr>
          <c:marker>
            <c:symbol val="circle"/>
            <c:size val="5"/>
            <c:spPr>
              <a:solidFill>
                <a:schemeClr val="accent1">
                  <a:lumMod val="70000"/>
                </a:schemeClr>
              </a:solidFill>
              <a:ln w="9525">
                <a:solidFill>
                  <a:schemeClr val="accent1">
                    <a:lumMod val="7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Sheet1!$H$99:$AV$99</c:f>
              <c:numCache>
                <c:formatCode>General</c:formatCode>
                <c:ptCount val="41"/>
                <c:pt idx="0">
                  <c:v>66</c:v>
                </c:pt>
                <c:pt idx="1">
                  <c:v>66</c:v>
                </c:pt>
                <c:pt idx="2">
                  <c:v>66</c:v>
                </c:pt>
                <c:pt idx="3">
                  <c:v>66.33</c:v>
                </c:pt>
                <c:pt idx="4">
                  <c:v>61.3</c:v>
                </c:pt>
                <c:pt idx="5">
                  <c:v>64.849999999999994</c:v>
                </c:pt>
                <c:pt idx="6">
                  <c:v>63.4</c:v>
                </c:pt>
                <c:pt idx="7">
                  <c:v>64.47</c:v>
                </c:pt>
                <c:pt idx="8">
                  <c:v>65.73</c:v>
                </c:pt>
                <c:pt idx="9">
                  <c:v>65.73</c:v>
                </c:pt>
                <c:pt idx="10">
                  <c:v>65.73</c:v>
                </c:pt>
                <c:pt idx="11">
                  <c:v>65.73</c:v>
                </c:pt>
                <c:pt idx="12">
                  <c:v>62.57</c:v>
                </c:pt>
                <c:pt idx="13">
                  <c:v>62.57</c:v>
                </c:pt>
                <c:pt idx="14">
                  <c:v>62.57</c:v>
                </c:pt>
                <c:pt idx="15">
                  <c:v>62.57</c:v>
                </c:pt>
                <c:pt idx="16">
                  <c:v>62.57</c:v>
                </c:pt>
                <c:pt idx="17">
                  <c:v>62.57</c:v>
                </c:pt>
                <c:pt idx="18">
                  <c:v>62.57</c:v>
                </c:pt>
                <c:pt idx="19">
                  <c:v>62.57</c:v>
                </c:pt>
                <c:pt idx="20">
                  <c:v>62.57</c:v>
                </c:pt>
                <c:pt idx="21">
                  <c:v>62.57</c:v>
                </c:pt>
                <c:pt idx="22">
                  <c:v>62.57</c:v>
                </c:pt>
                <c:pt idx="23">
                  <c:v>62.57</c:v>
                </c:pt>
                <c:pt idx="24">
                  <c:v>0</c:v>
                </c:pt>
                <c:pt idx="25">
                  <c:v>0</c:v>
                </c:pt>
                <c:pt idx="26">
                  <c:v>0</c:v>
                </c:pt>
                <c:pt idx="27">
                  <c:v>0</c:v>
                </c:pt>
                <c:pt idx="28">
                  <c:v>0</c:v>
                </c:pt>
                <c:pt idx="40">
                  <c:v>28</c:v>
                </c:pt>
              </c:numCache>
            </c:numRef>
          </c:yVal>
          <c:smooth val="1"/>
          <c:extLst>
            <c:ext xmlns:c16="http://schemas.microsoft.com/office/drawing/2014/chart" uri="{C3380CC4-5D6E-409C-BE32-E72D297353CC}">
              <c16:uniqueId val="{00000060-6E30-4620-A848-B70B47E93EC0}"/>
            </c:ext>
          </c:extLst>
        </c:ser>
        <c:ser>
          <c:idx val="97"/>
          <c:order val="97"/>
          <c:tx>
            <c:strRef>
              <c:f>Sheet1!$F$100</c:f>
              <c:strCache>
                <c:ptCount val="1"/>
                <c:pt idx="0">
                  <c:v>Harley-Davidson 1000CC</c:v>
                </c:pt>
              </c:strCache>
            </c:strRef>
          </c:tx>
          <c:spPr>
            <a:ln w="19050" cap="rnd">
              <a:solidFill>
                <a:schemeClr val="accent2">
                  <a:lumMod val="70000"/>
                </a:schemeClr>
              </a:solidFill>
              <a:round/>
            </a:ln>
            <a:effectLst/>
          </c:spPr>
          <c:marker>
            <c:symbol val="circle"/>
            <c:size val="5"/>
            <c:spPr>
              <a:solidFill>
                <a:schemeClr val="accent2">
                  <a:lumMod val="70000"/>
                </a:schemeClr>
              </a:solidFill>
              <a:ln w="9525">
                <a:solidFill>
                  <a:schemeClr val="accent2">
                    <a:lumMod val="7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Sheet1!$H$100:$AV$100</c:f>
              <c:numCache>
                <c:formatCode>General</c:formatCode>
                <c:ptCount val="41"/>
                <c:pt idx="0">
                  <c:v>57.73</c:v>
                </c:pt>
                <c:pt idx="1">
                  <c:v>57.73</c:v>
                </c:pt>
                <c:pt idx="2">
                  <c:v>57.73</c:v>
                </c:pt>
                <c:pt idx="3">
                  <c:v>60.87</c:v>
                </c:pt>
                <c:pt idx="4">
                  <c:v>63.4</c:v>
                </c:pt>
                <c:pt idx="5">
                  <c:v>66.27</c:v>
                </c:pt>
                <c:pt idx="6">
                  <c:v>73.8</c:v>
                </c:pt>
                <c:pt idx="7">
                  <c:v>74.53</c:v>
                </c:pt>
                <c:pt idx="8">
                  <c:v>75.47</c:v>
                </c:pt>
                <c:pt idx="9">
                  <c:v>79.87</c:v>
                </c:pt>
                <c:pt idx="10">
                  <c:v>82.93</c:v>
                </c:pt>
                <c:pt idx="11">
                  <c:v>86</c:v>
                </c:pt>
                <c:pt idx="12">
                  <c:v>90.6</c:v>
                </c:pt>
                <c:pt idx="13">
                  <c:v>93.27</c:v>
                </c:pt>
                <c:pt idx="14">
                  <c:v>93.27</c:v>
                </c:pt>
                <c:pt idx="15">
                  <c:v>93.27</c:v>
                </c:pt>
                <c:pt idx="16">
                  <c:v>93.27</c:v>
                </c:pt>
                <c:pt idx="17">
                  <c:v>93.27</c:v>
                </c:pt>
                <c:pt idx="18">
                  <c:v>93.27</c:v>
                </c:pt>
                <c:pt idx="19">
                  <c:v>93.27</c:v>
                </c:pt>
                <c:pt idx="20">
                  <c:v>93.27</c:v>
                </c:pt>
                <c:pt idx="21">
                  <c:v>93.27</c:v>
                </c:pt>
                <c:pt idx="22">
                  <c:v>93.27</c:v>
                </c:pt>
                <c:pt idx="23">
                  <c:v>93.27</c:v>
                </c:pt>
                <c:pt idx="24">
                  <c:v>109.13500000000001</c:v>
                </c:pt>
                <c:pt idx="25">
                  <c:v>125</c:v>
                </c:pt>
                <c:pt idx="26">
                  <c:v>125</c:v>
                </c:pt>
                <c:pt idx="27">
                  <c:v>125</c:v>
                </c:pt>
                <c:pt idx="28">
                  <c:v>125</c:v>
                </c:pt>
                <c:pt idx="29">
                  <c:v>125</c:v>
                </c:pt>
                <c:pt idx="30">
                  <c:v>125</c:v>
                </c:pt>
                <c:pt idx="31">
                  <c:v>125</c:v>
                </c:pt>
                <c:pt idx="32">
                  <c:v>125</c:v>
                </c:pt>
                <c:pt idx="33">
                  <c:v>125</c:v>
                </c:pt>
                <c:pt idx="34">
                  <c:v>125</c:v>
                </c:pt>
                <c:pt idx="35">
                  <c:v>125</c:v>
                </c:pt>
                <c:pt idx="36">
                  <c:v>125</c:v>
                </c:pt>
                <c:pt idx="37">
                  <c:v>125</c:v>
                </c:pt>
                <c:pt idx="38">
                  <c:v>125</c:v>
                </c:pt>
                <c:pt idx="39">
                  <c:v>125</c:v>
                </c:pt>
                <c:pt idx="40">
                  <c:v>125</c:v>
                </c:pt>
              </c:numCache>
            </c:numRef>
          </c:yVal>
          <c:smooth val="1"/>
          <c:extLst>
            <c:ext xmlns:c16="http://schemas.microsoft.com/office/drawing/2014/chart" uri="{C3380CC4-5D6E-409C-BE32-E72D297353CC}">
              <c16:uniqueId val="{00000061-6E30-4620-A848-B70B47E93EC0}"/>
            </c:ext>
          </c:extLst>
        </c:ser>
        <c:ser>
          <c:idx val="98"/>
          <c:order val="98"/>
          <c:tx>
            <c:strRef>
              <c:f>Sheet1!$F$101</c:f>
              <c:strCache>
                <c:ptCount val="1"/>
                <c:pt idx="0">
                  <c:v>1909 Rolls-Royce</c:v>
                </c:pt>
              </c:strCache>
            </c:strRef>
          </c:tx>
          <c:spPr>
            <a:ln w="19050" cap="rnd">
              <a:solidFill>
                <a:schemeClr val="accent3">
                  <a:lumMod val="70000"/>
                </a:schemeClr>
              </a:solidFill>
              <a:round/>
            </a:ln>
            <a:effectLst/>
          </c:spPr>
          <c:marker>
            <c:symbol val="circle"/>
            <c:size val="5"/>
            <c:spPr>
              <a:solidFill>
                <a:schemeClr val="accent3">
                  <a:lumMod val="70000"/>
                </a:schemeClr>
              </a:solidFill>
              <a:ln w="9525">
                <a:solidFill>
                  <a:schemeClr val="accent3">
                    <a:lumMod val="7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Sheet1!$H$101:$AV$101</c:f>
              <c:numCache>
                <c:formatCode>General</c:formatCode>
                <c:ptCount val="41"/>
                <c:pt idx="0">
                  <c:v>83</c:v>
                </c:pt>
                <c:pt idx="1">
                  <c:v>83</c:v>
                </c:pt>
                <c:pt idx="2">
                  <c:v>83</c:v>
                </c:pt>
                <c:pt idx="3">
                  <c:v>83</c:v>
                </c:pt>
                <c:pt idx="4">
                  <c:v>83</c:v>
                </c:pt>
                <c:pt idx="5">
                  <c:v>83</c:v>
                </c:pt>
                <c:pt idx="6">
                  <c:v>83</c:v>
                </c:pt>
                <c:pt idx="7">
                  <c:v>83</c:v>
                </c:pt>
                <c:pt idx="8">
                  <c:v>83</c:v>
                </c:pt>
                <c:pt idx="9">
                  <c:v>83</c:v>
                </c:pt>
                <c:pt idx="10">
                  <c:v>83</c:v>
                </c:pt>
                <c:pt idx="11">
                  <c:v>83</c:v>
                </c:pt>
                <c:pt idx="12">
                  <c:v>20</c:v>
                </c:pt>
                <c:pt idx="13">
                  <c:v>20</c:v>
                </c:pt>
                <c:pt idx="14">
                  <c:v>20</c:v>
                </c:pt>
                <c:pt idx="15">
                  <c:v>20</c:v>
                </c:pt>
                <c:pt idx="16">
                  <c:v>20</c:v>
                </c:pt>
                <c:pt idx="17">
                  <c:v>20</c:v>
                </c:pt>
                <c:pt idx="18">
                  <c:v>20</c:v>
                </c:pt>
                <c:pt idx="19">
                  <c:v>20</c:v>
                </c:pt>
                <c:pt idx="20">
                  <c:v>20</c:v>
                </c:pt>
                <c:pt idx="21">
                  <c:v>20</c:v>
                </c:pt>
                <c:pt idx="22">
                  <c:v>20</c:v>
                </c:pt>
                <c:pt idx="23">
                  <c:v>20</c:v>
                </c:pt>
                <c:pt idx="24">
                  <c:v>0</c:v>
                </c:pt>
                <c:pt idx="25">
                  <c:v>0</c:v>
                </c:pt>
                <c:pt idx="26">
                  <c:v>0</c:v>
                </c:pt>
                <c:pt idx="27">
                  <c:v>0</c:v>
                </c:pt>
                <c:pt idx="28">
                  <c:v>0</c:v>
                </c:pt>
                <c:pt idx="32">
                  <c:v>20</c:v>
                </c:pt>
                <c:pt idx="33">
                  <c:v>20</c:v>
                </c:pt>
                <c:pt idx="34">
                  <c:v>20</c:v>
                </c:pt>
                <c:pt idx="35">
                  <c:v>16.5</c:v>
                </c:pt>
                <c:pt idx="36">
                  <c:v>16.5</c:v>
                </c:pt>
                <c:pt idx="37">
                  <c:v>16</c:v>
                </c:pt>
                <c:pt idx="38">
                  <c:v>16</c:v>
                </c:pt>
                <c:pt idx="39">
                  <c:v>16</c:v>
                </c:pt>
                <c:pt idx="40">
                  <c:v>16</c:v>
                </c:pt>
              </c:numCache>
            </c:numRef>
          </c:yVal>
          <c:smooth val="1"/>
          <c:extLst>
            <c:ext xmlns:c16="http://schemas.microsoft.com/office/drawing/2014/chart" uri="{C3380CC4-5D6E-409C-BE32-E72D297353CC}">
              <c16:uniqueId val="{00000062-6E30-4620-A848-B70B47E93EC0}"/>
            </c:ext>
          </c:extLst>
        </c:ser>
        <c:ser>
          <c:idx val="99"/>
          <c:order val="99"/>
          <c:tx>
            <c:strRef>
              <c:f>Sheet1!$F$102</c:f>
              <c:strCache>
                <c:ptCount val="1"/>
                <c:pt idx="0">
                  <c:v>Thatcher Perkins Locomotive</c:v>
                </c:pt>
              </c:strCache>
            </c:strRef>
          </c:tx>
          <c:spPr>
            <a:ln w="19050" cap="rnd">
              <a:solidFill>
                <a:schemeClr val="accent4">
                  <a:lumMod val="70000"/>
                </a:schemeClr>
              </a:solidFill>
              <a:round/>
            </a:ln>
            <a:effectLst/>
          </c:spPr>
          <c:marker>
            <c:symbol val="circle"/>
            <c:size val="5"/>
            <c:spPr>
              <a:solidFill>
                <a:schemeClr val="accent4">
                  <a:lumMod val="70000"/>
                </a:schemeClr>
              </a:solidFill>
              <a:ln w="9525">
                <a:solidFill>
                  <a:schemeClr val="accent4">
                    <a:lumMod val="7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Sheet1!$H$102:$AV$102</c:f>
              <c:numCache>
                <c:formatCode>General</c:formatCode>
                <c:ptCount val="41"/>
                <c:pt idx="0">
                  <c:v>27.55</c:v>
                </c:pt>
                <c:pt idx="1">
                  <c:v>32.75</c:v>
                </c:pt>
                <c:pt idx="2">
                  <c:v>32.75</c:v>
                </c:pt>
                <c:pt idx="3">
                  <c:v>35</c:v>
                </c:pt>
                <c:pt idx="4">
                  <c:v>35</c:v>
                </c:pt>
                <c:pt idx="5">
                  <c:v>35</c:v>
                </c:pt>
                <c:pt idx="6">
                  <c:v>38.799999999999997</c:v>
                </c:pt>
                <c:pt idx="7">
                  <c:v>43.47</c:v>
                </c:pt>
                <c:pt idx="8">
                  <c:v>43.47</c:v>
                </c:pt>
                <c:pt idx="9">
                  <c:v>43.47</c:v>
                </c:pt>
                <c:pt idx="10">
                  <c:v>43.47</c:v>
                </c:pt>
                <c:pt idx="11">
                  <c:v>43.47</c:v>
                </c:pt>
                <c:pt idx="12">
                  <c:v>74</c:v>
                </c:pt>
                <c:pt idx="13">
                  <c:v>74</c:v>
                </c:pt>
                <c:pt idx="14">
                  <c:v>74</c:v>
                </c:pt>
                <c:pt idx="15">
                  <c:v>74</c:v>
                </c:pt>
                <c:pt idx="16">
                  <c:v>74</c:v>
                </c:pt>
                <c:pt idx="17">
                  <c:v>74</c:v>
                </c:pt>
                <c:pt idx="18">
                  <c:v>74</c:v>
                </c:pt>
                <c:pt idx="19">
                  <c:v>74</c:v>
                </c:pt>
                <c:pt idx="20">
                  <c:v>74</c:v>
                </c:pt>
                <c:pt idx="21">
                  <c:v>74</c:v>
                </c:pt>
                <c:pt idx="22">
                  <c:v>74</c:v>
                </c:pt>
                <c:pt idx="23">
                  <c:v>74</c:v>
                </c:pt>
                <c:pt idx="24">
                  <c:v>0</c:v>
                </c:pt>
                <c:pt idx="25">
                  <c:v>0</c:v>
                </c:pt>
                <c:pt idx="26">
                  <c:v>0</c:v>
                </c:pt>
                <c:pt idx="27">
                  <c:v>0</c:v>
                </c:pt>
                <c:pt idx="28">
                  <c:v>0</c:v>
                </c:pt>
              </c:numCache>
            </c:numRef>
          </c:yVal>
          <c:smooth val="1"/>
          <c:extLst>
            <c:ext xmlns:c16="http://schemas.microsoft.com/office/drawing/2014/chart" uri="{C3380CC4-5D6E-409C-BE32-E72D297353CC}">
              <c16:uniqueId val="{00000063-6E30-4620-A848-B70B47E93EC0}"/>
            </c:ext>
          </c:extLst>
        </c:ser>
        <c:ser>
          <c:idx val="100"/>
          <c:order val="100"/>
          <c:tx>
            <c:strRef>
              <c:f>Sheet1!$F$103</c:f>
              <c:strCache>
                <c:ptCount val="1"/>
                <c:pt idx="0">
                  <c:v>USS Constellation</c:v>
                </c:pt>
              </c:strCache>
            </c:strRef>
          </c:tx>
          <c:spPr>
            <a:ln w="19050" cap="rnd">
              <a:solidFill>
                <a:schemeClr val="accent5">
                  <a:lumMod val="70000"/>
                </a:schemeClr>
              </a:solidFill>
              <a:round/>
            </a:ln>
            <a:effectLst/>
          </c:spPr>
          <c:marker>
            <c:symbol val="circle"/>
            <c:size val="5"/>
            <c:spPr>
              <a:solidFill>
                <a:schemeClr val="accent5">
                  <a:lumMod val="70000"/>
                </a:schemeClr>
              </a:solidFill>
              <a:ln w="9525">
                <a:solidFill>
                  <a:schemeClr val="accent5">
                    <a:lumMod val="7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Sheet1!$H$103:$AV$103</c:f>
              <c:numCache>
                <c:formatCode>General</c:formatCode>
                <c:ptCount val="41"/>
                <c:pt idx="0">
                  <c:v>26.07</c:v>
                </c:pt>
                <c:pt idx="1">
                  <c:v>24.33</c:v>
                </c:pt>
                <c:pt idx="2">
                  <c:v>24.33</c:v>
                </c:pt>
                <c:pt idx="3">
                  <c:v>23</c:v>
                </c:pt>
                <c:pt idx="4">
                  <c:v>24.6</c:v>
                </c:pt>
                <c:pt idx="5">
                  <c:v>29.4</c:v>
                </c:pt>
                <c:pt idx="6">
                  <c:v>33.200000000000003</c:v>
                </c:pt>
                <c:pt idx="7">
                  <c:v>34.47</c:v>
                </c:pt>
                <c:pt idx="8">
                  <c:v>39.07</c:v>
                </c:pt>
                <c:pt idx="9">
                  <c:v>39.33</c:v>
                </c:pt>
                <c:pt idx="10">
                  <c:v>39.33</c:v>
                </c:pt>
                <c:pt idx="11">
                  <c:v>39.33</c:v>
                </c:pt>
                <c:pt idx="12">
                  <c:v>38.75</c:v>
                </c:pt>
                <c:pt idx="13">
                  <c:v>37.31</c:v>
                </c:pt>
                <c:pt idx="14">
                  <c:v>37.31</c:v>
                </c:pt>
                <c:pt idx="15">
                  <c:v>37.31</c:v>
                </c:pt>
                <c:pt idx="16">
                  <c:v>37.31</c:v>
                </c:pt>
                <c:pt idx="17">
                  <c:v>37.31</c:v>
                </c:pt>
                <c:pt idx="18">
                  <c:v>37.31</c:v>
                </c:pt>
                <c:pt idx="19">
                  <c:v>37.31</c:v>
                </c:pt>
                <c:pt idx="20">
                  <c:v>37.31</c:v>
                </c:pt>
                <c:pt idx="21">
                  <c:v>37.31</c:v>
                </c:pt>
                <c:pt idx="22">
                  <c:v>37.31</c:v>
                </c:pt>
                <c:pt idx="23">
                  <c:v>37.31</c:v>
                </c:pt>
                <c:pt idx="24">
                  <c:v>28.655000000000001</c:v>
                </c:pt>
                <c:pt idx="25">
                  <c:v>20</c:v>
                </c:pt>
                <c:pt idx="26">
                  <c:v>20</c:v>
                </c:pt>
                <c:pt idx="27">
                  <c:v>20</c:v>
                </c:pt>
                <c:pt idx="28">
                  <c:v>20</c:v>
                </c:pt>
                <c:pt idx="29">
                  <c:v>20</c:v>
                </c:pt>
                <c:pt idx="30">
                  <c:v>20</c:v>
                </c:pt>
                <c:pt idx="31">
                  <c:v>20</c:v>
                </c:pt>
                <c:pt idx="32">
                  <c:v>20</c:v>
                </c:pt>
                <c:pt idx="33">
                  <c:v>20</c:v>
                </c:pt>
                <c:pt idx="34">
                  <c:v>20</c:v>
                </c:pt>
                <c:pt idx="35">
                  <c:v>20</c:v>
                </c:pt>
                <c:pt idx="36">
                  <c:v>20</c:v>
                </c:pt>
                <c:pt idx="37">
                  <c:v>20</c:v>
                </c:pt>
                <c:pt idx="38">
                  <c:v>20</c:v>
                </c:pt>
                <c:pt idx="39">
                  <c:v>20</c:v>
                </c:pt>
                <c:pt idx="40">
                  <c:v>20</c:v>
                </c:pt>
              </c:numCache>
            </c:numRef>
          </c:yVal>
          <c:smooth val="1"/>
          <c:extLst>
            <c:ext xmlns:c16="http://schemas.microsoft.com/office/drawing/2014/chart" uri="{C3380CC4-5D6E-409C-BE32-E72D297353CC}">
              <c16:uniqueId val="{00000064-6E30-4620-A848-B70B47E93EC0}"/>
            </c:ext>
          </c:extLst>
        </c:ser>
        <c:ser>
          <c:idx val="101"/>
          <c:order val="101"/>
          <c:tx>
            <c:strRef>
              <c:f>Sheet1!$F$104</c:f>
              <c:strCache>
                <c:ptCount val="1"/>
                <c:pt idx="0">
                  <c:v>USS Constellation</c:v>
                </c:pt>
              </c:strCache>
            </c:strRef>
          </c:tx>
          <c:spPr>
            <a:ln w="19050" cap="rnd">
              <a:solidFill>
                <a:schemeClr val="accent6">
                  <a:lumMod val="70000"/>
                </a:schemeClr>
              </a:solidFill>
              <a:round/>
            </a:ln>
            <a:effectLst/>
          </c:spPr>
          <c:marker>
            <c:symbol val="circle"/>
            <c:size val="5"/>
            <c:spPr>
              <a:solidFill>
                <a:schemeClr val="accent6">
                  <a:lumMod val="70000"/>
                </a:schemeClr>
              </a:solidFill>
              <a:ln w="9525">
                <a:solidFill>
                  <a:schemeClr val="accent6">
                    <a:lumMod val="7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Sheet1!$H$104:$AV$104</c:f>
              <c:numCache>
                <c:formatCode>General</c:formatCode>
                <c:ptCount val="41"/>
                <c:pt idx="0">
                  <c:v>171.5</c:v>
                </c:pt>
                <c:pt idx="1">
                  <c:v>170.43</c:v>
                </c:pt>
                <c:pt idx="2">
                  <c:v>170.43</c:v>
                </c:pt>
                <c:pt idx="3">
                  <c:v>170.43</c:v>
                </c:pt>
                <c:pt idx="4">
                  <c:v>170.43</c:v>
                </c:pt>
                <c:pt idx="5">
                  <c:v>170.43</c:v>
                </c:pt>
                <c:pt idx="6">
                  <c:v>170.43</c:v>
                </c:pt>
                <c:pt idx="7">
                  <c:v>170.43</c:v>
                </c:pt>
                <c:pt idx="8">
                  <c:v>164.5</c:v>
                </c:pt>
                <c:pt idx="9">
                  <c:v>164.5</c:v>
                </c:pt>
                <c:pt idx="10">
                  <c:v>164.5</c:v>
                </c:pt>
                <c:pt idx="11">
                  <c:v>164.5</c:v>
                </c:pt>
                <c:pt idx="12">
                  <c:v>143.5</c:v>
                </c:pt>
                <c:pt idx="13">
                  <c:v>143.5</c:v>
                </c:pt>
                <c:pt idx="14">
                  <c:v>143.5</c:v>
                </c:pt>
                <c:pt idx="15">
                  <c:v>143.5</c:v>
                </c:pt>
                <c:pt idx="16">
                  <c:v>147.66999999999999</c:v>
                </c:pt>
                <c:pt idx="17">
                  <c:v>160.6</c:v>
                </c:pt>
                <c:pt idx="18">
                  <c:v>148.83000000000001</c:v>
                </c:pt>
                <c:pt idx="19">
                  <c:v>148.83000000000001</c:v>
                </c:pt>
                <c:pt idx="20">
                  <c:v>148.83000000000001</c:v>
                </c:pt>
                <c:pt idx="21">
                  <c:v>148.83000000000001</c:v>
                </c:pt>
                <c:pt idx="22">
                  <c:v>148.83000000000001</c:v>
                </c:pt>
                <c:pt idx="23">
                  <c:v>156.29</c:v>
                </c:pt>
                <c:pt idx="24">
                  <c:v>147.77000000000001</c:v>
                </c:pt>
                <c:pt idx="25">
                  <c:v>139.25</c:v>
                </c:pt>
                <c:pt idx="26">
                  <c:v>139.25</c:v>
                </c:pt>
                <c:pt idx="27">
                  <c:v>118</c:v>
                </c:pt>
                <c:pt idx="28">
                  <c:v>118</c:v>
                </c:pt>
                <c:pt idx="29">
                  <c:v>115.11</c:v>
                </c:pt>
                <c:pt idx="30">
                  <c:v>102.18</c:v>
                </c:pt>
                <c:pt idx="31">
                  <c:v>102.18</c:v>
                </c:pt>
                <c:pt idx="32">
                  <c:v>97.17</c:v>
                </c:pt>
                <c:pt idx="33">
                  <c:v>97.17</c:v>
                </c:pt>
                <c:pt idx="34">
                  <c:v>97.17</c:v>
                </c:pt>
                <c:pt idx="35">
                  <c:v>97.17</c:v>
                </c:pt>
                <c:pt idx="36">
                  <c:v>105.08</c:v>
                </c:pt>
                <c:pt idx="37">
                  <c:v>105.08</c:v>
                </c:pt>
                <c:pt idx="38">
                  <c:v>105.08</c:v>
                </c:pt>
                <c:pt idx="39">
                  <c:v>106.5</c:v>
                </c:pt>
                <c:pt idx="40">
                  <c:v>112.67</c:v>
                </c:pt>
              </c:numCache>
            </c:numRef>
          </c:yVal>
          <c:smooth val="1"/>
          <c:extLst>
            <c:ext xmlns:c16="http://schemas.microsoft.com/office/drawing/2014/chart" uri="{C3380CC4-5D6E-409C-BE32-E72D297353CC}">
              <c16:uniqueId val="{00000065-6E30-4620-A848-B70B47E93EC0}"/>
            </c:ext>
          </c:extLst>
        </c:ser>
        <c:ser>
          <c:idx val="102"/>
          <c:order val="102"/>
          <c:tx>
            <c:strRef>
              <c:f>Sheet1!$F$105</c:f>
              <c:strCache>
                <c:ptCount val="1"/>
                <c:pt idx="0">
                  <c:v>Brick Bank</c:v>
                </c:pt>
              </c:strCache>
            </c:strRef>
          </c:tx>
          <c:spPr>
            <a:ln w="19050" cap="rnd">
              <a:solidFill>
                <a:schemeClr val="accent1">
                  <a:lumMod val="50000"/>
                  <a:lumOff val="50000"/>
                </a:schemeClr>
              </a:solid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Sheet1!$H$105:$AV$105</c:f>
              <c:numCache>
                <c:formatCode>General</c:formatCode>
                <c:ptCount val="41"/>
                <c:pt idx="0">
                  <c:v>238.13</c:v>
                </c:pt>
                <c:pt idx="1">
                  <c:v>205.21</c:v>
                </c:pt>
                <c:pt idx="2">
                  <c:v>207.8</c:v>
                </c:pt>
                <c:pt idx="3">
                  <c:v>212.4</c:v>
                </c:pt>
                <c:pt idx="4">
                  <c:v>213.87</c:v>
                </c:pt>
                <c:pt idx="5">
                  <c:v>210.53</c:v>
                </c:pt>
                <c:pt idx="6">
                  <c:v>206.53</c:v>
                </c:pt>
                <c:pt idx="7">
                  <c:v>194.87</c:v>
                </c:pt>
                <c:pt idx="8">
                  <c:v>181.73</c:v>
                </c:pt>
                <c:pt idx="9">
                  <c:v>179.4</c:v>
                </c:pt>
                <c:pt idx="10">
                  <c:v>176.27</c:v>
                </c:pt>
                <c:pt idx="11">
                  <c:v>164.67</c:v>
                </c:pt>
                <c:pt idx="12">
                  <c:v>163.05000000000001</c:v>
                </c:pt>
                <c:pt idx="13">
                  <c:v>160.33000000000001</c:v>
                </c:pt>
                <c:pt idx="14">
                  <c:v>160.93</c:v>
                </c:pt>
                <c:pt idx="15">
                  <c:v>158.07</c:v>
                </c:pt>
                <c:pt idx="16">
                  <c:v>150.57</c:v>
                </c:pt>
                <c:pt idx="17">
                  <c:v>152.07</c:v>
                </c:pt>
                <c:pt idx="18">
                  <c:v>157.07</c:v>
                </c:pt>
                <c:pt idx="19">
                  <c:v>190.2</c:v>
                </c:pt>
                <c:pt idx="20">
                  <c:v>158.47</c:v>
                </c:pt>
                <c:pt idx="21">
                  <c:v>158.58000000000001</c:v>
                </c:pt>
                <c:pt idx="22">
                  <c:v>145.72</c:v>
                </c:pt>
                <c:pt idx="23">
                  <c:v>154.58000000000001</c:v>
                </c:pt>
                <c:pt idx="24">
                  <c:v>153.04</c:v>
                </c:pt>
                <c:pt idx="25">
                  <c:v>151.5</c:v>
                </c:pt>
                <c:pt idx="26">
                  <c:v>163.19999999999999</c:v>
                </c:pt>
                <c:pt idx="27">
                  <c:v>147.91999999999999</c:v>
                </c:pt>
                <c:pt idx="28">
                  <c:v>127.56</c:v>
                </c:pt>
                <c:pt idx="29">
                  <c:v>135.27000000000001</c:v>
                </c:pt>
                <c:pt idx="30">
                  <c:v>150.72999999999999</c:v>
                </c:pt>
                <c:pt idx="31">
                  <c:v>148.72999999999999</c:v>
                </c:pt>
                <c:pt idx="32">
                  <c:v>148.4</c:v>
                </c:pt>
                <c:pt idx="33">
                  <c:v>132.16999999999999</c:v>
                </c:pt>
                <c:pt idx="34">
                  <c:v>142.46</c:v>
                </c:pt>
                <c:pt idx="35">
                  <c:v>174.83</c:v>
                </c:pt>
                <c:pt idx="36">
                  <c:v>256.47000000000003</c:v>
                </c:pt>
                <c:pt idx="37">
                  <c:v>246.94</c:v>
                </c:pt>
                <c:pt idx="38">
                  <c:v>229.73</c:v>
                </c:pt>
                <c:pt idx="39">
                  <c:v>210.52</c:v>
                </c:pt>
                <c:pt idx="40">
                  <c:v>211</c:v>
                </c:pt>
              </c:numCache>
            </c:numRef>
          </c:yVal>
          <c:smooth val="1"/>
          <c:extLst>
            <c:ext xmlns:c16="http://schemas.microsoft.com/office/drawing/2014/chart" uri="{C3380CC4-5D6E-409C-BE32-E72D297353CC}">
              <c16:uniqueId val="{00000066-6E30-4620-A848-B70B47E93EC0}"/>
            </c:ext>
          </c:extLst>
        </c:ser>
        <c:ser>
          <c:idx val="103"/>
          <c:order val="103"/>
          <c:tx>
            <c:strRef>
              <c:f>Sheet1!$F$106</c:f>
              <c:strCache>
                <c:ptCount val="1"/>
                <c:pt idx="0">
                  <c:v>Volkswagen Beetle</c:v>
                </c:pt>
              </c:strCache>
            </c:strRef>
          </c:tx>
          <c:spPr>
            <a:ln w="19050" cap="rnd">
              <a:solidFill>
                <a:schemeClr val="accent2">
                  <a:lumMod val="50000"/>
                  <a:lumOff val="50000"/>
                </a:schemeClr>
              </a:solid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Sheet1!$H$106:$AV$106</c:f>
              <c:numCache>
                <c:formatCode>General</c:formatCode>
                <c:ptCount val="41"/>
                <c:pt idx="6">
                  <c:v>188.33</c:v>
                </c:pt>
                <c:pt idx="7">
                  <c:v>143.72999999999999</c:v>
                </c:pt>
                <c:pt idx="8">
                  <c:v>123.75</c:v>
                </c:pt>
                <c:pt idx="9">
                  <c:v>121.8</c:v>
                </c:pt>
                <c:pt idx="10">
                  <c:v>118.96</c:v>
                </c:pt>
                <c:pt idx="11">
                  <c:v>119.32</c:v>
                </c:pt>
                <c:pt idx="12">
                  <c:v>124.88</c:v>
                </c:pt>
                <c:pt idx="13">
                  <c:v>98.21</c:v>
                </c:pt>
                <c:pt idx="14">
                  <c:v>100.07</c:v>
                </c:pt>
                <c:pt idx="15">
                  <c:v>101.2</c:v>
                </c:pt>
                <c:pt idx="16">
                  <c:v>125.13</c:v>
                </c:pt>
                <c:pt idx="17">
                  <c:v>96.2</c:v>
                </c:pt>
                <c:pt idx="18">
                  <c:v>89.47</c:v>
                </c:pt>
                <c:pt idx="19">
                  <c:v>97.33</c:v>
                </c:pt>
                <c:pt idx="20">
                  <c:v>95.47</c:v>
                </c:pt>
                <c:pt idx="21">
                  <c:v>10.53</c:v>
                </c:pt>
                <c:pt idx="22">
                  <c:v>83.33</c:v>
                </c:pt>
                <c:pt idx="23">
                  <c:v>88.95</c:v>
                </c:pt>
                <c:pt idx="24">
                  <c:v>95.13</c:v>
                </c:pt>
                <c:pt idx="25">
                  <c:v>101.31</c:v>
                </c:pt>
                <c:pt idx="26">
                  <c:v>86.11</c:v>
                </c:pt>
                <c:pt idx="27">
                  <c:v>97.96</c:v>
                </c:pt>
                <c:pt idx="28">
                  <c:v>103.11</c:v>
                </c:pt>
                <c:pt idx="29">
                  <c:v>93</c:v>
                </c:pt>
                <c:pt idx="30">
                  <c:v>93.2</c:v>
                </c:pt>
                <c:pt idx="31">
                  <c:v>87</c:v>
                </c:pt>
                <c:pt idx="32">
                  <c:v>87.05</c:v>
                </c:pt>
                <c:pt idx="33">
                  <c:v>72.819999999999993</c:v>
                </c:pt>
                <c:pt idx="34">
                  <c:v>81.33</c:v>
                </c:pt>
                <c:pt idx="35">
                  <c:v>79.95</c:v>
                </c:pt>
                <c:pt idx="36">
                  <c:v>89.45</c:v>
                </c:pt>
                <c:pt idx="37">
                  <c:v>89.2</c:v>
                </c:pt>
                <c:pt idx="38">
                  <c:v>83.85</c:v>
                </c:pt>
                <c:pt idx="39">
                  <c:v>81.599999999999994</c:v>
                </c:pt>
                <c:pt idx="40">
                  <c:v>74.930000000000007</c:v>
                </c:pt>
              </c:numCache>
            </c:numRef>
          </c:yVal>
          <c:smooth val="1"/>
          <c:extLst>
            <c:ext xmlns:c16="http://schemas.microsoft.com/office/drawing/2014/chart" uri="{C3380CC4-5D6E-409C-BE32-E72D297353CC}">
              <c16:uniqueId val="{00000067-6E30-4620-A848-B70B47E93EC0}"/>
            </c:ext>
          </c:extLst>
        </c:ser>
        <c:ser>
          <c:idx val="104"/>
          <c:order val="104"/>
          <c:tx>
            <c:strRef>
              <c:f>Sheet1!$F$107</c:f>
              <c:strCache>
                <c:ptCount val="1"/>
                <c:pt idx="0">
                  <c:v>Big Ben</c:v>
                </c:pt>
              </c:strCache>
            </c:strRef>
          </c:tx>
          <c:spPr>
            <a:ln w="19050" cap="rnd">
              <a:solidFill>
                <a:schemeClr val="accent3">
                  <a:lumMod val="50000"/>
                  <a:lumOff val="50000"/>
                </a:schemeClr>
              </a:solidFill>
              <a:round/>
            </a:ln>
            <a:effectLst/>
          </c:spPr>
          <c:marker>
            <c:symbol val="circle"/>
            <c:size val="5"/>
            <c:spPr>
              <a:solidFill>
                <a:schemeClr val="accent3">
                  <a:lumMod val="50000"/>
                  <a:lumOff val="50000"/>
                </a:schemeClr>
              </a:solidFill>
              <a:ln w="9525">
                <a:solidFill>
                  <a:schemeClr val="accent3">
                    <a:lumMod val="50000"/>
                    <a:lumOff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Sheet1!$H$107:$AV$107</c:f>
              <c:numCache>
                <c:formatCode>General</c:formatCode>
                <c:ptCount val="41"/>
                <c:pt idx="5">
                  <c:v>365</c:v>
                </c:pt>
                <c:pt idx="6">
                  <c:v>301.13</c:v>
                </c:pt>
                <c:pt idx="7">
                  <c:v>281.93</c:v>
                </c:pt>
                <c:pt idx="8">
                  <c:v>254.5</c:v>
                </c:pt>
                <c:pt idx="9">
                  <c:v>272.72000000000003</c:v>
                </c:pt>
                <c:pt idx="10">
                  <c:v>230.07</c:v>
                </c:pt>
                <c:pt idx="11">
                  <c:v>238.97</c:v>
                </c:pt>
                <c:pt idx="12">
                  <c:v>242.22</c:v>
                </c:pt>
                <c:pt idx="13">
                  <c:v>210.76</c:v>
                </c:pt>
                <c:pt idx="14">
                  <c:v>234.78</c:v>
                </c:pt>
                <c:pt idx="15">
                  <c:v>230.35</c:v>
                </c:pt>
                <c:pt idx="16">
                  <c:v>235.67</c:v>
                </c:pt>
                <c:pt idx="17">
                  <c:v>219.53</c:v>
                </c:pt>
                <c:pt idx="18">
                  <c:v>224.93</c:v>
                </c:pt>
                <c:pt idx="19">
                  <c:v>233.33</c:v>
                </c:pt>
                <c:pt idx="20">
                  <c:v>248.27</c:v>
                </c:pt>
                <c:pt idx="21">
                  <c:v>244.33</c:v>
                </c:pt>
                <c:pt idx="22">
                  <c:v>225.27</c:v>
                </c:pt>
                <c:pt idx="23">
                  <c:v>227.8</c:v>
                </c:pt>
                <c:pt idx="24">
                  <c:v>216.8</c:v>
                </c:pt>
                <c:pt idx="25">
                  <c:v>205.8</c:v>
                </c:pt>
                <c:pt idx="26">
                  <c:v>196.47</c:v>
                </c:pt>
                <c:pt idx="27">
                  <c:v>214.87</c:v>
                </c:pt>
                <c:pt idx="28">
                  <c:v>223</c:v>
                </c:pt>
                <c:pt idx="29">
                  <c:v>206.6</c:v>
                </c:pt>
                <c:pt idx="30">
                  <c:v>193</c:v>
                </c:pt>
                <c:pt idx="31">
                  <c:v>217</c:v>
                </c:pt>
                <c:pt idx="32">
                  <c:v>199.2</c:v>
                </c:pt>
                <c:pt idx="33">
                  <c:v>197.73</c:v>
                </c:pt>
                <c:pt idx="34">
                  <c:v>202.47</c:v>
                </c:pt>
                <c:pt idx="35">
                  <c:v>219.11</c:v>
                </c:pt>
                <c:pt idx="36">
                  <c:v>268.85000000000002</c:v>
                </c:pt>
                <c:pt idx="37">
                  <c:v>277.60000000000002</c:v>
                </c:pt>
                <c:pt idx="38">
                  <c:v>279</c:v>
                </c:pt>
                <c:pt idx="39">
                  <c:v>271.73</c:v>
                </c:pt>
                <c:pt idx="40">
                  <c:v>279.27</c:v>
                </c:pt>
              </c:numCache>
            </c:numRef>
          </c:yVal>
          <c:smooth val="1"/>
          <c:extLst>
            <c:ext xmlns:c16="http://schemas.microsoft.com/office/drawing/2014/chart" uri="{C3380CC4-5D6E-409C-BE32-E72D297353CC}">
              <c16:uniqueId val="{00000068-6E30-4620-A848-B70B47E93EC0}"/>
            </c:ext>
          </c:extLst>
        </c:ser>
        <c:ser>
          <c:idx val="105"/>
          <c:order val="105"/>
          <c:tx>
            <c:strRef>
              <c:f>Sheet1!$F$108</c:f>
              <c:strCache>
                <c:ptCount val="1"/>
                <c:pt idx="0">
                  <c:v>The Disney Castle</c:v>
                </c:pt>
              </c:strCache>
            </c:strRef>
          </c:tx>
          <c:spPr>
            <a:ln w="19050" cap="rnd">
              <a:solidFill>
                <a:schemeClr val="accent4">
                  <a:lumMod val="50000"/>
                  <a:lumOff val="50000"/>
                </a:schemeClr>
              </a:solidFill>
              <a:round/>
            </a:ln>
            <a:effectLst/>
          </c:spPr>
          <c:marker>
            <c:symbol val="circle"/>
            <c:size val="5"/>
            <c:spPr>
              <a:solidFill>
                <a:schemeClr val="accent4">
                  <a:lumMod val="50000"/>
                  <a:lumOff val="50000"/>
                </a:schemeClr>
              </a:solidFill>
              <a:ln w="9525">
                <a:solidFill>
                  <a:schemeClr val="accent4">
                    <a:lumMod val="50000"/>
                    <a:lumOff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Sheet1!$H$108:$AV$108</c:f>
              <c:numCache>
                <c:formatCode>General</c:formatCode>
                <c:ptCount val="41"/>
                <c:pt idx="7">
                  <c:v>500.71</c:v>
                </c:pt>
                <c:pt idx="8">
                  <c:v>453.32</c:v>
                </c:pt>
                <c:pt idx="9">
                  <c:v>473.09</c:v>
                </c:pt>
                <c:pt idx="10">
                  <c:v>439.03</c:v>
                </c:pt>
                <c:pt idx="11">
                  <c:v>402.16</c:v>
                </c:pt>
                <c:pt idx="25">
                  <c:v>370.06</c:v>
                </c:pt>
                <c:pt idx="26">
                  <c:v>382.02</c:v>
                </c:pt>
                <c:pt idx="27">
                  <c:v>362.39</c:v>
                </c:pt>
                <c:pt idx="28">
                  <c:v>355.57</c:v>
                </c:pt>
                <c:pt idx="29">
                  <c:v>342.41</c:v>
                </c:pt>
                <c:pt idx="30">
                  <c:v>323.45</c:v>
                </c:pt>
                <c:pt idx="31">
                  <c:v>333.3</c:v>
                </c:pt>
                <c:pt idx="32">
                  <c:v>344.78</c:v>
                </c:pt>
                <c:pt idx="33">
                  <c:v>329.41</c:v>
                </c:pt>
                <c:pt idx="34">
                  <c:v>347.53</c:v>
                </c:pt>
                <c:pt idx="35">
                  <c:v>349.91</c:v>
                </c:pt>
                <c:pt idx="36">
                  <c:v>347.5</c:v>
                </c:pt>
                <c:pt idx="37">
                  <c:v>324.06</c:v>
                </c:pt>
                <c:pt idx="38">
                  <c:v>305.2</c:v>
                </c:pt>
                <c:pt idx="39">
                  <c:v>331.06</c:v>
                </c:pt>
                <c:pt idx="40">
                  <c:v>342.71</c:v>
                </c:pt>
              </c:numCache>
            </c:numRef>
          </c:yVal>
          <c:smooth val="1"/>
          <c:extLst>
            <c:ext xmlns:c16="http://schemas.microsoft.com/office/drawing/2014/chart" uri="{C3380CC4-5D6E-409C-BE32-E72D297353CC}">
              <c16:uniqueId val="{00000069-6E30-4620-A848-B70B47E93EC0}"/>
            </c:ext>
          </c:extLst>
        </c:ser>
        <c:ser>
          <c:idx val="106"/>
          <c:order val="106"/>
          <c:tx>
            <c:strRef>
              <c:f>Sheet1!$F$109</c:f>
              <c:strCache>
                <c:ptCount val="1"/>
                <c:pt idx="0">
                  <c:v>Statue of Liberty</c:v>
                </c:pt>
              </c:strCache>
            </c:strRef>
          </c:tx>
          <c:spPr>
            <a:ln w="19050" cap="rnd">
              <a:solidFill>
                <a:schemeClr val="accent5">
                  <a:lumMod val="50000"/>
                  <a:lumOff val="50000"/>
                </a:schemeClr>
              </a:solidFill>
              <a:round/>
            </a:ln>
            <a:effectLst/>
          </c:spPr>
          <c:marker>
            <c:symbol val="circle"/>
            <c:size val="5"/>
            <c:spPr>
              <a:solidFill>
                <a:schemeClr val="accent5">
                  <a:lumMod val="50000"/>
                  <a:lumOff val="50000"/>
                </a:schemeClr>
              </a:solidFill>
              <a:ln w="9525">
                <a:solidFill>
                  <a:schemeClr val="accent5">
                    <a:lumMod val="50000"/>
                    <a:lumOff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Sheet1!$H$109:$AV$109</c:f>
              <c:numCache>
                <c:formatCode>General</c:formatCode>
                <c:ptCount val="41"/>
                <c:pt idx="0">
                  <c:v>1790</c:v>
                </c:pt>
                <c:pt idx="1">
                  <c:v>1790</c:v>
                </c:pt>
                <c:pt idx="2">
                  <c:v>1790</c:v>
                </c:pt>
                <c:pt idx="3">
                  <c:v>1790</c:v>
                </c:pt>
                <c:pt idx="4">
                  <c:v>1790</c:v>
                </c:pt>
                <c:pt idx="5">
                  <c:v>1790</c:v>
                </c:pt>
                <c:pt idx="6">
                  <c:v>1790</c:v>
                </c:pt>
                <c:pt idx="7">
                  <c:v>1790</c:v>
                </c:pt>
                <c:pt idx="8">
                  <c:v>1790</c:v>
                </c:pt>
                <c:pt idx="9">
                  <c:v>1790</c:v>
                </c:pt>
                <c:pt idx="10">
                  <c:v>1790</c:v>
                </c:pt>
                <c:pt idx="11">
                  <c:v>1790</c:v>
                </c:pt>
                <c:pt idx="14">
                  <c:v>1490</c:v>
                </c:pt>
                <c:pt idx="15">
                  <c:v>1650</c:v>
                </c:pt>
                <c:pt idx="16">
                  <c:v>1650</c:v>
                </c:pt>
                <c:pt idx="17">
                  <c:v>1650</c:v>
                </c:pt>
                <c:pt idx="18">
                  <c:v>1740</c:v>
                </c:pt>
                <c:pt idx="19">
                  <c:v>1700</c:v>
                </c:pt>
                <c:pt idx="20">
                  <c:v>1700</c:v>
                </c:pt>
                <c:pt idx="21">
                  <c:v>1760</c:v>
                </c:pt>
                <c:pt idx="22">
                  <c:v>1760</c:v>
                </c:pt>
                <c:pt idx="23">
                  <c:v>1710</c:v>
                </c:pt>
                <c:pt idx="24">
                  <c:v>1649.95</c:v>
                </c:pt>
                <c:pt idx="25">
                  <c:v>1589.9</c:v>
                </c:pt>
                <c:pt idx="26">
                  <c:v>1529.18</c:v>
                </c:pt>
                <c:pt idx="27">
                  <c:v>1529.18</c:v>
                </c:pt>
                <c:pt idx="28">
                  <c:v>1529.18</c:v>
                </c:pt>
                <c:pt idx="29">
                  <c:v>1510</c:v>
                </c:pt>
                <c:pt idx="30">
                  <c:v>1510</c:v>
                </c:pt>
                <c:pt idx="31">
                  <c:v>1510</c:v>
                </c:pt>
                <c:pt idx="32">
                  <c:v>1510</c:v>
                </c:pt>
                <c:pt idx="33">
                  <c:v>1510</c:v>
                </c:pt>
                <c:pt idx="34">
                  <c:v>1510</c:v>
                </c:pt>
                <c:pt idx="35">
                  <c:v>1510</c:v>
                </c:pt>
                <c:pt idx="36">
                  <c:v>1510</c:v>
                </c:pt>
                <c:pt idx="37">
                  <c:v>1401.43</c:v>
                </c:pt>
                <c:pt idx="38">
                  <c:v>1351.33</c:v>
                </c:pt>
                <c:pt idx="39">
                  <c:v>1249.67</c:v>
                </c:pt>
                <c:pt idx="40">
                  <c:v>1249.67</c:v>
                </c:pt>
              </c:numCache>
            </c:numRef>
          </c:yVal>
          <c:smooth val="1"/>
          <c:extLst>
            <c:ext xmlns:c16="http://schemas.microsoft.com/office/drawing/2014/chart" uri="{C3380CC4-5D6E-409C-BE32-E72D297353CC}">
              <c16:uniqueId val="{0000006A-6E30-4620-A848-B70B47E93EC0}"/>
            </c:ext>
          </c:extLst>
        </c:ser>
        <c:ser>
          <c:idx val="107"/>
          <c:order val="107"/>
          <c:tx>
            <c:strRef>
              <c:f>Sheet1!$F$110</c:f>
              <c:strCache>
                <c:ptCount val="1"/>
                <c:pt idx="0">
                  <c:v>Lego Mini-Figure</c:v>
                </c:pt>
              </c:strCache>
            </c:strRef>
          </c:tx>
          <c:spPr>
            <a:ln w="19050" cap="rnd">
              <a:solidFill>
                <a:schemeClr val="accent6">
                  <a:lumMod val="50000"/>
                  <a:lumOff val="50000"/>
                </a:schemeClr>
              </a:solidFill>
              <a:round/>
            </a:ln>
            <a:effectLst/>
          </c:spPr>
          <c:marker>
            <c:symbol val="circle"/>
            <c:size val="5"/>
            <c:spPr>
              <a:solidFill>
                <a:schemeClr val="accent6">
                  <a:lumMod val="50000"/>
                  <a:lumOff val="50000"/>
                </a:schemeClr>
              </a:solidFill>
              <a:ln w="9525">
                <a:solidFill>
                  <a:schemeClr val="accent6">
                    <a:lumMod val="50000"/>
                    <a:lumOff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Sheet1!$H$110:$AV$110</c:f>
              <c:numCache>
                <c:formatCode>General</c:formatCode>
                <c:ptCount val="41"/>
                <c:pt idx="0">
                  <c:v>787.25</c:v>
                </c:pt>
                <c:pt idx="1">
                  <c:v>787.25</c:v>
                </c:pt>
                <c:pt idx="2">
                  <c:v>787.25</c:v>
                </c:pt>
                <c:pt idx="3">
                  <c:v>787.25</c:v>
                </c:pt>
                <c:pt idx="4">
                  <c:v>787.25</c:v>
                </c:pt>
                <c:pt idx="5">
                  <c:v>787.25</c:v>
                </c:pt>
                <c:pt idx="6">
                  <c:v>787.25</c:v>
                </c:pt>
                <c:pt idx="7">
                  <c:v>787.25</c:v>
                </c:pt>
                <c:pt idx="8">
                  <c:v>787.25</c:v>
                </c:pt>
                <c:pt idx="9">
                  <c:v>787.25</c:v>
                </c:pt>
                <c:pt idx="10">
                  <c:v>787.25</c:v>
                </c:pt>
                <c:pt idx="11">
                  <c:v>787.25</c:v>
                </c:pt>
                <c:pt idx="25">
                  <c:v>0</c:v>
                </c:pt>
                <c:pt idx="26">
                  <c:v>80</c:v>
                </c:pt>
                <c:pt idx="27">
                  <c:v>80</c:v>
                </c:pt>
                <c:pt idx="28">
                  <c:v>80</c:v>
                </c:pt>
                <c:pt idx="29">
                  <c:v>80</c:v>
                </c:pt>
                <c:pt idx="30">
                  <c:v>80</c:v>
                </c:pt>
                <c:pt idx="31">
                  <c:v>80</c:v>
                </c:pt>
                <c:pt idx="32">
                  <c:v>80</c:v>
                </c:pt>
                <c:pt idx="33">
                  <c:v>80</c:v>
                </c:pt>
                <c:pt idx="34">
                  <c:v>80</c:v>
                </c:pt>
                <c:pt idx="35">
                  <c:v>80</c:v>
                </c:pt>
                <c:pt idx="36">
                  <c:v>80</c:v>
                </c:pt>
                <c:pt idx="37">
                  <c:v>80</c:v>
                </c:pt>
                <c:pt idx="38">
                  <c:v>267.5</c:v>
                </c:pt>
                <c:pt idx="39">
                  <c:v>267.5</c:v>
                </c:pt>
                <c:pt idx="40">
                  <c:v>267.5</c:v>
                </c:pt>
              </c:numCache>
            </c:numRef>
          </c:yVal>
          <c:smooth val="1"/>
          <c:extLst>
            <c:ext xmlns:c16="http://schemas.microsoft.com/office/drawing/2014/chart" uri="{C3380CC4-5D6E-409C-BE32-E72D297353CC}">
              <c16:uniqueId val="{0000006B-6E30-4620-A848-B70B47E93EC0}"/>
            </c:ext>
          </c:extLst>
        </c:ser>
        <c:ser>
          <c:idx val="108"/>
          <c:order val="108"/>
          <c:tx>
            <c:strRef>
              <c:f>Sheet1!$F$111</c:f>
              <c:strCache>
                <c:ptCount val="1"/>
                <c:pt idx="0">
                  <c:v>Sopwith Camel</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Sheet1!$H$111:$AV$111</c:f>
              <c:numCache>
                <c:formatCode>General</c:formatCode>
                <c:ptCount val="41"/>
                <c:pt idx="0">
                  <c:v>139.47</c:v>
                </c:pt>
                <c:pt idx="1">
                  <c:v>137.07</c:v>
                </c:pt>
                <c:pt idx="2">
                  <c:v>140.13</c:v>
                </c:pt>
                <c:pt idx="3">
                  <c:v>138.53</c:v>
                </c:pt>
                <c:pt idx="4">
                  <c:v>138.53</c:v>
                </c:pt>
                <c:pt idx="5">
                  <c:v>138.53</c:v>
                </c:pt>
                <c:pt idx="6">
                  <c:v>137.87</c:v>
                </c:pt>
                <c:pt idx="7">
                  <c:v>135.66999999999999</c:v>
                </c:pt>
                <c:pt idx="8">
                  <c:v>138.72999999999999</c:v>
                </c:pt>
                <c:pt idx="9">
                  <c:v>135.93</c:v>
                </c:pt>
                <c:pt idx="10">
                  <c:v>132.66999999999999</c:v>
                </c:pt>
                <c:pt idx="11">
                  <c:v>142.4</c:v>
                </c:pt>
                <c:pt idx="12">
                  <c:v>141.72999999999999</c:v>
                </c:pt>
                <c:pt idx="13">
                  <c:v>138.93</c:v>
                </c:pt>
                <c:pt idx="14">
                  <c:v>138.66999999999999</c:v>
                </c:pt>
                <c:pt idx="15">
                  <c:v>157.13</c:v>
                </c:pt>
                <c:pt idx="16">
                  <c:v>154.47</c:v>
                </c:pt>
                <c:pt idx="17">
                  <c:v>154.47</c:v>
                </c:pt>
                <c:pt idx="18">
                  <c:v>156.19999999999999</c:v>
                </c:pt>
                <c:pt idx="19">
                  <c:v>155.47</c:v>
                </c:pt>
                <c:pt idx="20">
                  <c:v>149.07</c:v>
                </c:pt>
                <c:pt idx="21">
                  <c:v>143.4</c:v>
                </c:pt>
                <c:pt idx="22">
                  <c:v>136.6</c:v>
                </c:pt>
                <c:pt idx="23">
                  <c:v>132.33000000000001</c:v>
                </c:pt>
                <c:pt idx="24">
                  <c:v>127.965</c:v>
                </c:pt>
                <c:pt idx="25">
                  <c:v>123.6</c:v>
                </c:pt>
                <c:pt idx="26">
                  <c:v>127.27</c:v>
                </c:pt>
                <c:pt idx="27">
                  <c:v>144.53</c:v>
                </c:pt>
                <c:pt idx="28">
                  <c:v>160.66999999999999</c:v>
                </c:pt>
                <c:pt idx="29">
                  <c:v>164.73</c:v>
                </c:pt>
                <c:pt idx="30">
                  <c:v>167.73</c:v>
                </c:pt>
                <c:pt idx="31">
                  <c:v>167.73</c:v>
                </c:pt>
                <c:pt idx="32">
                  <c:v>167.73</c:v>
                </c:pt>
                <c:pt idx="33">
                  <c:v>161.47</c:v>
                </c:pt>
                <c:pt idx="34">
                  <c:v>159.53</c:v>
                </c:pt>
                <c:pt idx="35">
                  <c:v>137.93</c:v>
                </c:pt>
                <c:pt idx="36">
                  <c:v>131</c:v>
                </c:pt>
                <c:pt idx="37">
                  <c:v>140</c:v>
                </c:pt>
                <c:pt idx="38">
                  <c:v>135.27000000000001</c:v>
                </c:pt>
                <c:pt idx="39">
                  <c:v>132.93</c:v>
                </c:pt>
                <c:pt idx="40">
                  <c:v>119.2</c:v>
                </c:pt>
              </c:numCache>
            </c:numRef>
          </c:yVal>
          <c:smooth val="1"/>
          <c:extLst>
            <c:ext xmlns:c16="http://schemas.microsoft.com/office/drawing/2014/chart" uri="{C3380CC4-5D6E-409C-BE32-E72D297353CC}">
              <c16:uniqueId val="{0000006C-6E30-4620-A848-B70B47E93EC0}"/>
            </c:ext>
          </c:extLst>
        </c:ser>
        <c:ser>
          <c:idx val="109"/>
          <c:order val="109"/>
          <c:tx>
            <c:strRef>
              <c:f>Sheet1!$F$112</c:f>
              <c:strCache>
                <c:ptCount val="1"/>
                <c:pt idx="0">
                  <c:v>Lego Dragon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Sheet1!$H$112:$AV$112</c:f>
              <c:numCache>
                <c:formatCode>General</c:formatCode>
                <c:ptCount val="41"/>
                <c:pt idx="11">
                  <c:v>650</c:v>
                </c:pt>
                <c:pt idx="12">
                  <c:v>650</c:v>
                </c:pt>
                <c:pt idx="13">
                  <c:v>650</c:v>
                </c:pt>
                <c:pt idx="14">
                  <c:v>650</c:v>
                </c:pt>
                <c:pt idx="15">
                  <c:v>650</c:v>
                </c:pt>
                <c:pt idx="16">
                  <c:v>650</c:v>
                </c:pt>
                <c:pt idx="17">
                  <c:v>725</c:v>
                </c:pt>
                <c:pt idx="18">
                  <c:v>725</c:v>
                </c:pt>
                <c:pt idx="19">
                  <c:v>725</c:v>
                </c:pt>
                <c:pt idx="20">
                  <c:v>725</c:v>
                </c:pt>
                <c:pt idx="21">
                  <c:v>725</c:v>
                </c:pt>
                <c:pt idx="22">
                  <c:v>725</c:v>
                </c:pt>
                <c:pt idx="23">
                  <c:v>725</c:v>
                </c:pt>
                <c:pt idx="24">
                  <c:v>762.5</c:v>
                </c:pt>
                <c:pt idx="25">
                  <c:v>800</c:v>
                </c:pt>
                <c:pt idx="26">
                  <c:v>800</c:v>
                </c:pt>
                <c:pt idx="27">
                  <c:v>800</c:v>
                </c:pt>
                <c:pt idx="28">
                  <c:v>800</c:v>
                </c:pt>
                <c:pt idx="29">
                  <c:v>800</c:v>
                </c:pt>
                <c:pt idx="30">
                  <c:v>800</c:v>
                </c:pt>
                <c:pt idx="31">
                  <c:v>800</c:v>
                </c:pt>
                <c:pt idx="32">
                  <c:v>605.66999999999996</c:v>
                </c:pt>
                <c:pt idx="33">
                  <c:v>605.66999999999996</c:v>
                </c:pt>
                <c:pt idx="34">
                  <c:v>605.66999999999996</c:v>
                </c:pt>
                <c:pt idx="35">
                  <c:v>605.66999999999996</c:v>
                </c:pt>
                <c:pt idx="36">
                  <c:v>605.66999999999996</c:v>
                </c:pt>
                <c:pt idx="37">
                  <c:v>605.66999999999996</c:v>
                </c:pt>
                <c:pt idx="38">
                  <c:v>499.25</c:v>
                </c:pt>
                <c:pt idx="39">
                  <c:v>499.25</c:v>
                </c:pt>
                <c:pt idx="40">
                  <c:v>499.25</c:v>
                </c:pt>
              </c:numCache>
            </c:numRef>
          </c:yVal>
          <c:smooth val="1"/>
          <c:extLst>
            <c:ext xmlns:c16="http://schemas.microsoft.com/office/drawing/2014/chart" uri="{C3380CC4-5D6E-409C-BE32-E72D297353CC}">
              <c16:uniqueId val="{0000006D-6E30-4620-A848-B70B47E93EC0}"/>
            </c:ext>
          </c:extLst>
        </c:ser>
        <c:ser>
          <c:idx val="110"/>
          <c:order val="110"/>
          <c:tx>
            <c:strRef>
              <c:f>Sheet1!$F$113</c:f>
              <c:strCache>
                <c:ptCount val="1"/>
                <c:pt idx="0">
                  <c:v>Red Baron</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Sheet1!$H$113:$AV$113</c:f>
              <c:numCache>
                <c:formatCode>General</c:formatCode>
                <c:ptCount val="41"/>
                <c:pt idx="0">
                  <c:v>184.87</c:v>
                </c:pt>
                <c:pt idx="1">
                  <c:v>157.93</c:v>
                </c:pt>
                <c:pt idx="2">
                  <c:v>184.87</c:v>
                </c:pt>
                <c:pt idx="3">
                  <c:v>187.53</c:v>
                </c:pt>
                <c:pt idx="4">
                  <c:v>187.53</c:v>
                </c:pt>
                <c:pt idx="5">
                  <c:v>187.33</c:v>
                </c:pt>
                <c:pt idx="6">
                  <c:v>195.87</c:v>
                </c:pt>
                <c:pt idx="7">
                  <c:v>195.87</c:v>
                </c:pt>
                <c:pt idx="8">
                  <c:v>200.53</c:v>
                </c:pt>
                <c:pt idx="9">
                  <c:v>236.6</c:v>
                </c:pt>
                <c:pt idx="10">
                  <c:v>252.73</c:v>
                </c:pt>
                <c:pt idx="11">
                  <c:v>258.07</c:v>
                </c:pt>
                <c:pt idx="12">
                  <c:v>280.93</c:v>
                </c:pt>
                <c:pt idx="13">
                  <c:v>280.93</c:v>
                </c:pt>
                <c:pt idx="14">
                  <c:v>288.13</c:v>
                </c:pt>
                <c:pt idx="15">
                  <c:v>289.60000000000002</c:v>
                </c:pt>
                <c:pt idx="16">
                  <c:v>283.47000000000003</c:v>
                </c:pt>
                <c:pt idx="17">
                  <c:v>284.87</c:v>
                </c:pt>
                <c:pt idx="18">
                  <c:v>284.87</c:v>
                </c:pt>
                <c:pt idx="19">
                  <c:v>276.39999999999998</c:v>
                </c:pt>
                <c:pt idx="20">
                  <c:v>276.39999999999998</c:v>
                </c:pt>
                <c:pt idx="21">
                  <c:v>275.07</c:v>
                </c:pt>
                <c:pt idx="22">
                  <c:v>275.07</c:v>
                </c:pt>
                <c:pt idx="23">
                  <c:v>286.73</c:v>
                </c:pt>
                <c:pt idx="24">
                  <c:v>288.52999999999997</c:v>
                </c:pt>
                <c:pt idx="25">
                  <c:v>290.33</c:v>
                </c:pt>
                <c:pt idx="26">
                  <c:v>289.27</c:v>
                </c:pt>
                <c:pt idx="27">
                  <c:v>286</c:v>
                </c:pt>
                <c:pt idx="28">
                  <c:v>286</c:v>
                </c:pt>
                <c:pt idx="29">
                  <c:v>315.8</c:v>
                </c:pt>
                <c:pt idx="30">
                  <c:v>315.8</c:v>
                </c:pt>
                <c:pt idx="31">
                  <c:v>293.27</c:v>
                </c:pt>
                <c:pt idx="32">
                  <c:v>301.93</c:v>
                </c:pt>
                <c:pt idx="33">
                  <c:v>293.60000000000002</c:v>
                </c:pt>
                <c:pt idx="34">
                  <c:v>293.60000000000002</c:v>
                </c:pt>
                <c:pt idx="35">
                  <c:v>280.27</c:v>
                </c:pt>
                <c:pt idx="36">
                  <c:v>282.13</c:v>
                </c:pt>
                <c:pt idx="37">
                  <c:v>282.13</c:v>
                </c:pt>
                <c:pt idx="38">
                  <c:v>284.52999999999997</c:v>
                </c:pt>
                <c:pt idx="39">
                  <c:v>284.52999999999997</c:v>
                </c:pt>
                <c:pt idx="40">
                  <c:v>286</c:v>
                </c:pt>
              </c:numCache>
            </c:numRef>
          </c:yVal>
          <c:smooth val="1"/>
          <c:extLst>
            <c:ext xmlns:c16="http://schemas.microsoft.com/office/drawing/2014/chart" uri="{C3380CC4-5D6E-409C-BE32-E72D297353CC}">
              <c16:uniqueId val="{0000006E-6E30-4620-A848-B70B47E93EC0}"/>
            </c:ext>
          </c:extLst>
        </c:ser>
        <c:ser>
          <c:idx val="111"/>
          <c:order val="111"/>
          <c:tx>
            <c:strRef>
              <c:f>Sheet1!$F$114</c:f>
              <c:strCache>
                <c:ptCount val="1"/>
                <c:pt idx="0">
                  <c:v>Wright Flyer</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Sheet1!$H$114:$AV$114</c:f>
              <c:numCache>
                <c:formatCode>General</c:formatCode>
                <c:ptCount val="41"/>
                <c:pt idx="0">
                  <c:v>262.2</c:v>
                </c:pt>
                <c:pt idx="1">
                  <c:v>262.2</c:v>
                </c:pt>
                <c:pt idx="2">
                  <c:v>262.2</c:v>
                </c:pt>
                <c:pt idx="3">
                  <c:v>262.2</c:v>
                </c:pt>
                <c:pt idx="4">
                  <c:v>262.2</c:v>
                </c:pt>
                <c:pt idx="5">
                  <c:v>262.2</c:v>
                </c:pt>
                <c:pt idx="6">
                  <c:v>246.47</c:v>
                </c:pt>
                <c:pt idx="7">
                  <c:v>238.67</c:v>
                </c:pt>
                <c:pt idx="8">
                  <c:v>235.53</c:v>
                </c:pt>
                <c:pt idx="9">
                  <c:v>242</c:v>
                </c:pt>
                <c:pt idx="10">
                  <c:v>245.67</c:v>
                </c:pt>
                <c:pt idx="11">
                  <c:v>245.67</c:v>
                </c:pt>
                <c:pt idx="12">
                  <c:v>246.55</c:v>
                </c:pt>
                <c:pt idx="13">
                  <c:v>249.69</c:v>
                </c:pt>
                <c:pt idx="14">
                  <c:v>249.69</c:v>
                </c:pt>
                <c:pt idx="15">
                  <c:v>276.93</c:v>
                </c:pt>
                <c:pt idx="16">
                  <c:v>289.67</c:v>
                </c:pt>
                <c:pt idx="17">
                  <c:v>294.93</c:v>
                </c:pt>
                <c:pt idx="18">
                  <c:v>297.93</c:v>
                </c:pt>
                <c:pt idx="19">
                  <c:v>270.93</c:v>
                </c:pt>
                <c:pt idx="20">
                  <c:v>270.93</c:v>
                </c:pt>
                <c:pt idx="21">
                  <c:v>286.13</c:v>
                </c:pt>
                <c:pt idx="22">
                  <c:v>286.13</c:v>
                </c:pt>
                <c:pt idx="23">
                  <c:v>285.52999999999997</c:v>
                </c:pt>
                <c:pt idx="24">
                  <c:v>281.8</c:v>
                </c:pt>
                <c:pt idx="25">
                  <c:v>278.07</c:v>
                </c:pt>
                <c:pt idx="26">
                  <c:v>278.07</c:v>
                </c:pt>
                <c:pt idx="27">
                  <c:v>278.07</c:v>
                </c:pt>
                <c:pt idx="28">
                  <c:v>278.07</c:v>
                </c:pt>
                <c:pt idx="29">
                  <c:v>278.07</c:v>
                </c:pt>
                <c:pt idx="30">
                  <c:v>278.07</c:v>
                </c:pt>
                <c:pt idx="31">
                  <c:v>278.07</c:v>
                </c:pt>
                <c:pt idx="32">
                  <c:v>278.07</c:v>
                </c:pt>
                <c:pt idx="33">
                  <c:v>269.73</c:v>
                </c:pt>
                <c:pt idx="34">
                  <c:v>253.87</c:v>
                </c:pt>
                <c:pt idx="35">
                  <c:v>257.52999999999997</c:v>
                </c:pt>
                <c:pt idx="36">
                  <c:v>244.53</c:v>
                </c:pt>
                <c:pt idx="37">
                  <c:v>242.87</c:v>
                </c:pt>
                <c:pt idx="38">
                  <c:v>249.53</c:v>
                </c:pt>
                <c:pt idx="39">
                  <c:v>250.8</c:v>
                </c:pt>
                <c:pt idx="40">
                  <c:v>240.87</c:v>
                </c:pt>
              </c:numCache>
            </c:numRef>
          </c:yVal>
          <c:smooth val="1"/>
          <c:extLst>
            <c:ext xmlns:c16="http://schemas.microsoft.com/office/drawing/2014/chart" uri="{C3380CC4-5D6E-409C-BE32-E72D297353CC}">
              <c16:uniqueId val="{0000006F-6E30-4620-A848-B70B47E93EC0}"/>
            </c:ext>
          </c:extLst>
        </c:ser>
        <c:ser>
          <c:idx val="112"/>
          <c:order val="112"/>
          <c:tx>
            <c:strRef>
              <c:f>Sheet1!$F$115</c:f>
              <c:strCache>
                <c:ptCount val="1"/>
                <c:pt idx="0">
                  <c:v>Maersk Sealand Container Ship</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Sheet1!$H$115:$AV$115</c:f>
              <c:numCache>
                <c:formatCode>General</c:formatCode>
                <c:ptCount val="41"/>
                <c:pt idx="0">
                  <c:v>206.47</c:v>
                </c:pt>
                <c:pt idx="1">
                  <c:v>200.07</c:v>
                </c:pt>
                <c:pt idx="2">
                  <c:v>201.2</c:v>
                </c:pt>
                <c:pt idx="3">
                  <c:v>201.2</c:v>
                </c:pt>
                <c:pt idx="4">
                  <c:v>201.13</c:v>
                </c:pt>
                <c:pt idx="5">
                  <c:v>194.57</c:v>
                </c:pt>
                <c:pt idx="6">
                  <c:v>182.87</c:v>
                </c:pt>
                <c:pt idx="7">
                  <c:v>180.4</c:v>
                </c:pt>
                <c:pt idx="8">
                  <c:v>173.6</c:v>
                </c:pt>
                <c:pt idx="9">
                  <c:v>173.6</c:v>
                </c:pt>
                <c:pt idx="10">
                  <c:v>172.67</c:v>
                </c:pt>
                <c:pt idx="11">
                  <c:v>157.80000000000001</c:v>
                </c:pt>
                <c:pt idx="12">
                  <c:v>153.72999999999999</c:v>
                </c:pt>
                <c:pt idx="13">
                  <c:v>160</c:v>
                </c:pt>
                <c:pt idx="14">
                  <c:v>160</c:v>
                </c:pt>
                <c:pt idx="15">
                  <c:v>160</c:v>
                </c:pt>
                <c:pt idx="16">
                  <c:v>160</c:v>
                </c:pt>
                <c:pt idx="17">
                  <c:v>160</c:v>
                </c:pt>
                <c:pt idx="18">
                  <c:v>170.33</c:v>
                </c:pt>
                <c:pt idx="19">
                  <c:v>178</c:v>
                </c:pt>
                <c:pt idx="20">
                  <c:v>185.2</c:v>
                </c:pt>
                <c:pt idx="21">
                  <c:v>185.2</c:v>
                </c:pt>
                <c:pt idx="22">
                  <c:v>185.2</c:v>
                </c:pt>
                <c:pt idx="23">
                  <c:v>198.07</c:v>
                </c:pt>
                <c:pt idx="24">
                  <c:v>221.285</c:v>
                </c:pt>
                <c:pt idx="25">
                  <c:v>244.5</c:v>
                </c:pt>
                <c:pt idx="26">
                  <c:v>244.5</c:v>
                </c:pt>
                <c:pt idx="27">
                  <c:v>234.67</c:v>
                </c:pt>
                <c:pt idx="28">
                  <c:v>234.67</c:v>
                </c:pt>
                <c:pt idx="29">
                  <c:v>234.73</c:v>
                </c:pt>
                <c:pt idx="30">
                  <c:v>224.54</c:v>
                </c:pt>
                <c:pt idx="31">
                  <c:v>226.73</c:v>
                </c:pt>
                <c:pt idx="32">
                  <c:v>226.73</c:v>
                </c:pt>
                <c:pt idx="33">
                  <c:v>216.47</c:v>
                </c:pt>
                <c:pt idx="34">
                  <c:v>204.13</c:v>
                </c:pt>
                <c:pt idx="35">
                  <c:v>205.13</c:v>
                </c:pt>
                <c:pt idx="36">
                  <c:v>195.47</c:v>
                </c:pt>
                <c:pt idx="37">
                  <c:v>187.93</c:v>
                </c:pt>
                <c:pt idx="38">
                  <c:v>192.67</c:v>
                </c:pt>
                <c:pt idx="39">
                  <c:v>192.67</c:v>
                </c:pt>
                <c:pt idx="40">
                  <c:v>192.67</c:v>
                </c:pt>
              </c:numCache>
            </c:numRef>
          </c:yVal>
          <c:smooth val="1"/>
          <c:extLst>
            <c:ext xmlns:c16="http://schemas.microsoft.com/office/drawing/2014/chart" uri="{C3380CC4-5D6E-409C-BE32-E72D297353CC}">
              <c16:uniqueId val="{00000070-6E30-4620-A848-B70B47E93EC0}"/>
            </c:ext>
          </c:extLst>
        </c:ser>
        <c:ser>
          <c:idx val="113"/>
          <c:order val="113"/>
          <c:tx>
            <c:strRef>
              <c:f>Sheet1!$F$116</c:f>
              <c:strCache>
                <c:ptCount val="1"/>
                <c:pt idx="0">
                  <c:v>Holiday Train</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Sheet1!$H$116:$AV$116</c:f>
              <c:numCache>
                <c:formatCode>General</c:formatCode>
                <c:ptCount val="41"/>
                <c:pt idx="0">
                  <c:v>701.73</c:v>
                </c:pt>
                <c:pt idx="1">
                  <c:v>667</c:v>
                </c:pt>
                <c:pt idx="2">
                  <c:v>652.92999999999995</c:v>
                </c:pt>
                <c:pt idx="3">
                  <c:v>636.47</c:v>
                </c:pt>
                <c:pt idx="4">
                  <c:v>636.47</c:v>
                </c:pt>
                <c:pt idx="5">
                  <c:v>636.47</c:v>
                </c:pt>
                <c:pt idx="6">
                  <c:v>636.47</c:v>
                </c:pt>
                <c:pt idx="7">
                  <c:v>636.47</c:v>
                </c:pt>
                <c:pt idx="8">
                  <c:v>617.87</c:v>
                </c:pt>
                <c:pt idx="9">
                  <c:v>597.07000000000005</c:v>
                </c:pt>
                <c:pt idx="10">
                  <c:v>515.66999999999996</c:v>
                </c:pt>
                <c:pt idx="11">
                  <c:v>481.07</c:v>
                </c:pt>
                <c:pt idx="12">
                  <c:v>457.13</c:v>
                </c:pt>
                <c:pt idx="13">
                  <c:v>457.13</c:v>
                </c:pt>
                <c:pt idx="14">
                  <c:v>444.57</c:v>
                </c:pt>
                <c:pt idx="15">
                  <c:v>444.57</c:v>
                </c:pt>
                <c:pt idx="16">
                  <c:v>444.57</c:v>
                </c:pt>
                <c:pt idx="17">
                  <c:v>474.87</c:v>
                </c:pt>
                <c:pt idx="18">
                  <c:v>488.2</c:v>
                </c:pt>
                <c:pt idx="19">
                  <c:v>513.20000000000005</c:v>
                </c:pt>
                <c:pt idx="20">
                  <c:v>519.87</c:v>
                </c:pt>
                <c:pt idx="21">
                  <c:v>507.53</c:v>
                </c:pt>
                <c:pt idx="22">
                  <c:v>524.6</c:v>
                </c:pt>
                <c:pt idx="23">
                  <c:v>524.6</c:v>
                </c:pt>
                <c:pt idx="24">
                  <c:v>526.70000000000005</c:v>
                </c:pt>
                <c:pt idx="25">
                  <c:v>528.79999999999995</c:v>
                </c:pt>
                <c:pt idx="26">
                  <c:v>522.13</c:v>
                </c:pt>
                <c:pt idx="27">
                  <c:v>522.13</c:v>
                </c:pt>
                <c:pt idx="28">
                  <c:v>520.87</c:v>
                </c:pt>
                <c:pt idx="29">
                  <c:v>498.13</c:v>
                </c:pt>
                <c:pt idx="30">
                  <c:v>474.13</c:v>
                </c:pt>
                <c:pt idx="31">
                  <c:v>474.13</c:v>
                </c:pt>
                <c:pt idx="32">
                  <c:v>474.13</c:v>
                </c:pt>
                <c:pt idx="33">
                  <c:v>445.2</c:v>
                </c:pt>
                <c:pt idx="34">
                  <c:v>440.2</c:v>
                </c:pt>
                <c:pt idx="35">
                  <c:v>399.73</c:v>
                </c:pt>
                <c:pt idx="36">
                  <c:v>344.8</c:v>
                </c:pt>
                <c:pt idx="37">
                  <c:v>324</c:v>
                </c:pt>
                <c:pt idx="38">
                  <c:v>315.60000000000002</c:v>
                </c:pt>
                <c:pt idx="39">
                  <c:v>291.27</c:v>
                </c:pt>
                <c:pt idx="40">
                  <c:v>280.8</c:v>
                </c:pt>
              </c:numCache>
            </c:numRef>
          </c:yVal>
          <c:smooth val="1"/>
          <c:extLst>
            <c:ext xmlns:c16="http://schemas.microsoft.com/office/drawing/2014/chart" uri="{C3380CC4-5D6E-409C-BE32-E72D297353CC}">
              <c16:uniqueId val="{00000071-6E30-4620-A848-B70B47E93EC0}"/>
            </c:ext>
          </c:extLst>
        </c:ser>
        <c:ser>
          <c:idx val="114"/>
          <c:order val="114"/>
          <c:tx>
            <c:strRef>
              <c:f>Sheet1!$F$117</c:f>
              <c:strCache>
                <c:ptCount val="1"/>
                <c:pt idx="0">
                  <c:v>Boeing 787 Dreamliner</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Sheet1!$H$117:$AV$117</c:f>
              <c:numCache>
                <c:formatCode>General</c:formatCode>
                <c:ptCount val="41"/>
                <c:pt idx="0">
                  <c:v>506.58</c:v>
                </c:pt>
                <c:pt idx="1">
                  <c:v>506.58</c:v>
                </c:pt>
                <c:pt idx="2">
                  <c:v>506.58</c:v>
                </c:pt>
                <c:pt idx="3">
                  <c:v>506.58</c:v>
                </c:pt>
                <c:pt idx="4">
                  <c:v>506.58</c:v>
                </c:pt>
                <c:pt idx="5">
                  <c:v>511.85</c:v>
                </c:pt>
                <c:pt idx="6">
                  <c:v>517.86</c:v>
                </c:pt>
                <c:pt idx="7">
                  <c:v>517.86</c:v>
                </c:pt>
                <c:pt idx="8">
                  <c:v>517.86</c:v>
                </c:pt>
                <c:pt idx="9">
                  <c:v>523.33000000000004</c:v>
                </c:pt>
                <c:pt idx="10">
                  <c:v>533.27</c:v>
                </c:pt>
                <c:pt idx="11">
                  <c:v>546.92999999999995</c:v>
                </c:pt>
                <c:pt idx="12">
                  <c:v>501.71</c:v>
                </c:pt>
                <c:pt idx="13">
                  <c:v>501.71</c:v>
                </c:pt>
                <c:pt idx="14">
                  <c:v>504.47</c:v>
                </c:pt>
                <c:pt idx="15">
                  <c:v>491.8</c:v>
                </c:pt>
                <c:pt idx="16">
                  <c:v>491.8</c:v>
                </c:pt>
                <c:pt idx="17">
                  <c:v>461.27</c:v>
                </c:pt>
                <c:pt idx="18">
                  <c:v>439.8</c:v>
                </c:pt>
                <c:pt idx="19">
                  <c:v>423.8</c:v>
                </c:pt>
                <c:pt idx="20">
                  <c:v>360.53</c:v>
                </c:pt>
                <c:pt idx="21">
                  <c:v>373.87</c:v>
                </c:pt>
                <c:pt idx="22">
                  <c:v>407.27</c:v>
                </c:pt>
                <c:pt idx="23">
                  <c:v>406.13</c:v>
                </c:pt>
                <c:pt idx="24">
                  <c:v>405.2</c:v>
                </c:pt>
                <c:pt idx="25">
                  <c:v>404.27</c:v>
                </c:pt>
                <c:pt idx="26">
                  <c:v>404.27</c:v>
                </c:pt>
                <c:pt idx="27">
                  <c:v>418.6</c:v>
                </c:pt>
                <c:pt idx="28">
                  <c:v>418.6</c:v>
                </c:pt>
                <c:pt idx="29">
                  <c:v>418.6</c:v>
                </c:pt>
                <c:pt idx="30">
                  <c:v>414.8</c:v>
                </c:pt>
                <c:pt idx="31">
                  <c:v>400.8</c:v>
                </c:pt>
                <c:pt idx="32">
                  <c:v>400.8</c:v>
                </c:pt>
                <c:pt idx="33">
                  <c:v>369.6</c:v>
                </c:pt>
                <c:pt idx="34">
                  <c:v>348.4</c:v>
                </c:pt>
                <c:pt idx="35">
                  <c:v>327.52999999999997</c:v>
                </c:pt>
                <c:pt idx="36">
                  <c:v>342.87</c:v>
                </c:pt>
                <c:pt idx="37">
                  <c:v>336.87</c:v>
                </c:pt>
                <c:pt idx="38">
                  <c:v>336.87</c:v>
                </c:pt>
                <c:pt idx="39">
                  <c:v>333.53</c:v>
                </c:pt>
                <c:pt idx="40">
                  <c:v>333.53</c:v>
                </c:pt>
              </c:numCache>
            </c:numRef>
          </c:yVal>
          <c:smooth val="1"/>
          <c:extLst>
            <c:ext xmlns:c16="http://schemas.microsoft.com/office/drawing/2014/chart" uri="{C3380CC4-5D6E-409C-BE32-E72D297353CC}">
              <c16:uniqueId val="{00000072-6E30-4620-A848-B70B47E93EC0}"/>
            </c:ext>
          </c:extLst>
        </c:ser>
        <c:ser>
          <c:idx val="115"/>
          <c:order val="115"/>
          <c:tx>
            <c:strRef>
              <c:f>Sheet1!$F$118</c:f>
              <c:strCache>
                <c:ptCount val="1"/>
                <c:pt idx="0">
                  <c:v>Eifeel Tower</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Sheet1!$H$118:$AV$118</c:f>
              <c:numCache>
                <c:formatCode>General</c:formatCode>
                <c:ptCount val="41"/>
                <c:pt idx="0">
                  <c:v>1650</c:v>
                </c:pt>
                <c:pt idx="1">
                  <c:v>1600</c:v>
                </c:pt>
                <c:pt idx="2">
                  <c:v>1600</c:v>
                </c:pt>
                <c:pt idx="3">
                  <c:v>1600</c:v>
                </c:pt>
                <c:pt idx="4">
                  <c:v>1600</c:v>
                </c:pt>
                <c:pt idx="5">
                  <c:v>1600</c:v>
                </c:pt>
                <c:pt idx="6">
                  <c:v>1600</c:v>
                </c:pt>
                <c:pt idx="7">
                  <c:v>1500</c:v>
                </c:pt>
                <c:pt idx="8">
                  <c:v>1360</c:v>
                </c:pt>
                <c:pt idx="9">
                  <c:v>1310</c:v>
                </c:pt>
                <c:pt idx="10">
                  <c:v>1310</c:v>
                </c:pt>
                <c:pt idx="11">
                  <c:v>1250</c:v>
                </c:pt>
                <c:pt idx="12">
                  <c:v>1150</c:v>
                </c:pt>
                <c:pt idx="13">
                  <c:v>1140</c:v>
                </c:pt>
                <c:pt idx="14">
                  <c:v>1200</c:v>
                </c:pt>
                <c:pt idx="15">
                  <c:v>1190</c:v>
                </c:pt>
                <c:pt idx="16">
                  <c:v>1160</c:v>
                </c:pt>
                <c:pt idx="17">
                  <c:v>1080</c:v>
                </c:pt>
                <c:pt idx="18">
                  <c:v>994.2</c:v>
                </c:pt>
                <c:pt idx="19">
                  <c:v>996.8</c:v>
                </c:pt>
                <c:pt idx="20">
                  <c:v>1000</c:v>
                </c:pt>
                <c:pt idx="21">
                  <c:v>970.73</c:v>
                </c:pt>
                <c:pt idx="22">
                  <c:v>881.67</c:v>
                </c:pt>
                <c:pt idx="23">
                  <c:v>907.4</c:v>
                </c:pt>
                <c:pt idx="24">
                  <c:v>880.73500000000001</c:v>
                </c:pt>
                <c:pt idx="25">
                  <c:v>854.07</c:v>
                </c:pt>
                <c:pt idx="26">
                  <c:v>931</c:v>
                </c:pt>
                <c:pt idx="27">
                  <c:v>935.93</c:v>
                </c:pt>
                <c:pt idx="28">
                  <c:v>953.87</c:v>
                </c:pt>
                <c:pt idx="29">
                  <c:v>909.2</c:v>
                </c:pt>
                <c:pt idx="30">
                  <c:v>909.2</c:v>
                </c:pt>
                <c:pt idx="31">
                  <c:v>884.4</c:v>
                </c:pt>
                <c:pt idx="32">
                  <c:v>783.67</c:v>
                </c:pt>
                <c:pt idx="33">
                  <c:v>740.33</c:v>
                </c:pt>
                <c:pt idx="34">
                  <c:v>707</c:v>
                </c:pt>
                <c:pt idx="35">
                  <c:v>697.2</c:v>
                </c:pt>
                <c:pt idx="36">
                  <c:v>646.33000000000004</c:v>
                </c:pt>
                <c:pt idx="37">
                  <c:v>646.33000000000004</c:v>
                </c:pt>
                <c:pt idx="38">
                  <c:v>646.33000000000004</c:v>
                </c:pt>
                <c:pt idx="39">
                  <c:v>714.4</c:v>
                </c:pt>
                <c:pt idx="40">
                  <c:v>714.4</c:v>
                </c:pt>
              </c:numCache>
            </c:numRef>
          </c:yVal>
          <c:smooth val="1"/>
          <c:extLst>
            <c:ext xmlns:c16="http://schemas.microsoft.com/office/drawing/2014/chart" uri="{C3380CC4-5D6E-409C-BE32-E72D297353CC}">
              <c16:uniqueId val="{00000073-6E30-4620-A848-B70B47E93EC0}"/>
            </c:ext>
          </c:extLst>
        </c:ser>
        <c:ser>
          <c:idx val="116"/>
          <c:order val="116"/>
          <c:tx>
            <c:strRef>
              <c:f>Sheet1!$F$119</c:f>
              <c:strCache>
                <c:ptCount val="1"/>
                <c:pt idx="0">
                  <c:v>Café Corner</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Sheet1!$H$119:$AV$119</c:f>
              <c:numCache>
                <c:formatCode>General</c:formatCode>
                <c:ptCount val="41"/>
                <c:pt idx="0">
                  <c:v>1740</c:v>
                </c:pt>
                <c:pt idx="1">
                  <c:v>1690</c:v>
                </c:pt>
                <c:pt idx="2">
                  <c:v>1600</c:v>
                </c:pt>
                <c:pt idx="3">
                  <c:v>1600</c:v>
                </c:pt>
                <c:pt idx="4">
                  <c:v>1570</c:v>
                </c:pt>
                <c:pt idx="5">
                  <c:v>1580</c:v>
                </c:pt>
                <c:pt idx="6">
                  <c:v>1570</c:v>
                </c:pt>
                <c:pt idx="7">
                  <c:v>1570</c:v>
                </c:pt>
                <c:pt idx="8">
                  <c:v>1530</c:v>
                </c:pt>
                <c:pt idx="9">
                  <c:v>1600</c:v>
                </c:pt>
                <c:pt idx="10">
                  <c:v>1400</c:v>
                </c:pt>
                <c:pt idx="11">
                  <c:v>1310</c:v>
                </c:pt>
                <c:pt idx="12">
                  <c:v>1440</c:v>
                </c:pt>
                <c:pt idx="13">
                  <c:v>1530</c:v>
                </c:pt>
                <c:pt idx="14">
                  <c:v>1800</c:v>
                </c:pt>
                <c:pt idx="15">
                  <c:v>1800</c:v>
                </c:pt>
                <c:pt idx="16">
                  <c:v>1700</c:v>
                </c:pt>
                <c:pt idx="17">
                  <c:v>1730</c:v>
                </c:pt>
                <c:pt idx="18">
                  <c:v>1600</c:v>
                </c:pt>
                <c:pt idx="19">
                  <c:v>1680</c:v>
                </c:pt>
                <c:pt idx="20">
                  <c:v>1650</c:v>
                </c:pt>
                <c:pt idx="21">
                  <c:v>1560</c:v>
                </c:pt>
                <c:pt idx="22">
                  <c:v>1580</c:v>
                </c:pt>
                <c:pt idx="23">
                  <c:v>1600</c:v>
                </c:pt>
                <c:pt idx="24">
                  <c:v>1492.2349999999999</c:v>
                </c:pt>
                <c:pt idx="25">
                  <c:v>1384.47</c:v>
                </c:pt>
                <c:pt idx="26">
                  <c:v>1308.73</c:v>
                </c:pt>
                <c:pt idx="27">
                  <c:v>1172.8699999999999</c:v>
                </c:pt>
                <c:pt idx="28">
                  <c:v>1145.4000000000001</c:v>
                </c:pt>
                <c:pt idx="29">
                  <c:v>1210</c:v>
                </c:pt>
                <c:pt idx="30">
                  <c:v>1166.67</c:v>
                </c:pt>
                <c:pt idx="31">
                  <c:v>1225.27</c:v>
                </c:pt>
                <c:pt idx="32">
                  <c:v>1225.27</c:v>
                </c:pt>
                <c:pt idx="33">
                  <c:v>1278.5999999999999</c:v>
                </c:pt>
                <c:pt idx="34">
                  <c:v>1278.5999999999999</c:v>
                </c:pt>
                <c:pt idx="35">
                  <c:v>1182.27</c:v>
                </c:pt>
                <c:pt idx="36">
                  <c:v>1198.8</c:v>
                </c:pt>
                <c:pt idx="37">
                  <c:v>1118.8</c:v>
                </c:pt>
                <c:pt idx="38">
                  <c:v>1118.8</c:v>
                </c:pt>
                <c:pt idx="39">
                  <c:v>1118.8</c:v>
                </c:pt>
                <c:pt idx="40">
                  <c:v>1118.8</c:v>
                </c:pt>
              </c:numCache>
            </c:numRef>
          </c:yVal>
          <c:smooth val="1"/>
          <c:extLst>
            <c:ext xmlns:c16="http://schemas.microsoft.com/office/drawing/2014/chart" uri="{C3380CC4-5D6E-409C-BE32-E72D297353CC}">
              <c16:uniqueId val="{00000074-6E30-4620-A848-B70B47E93EC0}"/>
            </c:ext>
          </c:extLst>
        </c:ser>
        <c:ser>
          <c:idx val="117"/>
          <c:order val="117"/>
          <c:tx>
            <c:strRef>
              <c:f>Sheet1!$F$120</c:f>
              <c:strCache>
                <c:ptCount val="1"/>
                <c:pt idx="0">
                  <c:v>Market Street</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Sheet1!$H$120:$AV$120</c:f>
              <c:numCache>
                <c:formatCode>General</c:formatCode>
                <c:ptCount val="41"/>
                <c:pt idx="0">
                  <c:v>1540</c:v>
                </c:pt>
                <c:pt idx="1">
                  <c:v>1460</c:v>
                </c:pt>
                <c:pt idx="2">
                  <c:v>1500</c:v>
                </c:pt>
                <c:pt idx="3">
                  <c:v>1500</c:v>
                </c:pt>
                <c:pt idx="4">
                  <c:v>1480</c:v>
                </c:pt>
                <c:pt idx="5">
                  <c:v>1460</c:v>
                </c:pt>
                <c:pt idx="6">
                  <c:v>1460</c:v>
                </c:pt>
                <c:pt idx="7">
                  <c:v>1500</c:v>
                </c:pt>
                <c:pt idx="8">
                  <c:v>1370</c:v>
                </c:pt>
                <c:pt idx="9">
                  <c:v>1370</c:v>
                </c:pt>
                <c:pt idx="10">
                  <c:v>1370</c:v>
                </c:pt>
                <c:pt idx="11">
                  <c:v>1300</c:v>
                </c:pt>
                <c:pt idx="12">
                  <c:v>1200</c:v>
                </c:pt>
                <c:pt idx="13">
                  <c:v>1200</c:v>
                </c:pt>
                <c:pt idx="14">
                  <c:v>1300</c:v>
                </c:pt>
                <c:pt idx="15">
                  <c:v>1300</c:v>
                </c:pt>
                <c:pt idx="16">
                  <c:v>1330</c:v>
                </c:pt>
                <c:pt idx="17">
                  <c:v>1400</c:v>
                </c:pt>
                <c:pt idx="18">
                  <c:v>1420</c:v>
                </c:pt>
                <c:pt idx="19">
                  <c:v>1420</c:v>
                </c:pt>
                <c:pt idx="20">
                  <c:v>1360</c:v>
                </c:pt>
                <c:pt idx="21">
                  <c:v>1330</c:v>
                </c:pt>
                <c:pt idx="22">
                  <c:v>1400</c:v>
                </c:pt>
                <c:pt idx="23">
                  <c:v>1270</c:v>
                </c:pt>
                <c:pt idx="24">
                  <c:v>1133.25</c:v>
                </c:pt>
                <c:pt idx="25">
                  <c:v>996.5</c:v>
                </c:pt>
                <c:pt idx="26">
                  <c:v>996.5</c:v>
                </c:pt>
                <c:pt idx="27">
                  <c:v>996.5</c:v>
                </c:pt>
                <c:pt idx="28">
                  <c:v>996.5</c:v>
                </c:pt>
                <c:pt idx="29">
                  <c:v>909.11</c:v>
                </c:pt>
                <c:pt idx="30">
                  <c:v>909.11</c:v>
                </c:pt>
                <c:pt idx="31">
                  <c:v>909.11</c:v>
                </c:pt>
                <c:pt idx="32">
                  <c:v>800.55</c:v>
                </c:pt>
                <c:pt idx="33">
                  <c:v>747.33</c:v>
                </c:pt>
                <c:pt idx="34">
                  <c:v>747.33</c:v>
                </c:pt>
                <c:pt idx="35">
                  <c:v>677.86</c:v>
                </c:pt>
                <c:pt idx="36">
                  <c:v>644.53</c:v>
                </c:pt>
                <c:pt idx="37">
                  <c:v>611.20000000000005</c:v>
                </c:pt>
                <c:pt idx="38">
                  <c:v>549.53</c:v>
                </c:pt>
                <c:pt idx="39">
                  <c:v>481.2</c:v>
                </c:pt>
                <c:pt idx="40">
                  <c:v>365.07</c:v>
                </c:pt>
              </c:numCache>
            </c:numRef>
          </c:yVal>
          <c:smooth val="1"/>
          <c:extLst>
            <c:ext xmlns:c16="http://schemas.microsoft.com/office/drawing/2014/chart" uri="{C3380CC4-5D6E-409C-BE32-E72D297353CC}">
              <c16:uniqueId val="{00000075-6E30-4620-A848-B70B47E93EC0}"/>
            </c:ext>
          </c:extLst>
        </c:ser>
        <c:ser>
          <c:idx val="118"/>
          <c:order val="118"/>
          <c:tx>
            <c:strRef>
              <c:f>Sheet1!$F$121</c:f>
              <c:strCache>
                <c:ptCount val="1"/>
                <c:pt idx="0">
                  <c:v>Town Plan</c:v>
                </c:pt>
              </c:strCache>
            </c:strRef>
          </c:tx>
          <c:spPr>
            <a:ln w="19050"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Sheet1!$H$121:$AV$121</c:f>
              <c:numCache>
                <c:formatCode>General</c:formatCode>
                <c:ptCount val="41"/>
                <c:pt idx="0">
                  <c:v>355.4</c:v>
                </c:pt>
                <c:pt idx="1">
                  <c:v>355.4</c:v>
                </c:pt>
                <c:pt idx="2">
                  <c:v>359.07</c:v>
                </c:pt>
                <c:pt idx="3">
                  <c:v>359.07</c:v>
                </c:pt>
                <c:pt idx="4">
                  <c:v>359.07</c:v>
                </c:pt>
                <c:pt idx="5">
                  <c:v>359.07</c:v>
                </c:pt>
                <c:pt idx="6">
                  <c:v>359.07</c:v>
                </c:pt>
                <c:pt idx="7">
                  <c:v>359.07</c:v>
                </c:pt>
                <c:pt idx="8">
                  <c:v>340.53</c:v>
                </c:pt>
                <c:pt idx="9">
                  <c:v>342.93</c:v>
                </c:pt>
                <c:pt idx="10">
                  <c:v>343</c:v>
                </c:pt>
                <c:pt idx="11">
                  <c:v>342.2</c:v>
                </c:pt>
                <c:pt idx="12">
                  <c:v>285.89</c:v>
                </c:pt>
                <c:pt idx="13">
                  <c:v>287.3</c:v>
                </c:pt>
                <c:pt idx="14">
                  <c:v>286</c:v>
                </c:pt>
                <c:pt idx="15">
                  <c:v>290.92</c:v>
                </c:pt>
                <c:pt idx="16">
                  <c:v>300.47000000000003</c:v>
                </c:pt>
                <c:pt idx="17">
                  <c:v>305.73</c:v>
                </c:pt>
                <c:pt idx="18">
                  <c:v>305.73</c:v>
                </c:pt>
                <c:pt idx="19">
                  <c:v>305.47000000000003</c:v>
                </c:pt>
                <c:pt idx="20">
                  <c:v>296.8</c:v>
                </c:pt>
                <c:pt idx="21">
                  <c:v>296.8</c:v>
                </c:pt>
                <c:pt idx="22">
                  <c:v>296.8</c:v>
                </c:pt>
                <c:pt idx="23">
                  <c:v>296.8</c:v>
                </c:pt>
                <c:pt idx="24">
                  <c:v>286.68</c:v>
                </c:pt>
                <c:pt idx="25">
                  <c:v>276.56</c:v>
                </c:pt>
                <c:pt idx="26">
                  <c:v>276.56</c:v>
                </c:pt>
                <c:pt idx="27">
                  <c:v>279</c:v>
                </c:pt>
                <c:pt idx="28">
                  <c:v>279</c:v>
                </c:pt>
                <c:pt idx="29">
                  <c:v>263.75</c:v>
                </c:pt>
                <c:pt idx="30">
                  <c:v>269.62</c:v>
                </c:pt>
                <c:pt idx="31">
                  <c:v>272.93</c:v>
                </c:pt>
                <c:pt idx="32">
                  <c:v>288.87</c:v>
                </c:pt>
                <c:pt idx="33">
                  <c:v>270.52999999999997</c:v>
                </c:pt>
                <c:pt idx="34">
                  <c:v>270.52999999999997</c:v>
                </c:pt>
                <c:pt idx="35">
                  <c:v>260.27</c:v>
                </c:pt>
                <c:pt idx="36">
                  <c:v>274.2</c:v>
                </c:pt>
                <c:pt idx="37">
                  <c:v>267.60000000000002</c:v>
                </c:pt>
                <c:pt idx="38">
                  <c:v>267.60000000000002</c:v>
                </c:pt>
                <c:pt idx="39">
                  <c:v>255.87</c:v>
                </c:pt>
                <c:pt idx="40">
                  <c:v>255.87</c:v>
                </c:pt>
              </c:numCache>
            </c:numRef>
          </c:yVal>
          <c:smooth val="1"/>
          <c:extLst>
            <c:ext xmlns:c16="http://schemas.microsoft.com/office/drawing/2014/chart" uri="{C3380CC4-5D6E-409C-BE32-E72D297353CC}">
              <c16:uniqueId val="{00000076-6E30-4620-A848-B70B47E93EC0}"/>
            </c:ext>
          </c:extLst>
        </c:ser>
        <c:ser>
          <c:idx val="119"/>
          <c:order val="119"/>
          <c:tx>
            <c:strRef>
              <c:f>Sheet1!$F$122</c:f>
              <c:strCache>
                <c:ptCount val="1"/>
                <c:pt idx="0">
                  <c:v>Green Grocer</c:v>
                </c:pt>
              </c:strCache>
            </c:strRef>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Sheet1!$H$122:$AV$122</c:f>
              <c:numCache>
                <c:formatCode>General</c:formatCode>
                <c:ptCount val="41"/>
                <c:pt idx="0">
                  <c:v>994.53</c:v>
                </c:pt>
                <c:pt idx="1">
                  <c:v>1060</c:v>
                </c:pt>
                <c:pt idx="2">
                  <c:v>1180</c:v>
                </c:pt>
                <c:pt idx="3">
                  <c:v>1180</c:v>
                </c:pt>
                <c:pt idx="4">
                  <c:v>1200</c:v>
                </c:pt>
                <c:pt idx="5">
                  <c:v>1210</c:v>
                </c:pt>
                <c:pt idx="6">
                  <c:v>1220</c:v>
                </c:pt>
                <c:pt idx="7">
                  <c:v>1230</c:v>
                </c:pt>
                <c:pt idx="8">
                  <c:v>1210</c:v>
                </c:pt>
                <c:pt idx="9">
                  <c:v>1160</c:v>
                </c:pt>
                <c:pt idx="10">
                  <c:v>1060</c:v>
                </c:pt>
                <c:pt idx="11">
                  <c:v>1100</c:v>
                </c:pt>
                <c:pt idx="12">
                  <c:v>1100</c:v>
                </c:pt>
                <c:pt idx="13">
                  <c:v>1100</c:v>
                </c:pt>
                <c:pt idx="14">
                  <c:v>1200</c:v>
                </c:pt>
                <c:pt idx="15">
                  <c:v>1140</c:v>
                </c:pt>
                <c:pt idx="16">
                  <c:v>1050</c:v>
                </c:pt>
                <c:pt idx="17">
                  <c:v>1100</c:v>
                </c:pt>
                <c:pt idx="18">
                  <c:v>1100</c:v>
                </c:pt>
                <c:pt idx="19">
                  <c:v>1040</c:v>
                </c:pt>
                <c:pt idx="20">
                  <c:v>1020</c:v>
                </c:pt>
                <c:pt idx="21">
                  <c:v>1100</c:v>
                </c:pt>
                <c:pt idx="22">
                  <c:v>1100</c:v>
                </c:pt>
                <c:pt idx="23">
                  <c:v>1070</c:v>
                </c:pt>
                <c:pt idx="24">
                  <c:v>1021.735</c:v>
                </c:pt>
                <c:pt idx="25">
                  <c:v>973.47</c:v>
                </c:pt>
                <c:pt idx="26">
                  <c:v>977.33</c:v>
                </c:pt>
                <c:pt idx="27">
                  <c:v>916.07</c:v>
                </c:pt>
                <c:pt idx="28">
                  <c:v>920.47</c:v>
                </c:pt>
                <c:pt idx="29">
                  <c:v>922.8</c:v>
                </c:pt>
                <c:pt idx="30">
                  <c:v>955.07</c:v>
                </c:pt>
                <c:pt idx="31">
                  <c:v>867</c:v>
                </c:pt>
                <c:pt idx="32">
                  <c:v>906.4</c:v>
                </c:pt>
                <c:pt idx="33">
                  <c:v>904.73</c:v>
                </c:pt>
                <c:pt idx="34">
                  <c:v>775.8</c:v>
                </c:pt>
                <c:pt idx="35">
                  <c:v>620.20000000000005</c:v>
                </c:pt>
                <c:pt idx="36">
                  <c:v>701.53</c:v>
                </c:pt>
                <c:pt idx="37">
                  <c:v>725.53</c:v>
                </c:pt>
                <c:pt idx="38">
                  <c:v>680.27</c:v>
                </c:pt>
                <c:pt idx="39">
                  <c:v>795.67</c:v>
                </c:pt>
                <c:pt idx="40">
                  <c:v>795.67</c:v>
                </c:pt>
              </c:numCache>
            </c:numRef>
          </c:yVal>
          <c:smooth val="1"/>
          <c:extLst>
            <c:ext xmlns:c16="http://schemas.microsoft.com/office/drawing/2014/chart" uri="{C3380CC4-5D6E-409C-BE32-E72D297353CC}">
              <c16:uniqueId val="{00000077-6E30-4620-A848-B70B47E93EC0}"/>
            </c:ext>
          </c:extLst>
        </c:ser>
        <c:ser>
          <c:idx val="120"/>
          <c:order val="120"/>
          <c:tx>
            <c:strRef>
              <c:f>Sheet1!$F$123</c:f>
              <c:strCache>
                <c:ptCount val="1"/>
                <c:pt idx="0">
                  <c:v>Volkswagen Beetle</c:v>
                </c:pt>
              </c:strCache>
            </c:strRef>
          </c:tx>
          <c:spPr>
            <a:ln w="19050"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Sheet1!$H$123:$AV$123</c:f>
              <c:numCache>
                <c:formatCode>General</c:formatCode>
                <c:ptCount val="41"/>
                <c:pt idx="0">
                  <c:v>757.33</c:v>
                </c:pt>
                <c:pt idx="1">
                  <c:v>757.33</c:v>
                </c:pt>
                <c:pt idx="2">
                  <c:v>805.13</c:v>
                </c:pt>
                <c:pt idx="3">
                  <c:v>772.33</c:v>
                </c:pt>
                <c:pt idx="4">
                  <c:v>767.33</c:v>
                </c:pt>
                <c:pt idx="5">
                  <c:v>767.33</c:v>
                </c:pt>
                <c:pt idx="6">
                  <c:v>733</c:v>
                </c:pt>
                <c:pt idx="7">
                  <c:v>656.13</c:v>
                </c:pt>
                <c:pt idx="8">
                  <c:v>580.79999999999995</c:v>
                </c:pt>
                <c:pt idx="9">
                  <c:v>584.27</c:v>
                </c:pt>
                <c:pt idx="10">
                  <c:v>605.07000000000005</c:v>
                </c:pt>
                <c:pt idx="11">
                  <c:v>600.33000000000004</c:v>
                </c:pt>
                <c:pt idx="12">
                  <c:v>618.20000000000005</c:v>
                </c:pt>
                <c:pt idx="13">
                  <c:v>618.13</c:v>
                </c:pt>
                <c:pt idx="14">
                  <c:v>642.20000000000005</c:v>
                </c:pt>
                <c:pt idx="15">
                  <c:v>643.87</c:v>
                </c:pt>
                <c:pt idx="16">
                  <c:v>618.53</c:v>
                </c:pt>
                <c:pt idx="17">
                  <c:v>585.6</c:v>
                </c:pt>
                <c:pt idx="18">
                  <c:v>607.27</c:v>
                </c:pt>
                <c:pt idx="19">
                  <c:v>612.27</c:v>
                </c:pt>
                <c:pt idx="20">
                  <c:v>550.73</c:v>
                </c:pt>
                <c:pt idx="21">
                  <c:v>559.07000000000005</c:v>
                </c:pt>
                <c:pt idx="22">
                  <c:v>545.07000000000005</c:v>
                </c:pt>
                <c:pt idx="23">
                  <c:v>581.47</c:v>
                </c:pt>
                <c:pt idx="24">
                  <c:v>575</c:v>
                </c:pt>
                <c:pt idx="25">
                  <c:v>568.53</c:v>
                </c:pt>
                <c:pt idx="26">
                  <c:v>557.47</c:v>
                </c:pt>
                <c:pt idx="27">
                  <c:v>550.79999999999995</c:v>
                </c:pt>
                <c:pt idx="28">
                  <c:v>538.27</c:v>
                </c:pt>
                <c:pt idx="29">
                  <c:v>529.92999999999995</c:v>
                </c:pt>
                <c:pt idx="30">
                  <c:v>471.4</c:v>
                </c:pt>
                <c:pt idx="31">
                  <c:v>427.2</c:v>
                </c:pt>
                <c:pt idx="32">
                  <c:v>364.73</c:v>
                </c:pt>
                <c:pt idx="33">
                  <c:v>363.33</c:v>
                </c:pt>
                <c:pt idx="34">
                  <c:v>298.39999999999998</c:v>
                </c:pt>
                <c:pt idx="35">
                  <c:v>288.8</c:v>
                </c:pt>
                <c:pt idx="36">
                  <c:v>266.07</c:v>
                </c:pt>
                <c:pt idx="37">
                  <c:v>303.8</c:v>
                </c:pt>
                <c:pt idx="38">
                  <c:v>335.6</c:v>
                </c:pt>
                <c:pt idx="39">
                  <c:v>374.73</c:v>
                </c:pt>
                <c:pt idx="40">
                  <c:v>385.73</c:v>
                </c:pt>
              </c:numCache>
            </c:numRef>
          </c:yVal>
          <c:smooth val="1"/>
          <c:extLst>
            <c:ext xmlns:c16="http://schemas.microsoft.com/office/drawing/2014/chart" uri="{C3380CC4-5D6E-409C-BE32-E72D297353CC}">
              <c16:uniqueId val="{00000078-6E30-4620-A848-B70B47E93EC0}"/>
            </c:ext>
          </c:extLst>
        </c:ser>
        <c:ser>
          <c:idx val="121"/>
          <c:order val="121"/>
          <c:tx>
            <c:strRef>
              <c:f>Sheet1!$F$124</c:f>
              <c:strCache>
                <c:ptCount val="1"/>
                <c:pt idx="0">
                  <c:v>Taj Mahal</c:v>
                </c:pt>
              </c:strCache>
            </c:strRef>
          </c:tx>
          <c:spPr>
            <a:ln w="19050" cap="rnd">
              <a:solidFill>
                <a:schemeClr val="accent2">
                  <a:lumMod val="80000"/>
                  <a:lumOff val="20000"/>
                </a:schemeClr>
              </a:solid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Sheet1!$H$124:$AV$124</c:f>
              <c:numCache>
                <c:formatCode>General</c:formatCode>
                <c:ptCount val="41"/>
                <c:pt idx="0">
                  <c:v>2810</c:v>
                </c:pt>
                <c:pt idx="1">
                  <c:v>2600</c:v>
                </c:pt>
                <c:pt idx="2">
                  <c:v>2700</c:v>
                </c:pt>
                <c:pt idx="3">
                  <c:v>2680</c:v>
                </c:pt>
                <c:pt idx="4">
                  <c:v>2600</c:v>
                </c:pt>
                <c:pt idx="5">
                  <c:v>2660</c:v>
                </c:pt>
                <c:pt idx="6">
                  <c:v>2660</c:v>
                </c:pt>
                <c:pt idx="7">
                  <c:v>2800</c:v>
                </c:pt>
                <c:pt idx="8">
                  <c:v>2710</c:v>
                </c:pt>
                <c:pt idx="9">
                  <c:v>2630</c:v>
                </c:pt>
                <c:pt idx="10">
                  <c:v>2440</c:v>
                </c:pt>
                <c:pt idx="11">
                  <c:v>2400</c:v>
                </c:pt>
                <c:pt idx="12">
                  <c:v>2160</c:v>
                </c:pt>
                <c:pt idx="13">
                  <c:v>2400</c:v>
                </c:pt>
                <c:pt idx="14">
                  <c:v>2660</c:v>
                </c:pt>
                <c:pt idx="15">
                  <c:v>2770</c:v>
                </c:pt>
                <c:pt idx="16">
                  <c:v>2800</c:v>
                </c:pt>
                <c:pt idx="17">
                  <c:v>2530</c:v>
                </c:pt>
                <c:pt idx="18">
                  <c:v>2430</c:v>
                </c:pt>
                <c:pt idx="19">
                  <c:v>2500</c:v>
                </c:pt>
                <c:pt idx="20">
                  <c:v>2360</c:v>
                </c:pt>
                <c:pt idx="21">
                  <c:v>2560</c:v>
                </c:pt>
                <c:pt idx="22">
                  <c:v>2480</c:v>
                </c:pt>
                <c:pt idx="23">
                  <c:v>1800</c:v>
                </c:pt>
                <c:pt idx="24">
                  <c:v>1431.4349999999999</c:v>
                </c:pt>
                <c:pt idx="25">
                  <c:v>1062.8699999999999</c:v>
                </c:pt>
                <c:pt idx="26">
                  <c:v>800.13</c:v>
                </c:pt>
                <c:pt idx="27">
                  <c:v>899.47</c:v>
                </c:pt>
                <c:pt idx="28">
                  <c:v>961.07</c:v>
                </c:pt>
                <c:pt idx="29">
                  <c:v>961.07</c:v>
                </c:pt>
                <c:pt idx="30">
                  <c:v>961.07</c:v>
                </c:pt>
                <c:pt idx="31">
                  <c:v>961.07</c:v>
                </c:pt>
                <c:pt idx="32">
                  <c:v>961.07</c:v>
                </c:pt>
                <c:pt idx="33">
                  <c:v>1037.47</c:v>
                </c:pt>
                <c:pt idx="34">
                  <c:v>1037.47</c:v>
                </c:pt>
                <c:pt idx="35">
                  <c:v>846.8</c:v>
                </c:pt>
                <c:pt idx="36">
                  <c:v>738.27</c:v>
                </c:pt>
                <c:pt idx="37">
                  <c:v>722.13</c:v>
                </c:pt>
                <c:pt idx="38">
                  <c:v>641.27</c:v>
                </c:pt>
                <c:pt idx="39">
                  <c:v>546</c:v>
                </c:pt>
                <c:pt idx="40">
                  <c:v>553.07000000000005</c:v>
                </c:pt>
              </c:numCache>
            </c:numRef>
          </c:yVal>
          <c:smooth val="1"/>
          <c:extLst>
            <c:ext xmlns:c16="http://schemas.microsoft.com/office/drawing/2014/chart" uri="{C3380CC4-5D6E-409C-BE32-E72D297353CC}">
              <c16:uniqueId val="{00000079-6E30-4620-A848-B70B47E93EC0}"/>
            </c:ext>
          </c:extLst>
        </c:ser>
        <c:ser>
          <c:idx val="122"/>
          <c:order val="122"/>
          <c:tx>
            <c:strRef>
              <c:f>Sheet1!$F$125</c:f>
              <c:strCache>
                <c:ptCount val="1"/>
                <c:pt idx="0">
                  <c:v>Emerald Night</c:v>
                </c:pt>
              </c:strCache>
            </c:strRef>
          </c:tx>
          <c:spPr>
            <a:ln w="19050" cap="rnd">
              <a:solidFill>
                <a:schemeClr val="accent3">
                  <a:lumMod val="80000"/>
                  <a:lumOff val="20000"/>
                </a:schemeClr>
              </a:solid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Sheet1!$H$125:$AV$125</c:f>
              <c:numCache>
                <c:formatCode>General</c:formatCode>
                <c:ptCount val="41"/>
                <c:pt idx="0">
                  <c:v>440.45</c:v>
                </c:pt>
                <c:pt idx="1">
                  <c:v>440.47</c:v>
                </c:pt>
                <c:pt idx="2">
                  <c:v>402.73</c:v>
                </c:pt>
                <c:pt idx="3">
                  <c:v>401.33</c:v>
                </c:pt>
                <c:pt idx="4">
                  <c:v>462.27</c:v>
                </c:pt>
                <c:pt idx="5">
                  <c:v>470.27</c:v>
                </c:pt>
                <c:pt idx="6">
                  <c:v>422.07</c:v>
                </c:pt>
                <c:pt idx="7">
                  <c:v>419.97</c:v>
                </c:pt>
                <c:pt idx="8">
                  <c:v>399.87</c:v>
                </c:pt>
                <c:pt idx="9">
                  <c:v>427.47</c:v>
                </c:pt>
                <c:pt idx="10">
                  <c:v>445.8</c:v>
                </c:pt>
                <c:pt idx="11">
                  <c:v>493.38</c:v>
                </c:pt>
                <c:pt idx="12">
                  <c:v>486.6</c:v>
                </c:pt>
                <c:pt idx="13">
                  <c:v>489.47</c:v>
                </c:pt>
                <c:pt idx="14">
                  <c:v>503.2</c:v>
                </c:pt>
                <c:pt idx="15">
                  <c:v>511.33</c:v>
                </c:pt>
                <c:pt idx="16">
                  <c:v>519.33000000000004</c:v>
                </c:pt>
                <c:pt idx="17">
                  <c:v>513.92999999999995</c:v>
                </c:pt>
                <c:pt idx="18">
                  <c:v>511.47</c:v>
                </c:pt>
                <c:pt idx="19">
                  <c:v>461.47</c:v>
                </c:pt>
                <c:pt idx="20">
                  <c:v>434.87</c:v>
                </c:pt>
                <c:pt idx="21">
                  <c:v>434.67</c:v>
                </c:pt>
                <c:pt idx="22">
                  <c:v>454.8</c:v>
                </c:pt>
                <c:pt idx="23">
                  <c:v>476.13</c:v>
                </c:pt>
                <c:pt idx="24">
                  <c:v>482.83</c:v>
                </c:pt>
                <c:pt idx="25">
                  <c:v>489.53</c:v>
                </c:pt>
                <c:pt idx="26">
                  <c:v>490.2</c:v>
                </c:pt>
                <c:pt idx="27">
                  <c:v>456.93</c:v>
                </c:pt>
                <c:pt idx="28">
                  <c:v>491.33</c:v>
                </c:pt>
                <c:pt idx="29">
                  <c:v>475.53</c:v>
                </c:pt>
                <c:pt idx="30">
                  <c:v>504.13</c:v>
                </c:pt>
                <c:pt idx="31">
                  <c:v>448.6</c:v>
                </c:pt>
                <c:pt idx="32">
                  <c:v>428.87</c:v>
                </c:pt>
                <c:pt idx="33">
                  <c:v>417.33</c:v>
                </c:pt>
                <c:pt idx="34">
                  <c:v>418.33</c:v>
                </c:pt>
                <c:pt idx="35">
                  <c:v>452.93</c:v>
                </c:pt>
                <c:pt idx="36">
                  <c:v>482.75</c:v>
                </c:pt>
                <c:pt idx="37">
                  <c:v>469</c:v>
                </c:pt>
                <c:pt idx="38">
                  <c:v>469</c:v>
                </c:pt>
                <c:pt idx="39">
                  <c:v>440</c:v>
                </c:pt>
                <c:pt idx="40">
                  <c:v>433.73</c:v>
                </c:pt>
              </c:numCache>
            </c:numRef>
          </c:yVal>
          <c:smooth val="1"/>
          <c:extLst>
            <c:ext xmlns:c16="http://schemas.microsoft.com/office/drawing/2014/chart" uri="{C3380CC4-5D6E-409C-BE32-E72D297353CC}">
              <c16:uniqueId val="{0000007A-6E30-4620-A848-B70B47E93EC0}"/>
            </c:ext>
          </c:extLst>
        </c:ser>
        <c:ser>
          <c:idx val="123"/>
          <c:order val="123"/>
          <c:tx>
            <c:strRef>
              <c:f>Sheet1!$F$126</c:f>
              <c:strCache>
                <c:ptCount val="1"/>
                <c:pt idx="0">
                  <c:v>Grand Carousel</c:v>
                </c:pt>
              </c:strCache>
            </c:strRef>
          </c:tx>
          <c:spPr>
            <a:ln w="19050" cap="rnd">
              <a:solidFill>
                <a:schemeClr val="accent4">
                  <a:lumMod val="80000"/>
                  <a:lumOff val="20000"/>
                </a:schemeClr>
              </a:solid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Sheet1!$H$126:$AV$126</c:f>
              <c:numCache>
                <c:formatCode>General</c:formatCode>
                <c:ptCount val="41"/>
                <c:pt idx="0">
                  <c:v>2590</c:v>
                </c:pt>
                <c:pt idx="1">
                  <c:v>2590</c:v>
                </c:pt>
                <c:pt idx="2">
                  <c:v>2600</c:v>
                </c:pt>
                <c:pt idx="3">
                  <c:v>2600</c:v>
                </c:pt>
                <c:pt idx="4">
                  <c:v>2600</c:v>
                </c:pt>
                <c:pt idx="5">
                  <c:v>2600</c:v>
                </c:pt>
                <c:pt idx="6">
                  <c:v>2600</c:v>
                </c:pt>
                <c:pt idx="7">
                  <c:v>2570</c:v>
                </c:pt>
                <c:pt idx="8">
                  <c:v>2600</c:v>
                </c:pt>
                <c:pt idx="9">
                  <c:v>2690</c:v>
                </c:pt>
                <c:pt idx="10">
                  <c:v>2800</c:v>
                </c:pt>
                <c:pt idx="11">
                  <c:v>2810</c:v>
                </c:pt>
                <c:pt idx="12">
                  <c:v>2680</c:v>
                </c:pt>
                <c:pt idx="13">
                  <c:v>2590</c:v>
                </c:pt>
                <c:pt idx="14">
                  <c:v>2510</c:v>
                </c:pt>
                <c:pt idx="15">
                  <c:v>2350</c:v>
                </c:pt>
                <c:pt idx="16">
                  <c:v>2390</c:v>
                </c:pt>
                <c:pt idx="17">
                  <c:v>2220</c:v>
                </c:pt>
                <c:pt idx="18">
                  <c:v>2230</c:v>
                </c:pt>
                <c:pt idx="19">
                  <c:v>2180</c:v>
                </c:pt>
                <c:pt idx="20">
                  <c:v>2220</c:v>
                </c:pt>
                <c:pt idx="21">
                  <c:v>2060</c:v>
                </c:pt>
                <c:pt idx="22">
                  <c:v>2020</c:v>
                </c:pt>
                <c:pt idx="23">
                  <c:v>2020</c:v>
                </c:pt>
                <c:pt idx="24">
                  <c:v>1918.7650000000001</c:v>
                </c:pt>
                <c:pt idx="25">
                  <c:v>1817.53</c:v>
                </c:pt>
                <c:pt idx="26">
                  <c:v>1686.13</c:v>
                </c:pt>
                <c:pt idx="27">
                  <c:v>1680.47</c:v>
                </c:pt>
                <c:pt idx="28">
                  <c:v>1627.8</c:v>
                </c:pt>
                <c:pt idx="29">
                  <c:v>1627.8</c:v>
                </c:pt>
                <c:pt idx="30">
                  <c:v>1584.47</c:v>
                </c:pt>
                <c:pt idx="31">
                  <c:v>1507.87</c:v>
                </c:pt>
                <c:pt idx="32">
                  <c:v>1436.93</c:v>
                </c:pt>
                <c:pt idx="33">
                  <c:v>1436.93</c:v>
                </c:pt>
                <c:pt idx="34">
                  <c:v>1351</c:v>
                </c:pt>
                <c:pt idx="35">
                  <c:v>1351</c:v>
                </c:pt>
                <c:pt idx="36">
                  <c:v>1348.33</c:v>
                </c:pt>
                <c:pt idx="37">
                  <c:v>1338.33</c:v>
                </c:pt>
                <c:pt idx="38">
                  <c:v>1338.33</c:v>
                </c:pt>
                <c:pt idx="39">
                  <c:v>1229.2</c:v>
                </c:pt>
                <c:pt idx="40">
                  <c:v>1188.07</c:v>
                </c:pt>
              </c:numCache>
            </c:numRef>
          </c:yVal>
          <c:smooth val="1"/>
          <c:extLst>
            <c:ext xmlns:c16="http://schemas.microsoft.com/office/drawing/2014/chart" uri="{C3380CC4-5D6E-409C-BE32-E72D297353CC}">
              <c16:uniqueId val="{0000007B-6E30-4620-A848-B70B47E93EC0}"/>
            </c:ext>
          </c:extLst>
        </c:ser>
        <c:ser>
          <c:idx val="124"/>
          <c:order val="124"/>
          <c:tx>
            <c:strRef>
              <c:f>Sheet1!$F$127</c:f>
              <c:strCache>
                <c:ptCount val="1"/>
                <c:pt idx="0">
                  <c:v>Fire Brigade</c:v>
                </c:pt>
              </c:strCache>
            </c:strRef>
          </c:tx>
          <c:spPr>
            <a:ln w="19050" cap="rnd">
              <a:solidFill>
                <a:schemeClr val="accent5">
                  <a:lumMod val="80000"/>
                  <a:lumOff val="20000"/>
                </a:schemeClr>
              </a:solid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Sheet1!$H$127:$AV$127</c:f>
              <c:numCache>
                <c:formatCode>General</c:formatCode>
                <c:ptCount val="41"/>
                <c:pt idx="0">
                  <c:v>329.13</c:v>
                </c:pt>
                <c:pt idx="1">
                  <c:v>349.8</c:v>
                </c:pt>
                <c:pt idx="2">
                  <c:v>352.91</c:v>
                </c:pt>
                <c:pt idx="3">
                  <c:v>371.47</c:v>
                </c:pt>
                <c:pt idx="4">
                  <c:v>359.95</c:v>
                </c:pt>
                <c:pt idx="5">
                  <c:v>359.6</c:v>
                </c:pt>
                <c:pt idx="6">
                  <c:v>359</c:v>
                </c:pt>
                <c:pt idx="7">
                  <c:v>372.59</c:v>
                </c:pt>
                <c:pt idx="8">
                  <c:v>342.03</c:v>
                </c:pt>
                <c:pt idx="9">
                  <c:v>401.67</c:v>
                </c:pt>
                <c:pt idx="10">
                  <c:v>404.46</c:v>
                </c:pt>
                <c:pt idx="11">
                  <c:v>362.02</c:v>
                </c:pt>
                <c:pt idx="12">
                  <c:v>336.63</c:v>
                </c:pt>
                <c:pt idx="13">
                  <c:v>370.17</c:v>
                </c:pt>
                <c:pt idx="14">
                  <c:v>355.76</c:v>
                </c:pt>
                <c:pt idx="15">
                  <c:v>359.71</c:v>
                </c:pt>
                <c:pt idx="16">
                  <c:v>353.35</c:v>
                </c:pt>
                <c:pt idx="17">
                  <c:v>361.65</c:v>
                </c:pt>
                <c:pt idx="18">
                  <c:v>345.04</c:v>
                </c:pt>
                <c:pt idx="19">
                  <c:v>329.89</c:v>
                </c:pt>
                <c:pt idx="20">
                  <c:v>250.88</c:v>
                </c:pt>
                <c:pt idx="21">
                  <c:v>356.42</c:v>
                </c:pt>
                <c:pt idx="22">
                  <c:v>341.88</c:v>
                </c:pt>
                <c:pt idx="23">
                  <c:v>332.46</c:v>
                </c:pt>
                <c:pt idx="24">
                  <c:v>340.35500000000002</c:v>
                </c:pt>
                <c:pt idx="25">
                  <c:v>348.25</c:v>
                </c:pt>
                <c:pt idx="26">
                  <c:v>367.26</c:v>
                </c:pt>
                <c:pt idx="27">
                  <c:v>351.13</c:v>
                </c:pt>
                <c:pt idx="28">
                  <c:v>293.26</c:v>
                </c:pt>
                <c:pt idx="29">
                  <c:v>297.8</c:v>
                </c:pt>
                <c:pt idx="30">
                  <c:v>298.07</c:v>
                </c:pt>
                <c:pt idx="31">
                  <c:v>296.31</c:v>
                </c:pt>
                <c:pt idx="32">
                  <c:v>283.8</c:v>
                </c:pt>
                <c:pt idx="33">
                  <c:v>340.94</c:v>
                </c:pt>
                <c:pt idx="34">
                  <c:v>351.07</c:v>
                </c:pt>
                <c:pt idx="35">
                  <c:v>313.19</c:v>
                </c:pt>
                <c:pt idx="36">
                  <c:v>311.17</c:v>
                </c:pt>
                <c:pt idx="37">
                  <c:v>328.57</c:v>
                </c:pt>
                <c:pt idx="38">
                  <c:v>321.13</c:v>
                </c:pt>
                <c:pt idx="39">
                  <c:v>327.87</c:v>
                </c:pt>
                <c:pt idx="40">
                  <c:v>308.13</c:v>
                </c:pt>
              </c:numCache>
            </c:numRef>
          </c:yVal>
          <c:smooth val="1"/>
          <c:extLst>
            <c:ext xmlns:c16="http://schemas.microsoft.com/office/drawing/2014/chart" uri="{C3380CC4-5D6E-409C-BE32-E72D297353CC}">
              <c16:uniqueId val="{0000007C-6E30-4620-A848-B70B47E93EC0}"/>
            </c:ext>
          </c:extLst>
        </c:ser>
        <c:ser>
          <c:idx val="125"/>
          <c:order val="125"/>
          <c:tx>
            <c:strRef>
              <c:f>Sheet1!$F$128</c:f>
              <c:strCache>
                <c:ptCount val="1"/>
                <c:pt idx="0">
                  <c:v>Winter Village Toy Shop</c:v>
                </c:pt>
              </c:strCache>
            </c:strRef>
          </c:tx>
          <c:spPr>
            <a:ln w="19050" cap="rnd">
              <a:solidFill>
                <a:schemeClr val="accent6">
                  <a:lumMod val="80000"/>
                  <a:lumOff val="20000"/>
                </a:schemeClr>
              </a:solid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Sheet1!$H$128:$AV$128</c:f>
              <c:numCache>
                <c:formatCode>General</c:formatCode>
                <c:ptCount val="41"/>
                <c:pt idx="0">
                  <c:v>119.53</c:v>
                </c:pt>
                <c:pt idx="1">
                  <c:v>123.73</c:v>
                </c:pt>
                <c:pt idx="2">
                  <c:v>126.07</c:v>
                </c:pt>
                <c:pt idx="3">
                  <c:v>126.07</c:v>
                </c:pt>
                <c:pt idx="4">
                  <c:v>116.8</c:v>
                </c:pt>
                <c:pt idx="5">
                  <c:v>112.13</c:v>
                </c:pt>
                <c:pt idx="6">
                  <c:v>116.4</c:v>
                </c:pt>
                <c:pt idx="7">
                  <c:v>117.47</c:v>
                </c:pt>
                <c:pt idx="8">
                  <c:v>112.6</c:v>
                </c:pt>
                <c:pt idx="9">
                  <c:v>109.8</c:v>
                </c:pt>
                <c:pt idx="10">
                  <c:v>105.53</c:v>
                </c:pt>
                <c:pt idx="11">
                  <c:v>123.2</c:v>
                </c:pt>
                <c:pt idx="12">
                  <c:v>83.6</c:v>
                </c:pt>
                <c:pt idx="13">
                  <c:v>92.73</c:v>
                </c:pt>
                <c:pt idx="14">
                  <c:v>95.8</c:v>
                </c:pt>
                <c:pt idx="15">
                  <c:v>91</c:v>
                </c:pt>
                <c:pt idx="16">
                  <c:v>84.33</c:v>
                </c:pt>
                <c:pt idx="17">
                  <c:v>79.87</c:v>
                </c:pt>
                <c:pt idx="18">
                  <c:v>79.8</c:v>
                </c:pt>
                <c:pt idx="19">
                  <c:v>81.8</c:v>
                </c:pt>
                <c:pt idx="20">
                  <c:v>83.13</c:v>
                </c:pt>
                <c:pt idx="21">
                  <c:v>89</c:v>
                </c:pt>
                <c:pt idx="22">
                  <c:v>106.33</c:v>
                </c:pt>
                <c:pt idx="23">
                  <c:v>109.6</c:v>
                </c:pt>
                <c:pt idx="24">
                  <c:v>112.765</c:v>
                </c:pt>
                <c:pt idx="25">
                  <c:v>115.93</c:v>
                </c:pt>
                <c:pt idx="26">
                  <c:v>113.07</c:v>
                </c:pt>
                <c:pt idx="27">
                  <c:v>112</c:v>
                </c:pt>
                <c:pt idx="28">
                  <c:v>106.67</c:v>
                </c:pt>
                <c:pt idx="29">
                  <c:v>95.6</c:v>
                </c:pt>
                <c:pt idx="30">
                  <c:v>95.6</c:v>
                </c:pt>
                <c:pt idx="31">
                  <c:v>97.07</c:v>
                </c:pt>
                <c:pt idx="32">
                  <c:v>114.27</c:v>
                </c:pt>
                <c:pt idx="33">
                  <c:v>112.4</c:v>
                </c:pt>
                <c:pt idx="34">
                  <c:v>111.73</c:v>
                </c:pt>
                <c:pt idx="35">
                  <c:v>113.6</c:v>
                </c:pt>
                <c:pt idx="36">
                  <c:v>131.6</c:v>
                </c:pt>
                <c:pt idx="37">
                  <c:v>130.33000000000001</c:v>
                </c:pt>
                <c:pt idx="38">
                  <c:v>127.27</c:v>
                </c:pt>
                <c:pt idx="39">
                  <c:v>126.6</c:v>
                </c:pt>
                <c:pt idx="40">
                  <c:v>119.6</c:v>
                </c:pt>
              </c:numCache>
            </c:numRef>
          </c:yVal>
          <c:smooth val="1"/>
          <c:extLst>
            <c:ext xmlns:c16="http://schemas.microsoft.com/office/drawing/2014/chart" uri="{C3380CC4-5D6E-409C-BE32-E72D297353CC}">
              <c16:uniqueId val="{0000007D-6E30-4620-A848-B70B47E93EC0}"/>
            </c:ext>
          </c:extLst>
        </c:ser>
        <c:ser>
          <c:idx val="126"/>
          <c:order val="126"/>
          <c:tx>
            <c:strRef>
              <c:f>Sheet1!$F$129</c:f>
              <c:strCache>
                <c:ptCount val="1"/>
                <c:pt idx="0">
                  <c:v>Maersk Line Container Ship</c:v>
                </c:pt>
              </c:strCache>
            </c:strRef>
          </c:tx>
          <c:spPr>
            <a:ln w="19050" cap="rnd">
              <a:solidFill>
                <a:schemeClr val="accent1">
                  <a:lumMod val="80000"/>
                </a:schemeClr>
              </a:solidFill>
              <a:round/>
            </a:ln>
            <a:effectLst/>
          </c:spPr>
          <c:marker>
            <c:symbol val="circle"/>
            <c:size val="5"/>
            <c:spPr>
              <a:solidFill>
                <a:schemeClr val="accent1">
                  <a:lumMod val="80000"/>
                </a:schemeClr>
              </a:solidFill>
              <a:ln w="9525">
                <a:solidFill>
                  <a:schemeClr val="accent1">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Sheet1!$H$129:$AV$129</c:f>
              <c:numCache>
                <c:formatCode>General</c:formatCode>
                <c:ptCount val="41"/>
                <c:pt idx="0">
                  <c:v>209.4</c:v>
                </c:pt>
                <c:pt idx="1">
                  <c:v>208.33</c:v>
                </c:pt>
                <c:pt idx="2">
                  <c:v>211</c:v>
                </c:pt>
                <c:pt idx="3">
                  <c:v>214</c:v>
                </c:pt>
                <c:pt idx="4">
                  <c:v>214</c:v>
                </c:pt>
                <c:pt idx="5">
                  <c:v>214</c:v>
                </c:pt>
                <c:pt idx="6">
                  <c:v>214</c:v>
                </c:pt>
                <c:pt idx="7">
                  <c:v>209.13</c:v>
                </c:pt>
                <c:pt idx="8">
                  <c:v>209.4</c:v>
                </c:pt>
                <c:pt idx="9">
                  <c:v>216.4</c:v>
                </c:pt>
                <c:pt idx="10">
                  <c:v>227.73</c:v>
                </c:pt>
                <c:pt idx="11">
                  <c:v>220.07</c:v>
                </c:pt>
                <c:pt idx="12">
                  <c:v>218</c:v>
                </c:pt>
                <c:pt idx="13">
                  <c:v>206</c:v>
                </c:pt>
                <c:pt idx="14">
                  <c:v>206</c:v>
                </c:pt>
                <c:pt idx="15">
                  <c:v>206</c:v>
                </c:pt>
                <c:pt idx="16">
                  <c:v>204</c:v>
                </c:pt>
                <c:pt idx="17">
                  <c:v>202</c:v>
                </c:pt>
                <c:pt idx="18">
                  <c:v>200</c:v>
                </c:pt>
                <c:pt idx="19">
                  <c:v>200</c:v>
                </c:pt>
                <c:pt idx="20">
                  <c:v>210</c:v>
                </c:pt>
                <c:pt idx="21">
                  <c:v>210</c:v>
                </c:pt>
                <c:pt idx="22">
                  <c:v>212</c:v>
                </c:pt>
                <c:pt idx="23">
                  <c:v>212</c:v>
                </c:pt>
                <c:pt idx="24">
                  <c:v>207.035</c:v>
                </c:pt>
                <c:pt idx="25">
                  <c:v>202.07</c:v>
                </c:pt>
                <c:pt idx="26">
                  <c:v>205.73</c:v>
                </c:pt>
                <c:pt idx="27">
                  <c:v>204.93</c:v>
                </c:pt>
                <c:pt idx="28">
                  <c:v>207.13</c:v>
                </c:pt>
                <c:pt idx="29">
                  <c:v>207.13</c:v>
                </c:pt>
                <c:pt idx="30">
                  <c:v>208.47</c:v>
                </c:pt>
                <c:pt idx="31">
                  <c:v>208.47</c:v>
                </c:pt>
                <c:pt idx="32">
                  <c:v>203.6</c:v>
                </c:pt>
                <c:pt idx="33">
                  <c:v>200.6</c:v>
                </c:pt>
                <c:pt idx="34">
                  <c:v>202.47</c:v>
                </c:pt>
                <c:pt idx="35">
                  <c:v>211.07</c:v>
                </c:pt>
                <c:pt idx="36">
                  <c:v>220.27</c:v>
                </c:pt>
                <c:pt idx="37">
                  <c:v>219.33</c:v>
                </c:pt>
                <c:pt idx="38">
                  <c:v>231.33</c:v>
                </c:pt>
                <c:pt idx="39">
                  <c:v>231.33</c:v>
                </c:pt>
                <c:pt idx="40">
                  <c:v>233</c:v>
                </c:pt>
              </c:numCache>
            </c:numRef>
          </c:yVal>
          <c:smooth val="1"/>
          <c:extLst>
            <c:ext xmlns:c16="http://schemas.microsoft.com/office/drawing/2014/chart" uri="{C3380CC4-5D6E-409C-BE32-E72D297353CC}">
              <c16:uniqueId val="{0000007E-6E30-4620-A848-B70B47E93EC0}"/>
            </c:ext>
          </c:extLst>
        </c:ser>
        <c:ser>
          <c:idx val="127"/>
          <c:order val="127"/>
          <c:tx>
            <c:strRef>
              <c:f>Sheet1!$F$130</c:f>
              <c:strCache>
                <c:ptCount val="1"/>
                <c:pt idx="0">
                  <c:v>Imperial Flag Ship</c:v>
                </c:pt>
              </c:strCache>
            </c:strRef>
          </c:tx>
          <c:spPr>
            <a:ln w="19050" cap="rnd">
              <a:solidFill>
                <a:schemeClr val="accent2">
                  <a:lumMod val="80000"/>
                </a:schemeClr>
              </a:solidFill>
              <a:round/>
            </a:ln>
            <a:effectLst/>
          </c:spPr>
          <c:marker>
            <c:symbol val="circle"/>
            <c:size val="5"/>
            <c:spPr>
              <a:solidFill>
                <a:schemeClr val="accent2">
                  <a:lumMod val="80000"/>
                </a:schemeClr>
              </a:solidFill>
              <a:ln w="9525">
                <a:solidFill>
                  <a:schemeClr val="accent2">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Sheet1!$H$130:$AV$130</c:f>
              <c:numCache>
                <c:formatCode>General</c:formatCode>
                <c:ptCount val="41"/>
                <c:pt idx="0">
                  <c:v>731.61</c:v>
                </c:pt>
                <c:pt idx="1">
                  <c:v>710.6</c:v>
                </c:pt>
                <c:pt idx="2">
                  <c:v>716</c:v>
                </c:pt>
                <c:pt idx="3">
                  <c:v>733</c:v>
                </c:pt>
                <c:pt idx="4">
                  <c:v>733</c:v>
                </c:pt>
                <c:pt idx="5">
                  <c:v>733.6</c:v>
                </c:pt>
                <c:pt idx="6">
                  <c:v>741.27</c:v>
                </c:pt>
                <c:pt idx="7">
                  <c:v>743.27</c:v>
                </c:pt>
                <c:pt idx="8">
                  <c:v>746.47</c:v>
                </c:pt>
                <c:pt idx="9">
                  <c:v>729.2</c:v>
                </c:pt>
                <c:pt idx="10">
                  <c:v>724.13</c:v>
                </c:pt>
                <c:pt idx="11">
                  <c:v>743.4</c:v>
                </c:pt>
                <c:pt idx="12">
                  <c:v>716</c:v>
                </c:pt>
                <c:pt idx="13">
                  <c:v>707</c:v>
                </c:pt>
                <c:pt idx="14">
                  <c:v>666</c:v>
                </c:pt>
                <c:pt idx="15">
                  <c:v>675</c:v>
                </c:pt>
                <c:pt idx="16">
                  <c:v>680</c:v>
                </c:pt>
                <c:pt idx="17">
                  <c:v>690</c:v>
                </c:pt>
                <c:pt idx="18">
                  <c:v>726</c:v>
                </c:pt>
                <c:pt idx="19">
                  <c:v>778</c:v>
                </c:pt>
                <c:pt idx="20">
                  <c:v>782</c:v>
                </c:pt>
                <c:pt idx="21">
                  <c:v>768</c:v>
                </c:pt>
                <c:pt idx="22">
                  <c:v>752</c:v>
                </c:pt>
                <c:pt idx="23">
                  <c:v>718</c:v>
                </c:pt>
                <c:pt idx="24">
                  <c:v>696.86500000000001</c:v>
                </c:pt>
                <c:pt idx="25">
                  <c:v>675.73</c:v>
                </c:pt>
                <c:pt idx="26">
                  <c:v>656.47</c:v>
                </c:pt>
                <c:pt idx="27">
                  <c:v>634.07000000000005</c:v>
                </c:pt>
                <c:pt idx="28">
                  <c:v>653.66999999999996</c:v>
                </c:pt>
                <c:pt idx="29">
                  <c:v>652.4</c:v>
                </c:pt>
                <c:pt idx="30">
                  <c:v>647.33000000000004</c:v>
                </c:pt>
                <c:pt idx="31">
                  <c:v>592.87</c:v>
                </c:pt>
                <c:pt idx="32">
                  <c:v>572.47</c:v>
                </c:pt>
                <c:pt idx="33">
                  <c:v>610.4</c:v>
                </c:pt>
                <c:pt idx="34">
                  <c:v>622.79999999999995</c:v>
                </c:pt>
                <c:pt idx="35">
                  <c:v>605.07000000000005</c:v>
                </c:pt>
                <c:pt idx="36">
                  <c:v>632.20000000000005</c:v>
                </c:pt>
                <c:pt idx="37">
                  <c:v>595.66999999999996</c:v>
                </c:pt>
                <c:pt idx="38">
                  <c:v>600</c:v>
                </c:pt>
                <c:pt idx="39">
                  <c:v>586</c:v>
                </c:pt>
                <c:pt idx="40">
                  <c:v>578.07000000000005</c:v>
                </c:pt>
              </c:numCache>
            </c:numRef>
          </c:yVal>
          <c:smooth val="1"/>
          <c:extLst>
            <c:ext xmlns:c16="http://schemas.microsoft.com/office/drawing/2014/chart" uri="{C3380CC4-5D6E-409C-BE32-E72D297353CC}">
              <c16:uniqueId val="{0000007F-6E30-4620-A848-B70B47E93EC0}"/>
            </c:ext>
          </c:extLst>
        </c:ser>
        <c:ser>
          <c:idx val="128"/>
          <c:order val="128"/>
          <c:tx>
            <c:strRef>
              <c:f>Sheet1!$F$131</c:f>
              <c:strCache>
                <c:ptCount val="1"/>
                <c:pt idx="0">
                  <c:v>Grand Emporium</c:v>
                </c:pt>
              </c:strCache>
            </c:strRef>
          </c:tx>
          <c:spPr>
            <a:ln w="19050" cap="rnd">
              <a:solidFill>
                <a:schemeClr val="accent3">
                  <a:lumMod val="80000"/>
                </a:schemeClr>
              </a:solidFill>
              <a:round/>
            </a:ln>
            <a:effectLst/>
          </c:spPr>
          <c:marker>
            <c:symbol val="circle"/>
            <c:size val="5"/>
            <c:spPr>
              <a:solidFill>
                <a:schemeClr val="accent3">
                  <a:lumMod val="80000"/>
                </a:schemeClr>
              </a:solidFill>
              <a:ln w="9525">
                <a:solidFill>
                  <a:schemeClr val="accent3">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Sheet1!$H$131:$AV$131</c:f>
              <c:numCache>
                <c:formatCode>General</c:formatCode>
                <c:ptCount val="41"/>
                <c:pt idx="0">
                  <c:v>272.42</c:v>
                </c:pt>
                <c:pt idx="1">
                  <c:v>279.83</c:v>
                </c:pt>
                <c:pt idx="2">
                  <c:v>286.38</c:v>
                </c:pt>
                <c:pt idx="3">
                  <c:v>283.58999999999997</c:v>
                </c:pt>
                <c:pt idx="4">
                  <c:v>287</c:v>
                </c:pt>
                <c:pt idx="5">
                  <c:v>296.52</c:v>
                </c:pt>
                <c:pt idx="6">
                  <c:v>288.45</c:v>
                </c:pt>
                <c:pt idx="7">
                  <c:v>280.86</c:v>
                </c:pt>
                <c:pt idx="8">
                  <c:v>295.83999999999997</c:v>
                </c:pt>
                <c:pt idx="9">
                  <c:v>292.64999999999998</c:v>
                </c:pt>
                <c:pt idx="10">
                  <c:v>278.73</c:v>
                </c:pt>
                <c:pt idx="11">
                  <c:v>277.82</c:v>
                </c:pt>
                <c:pt idx="12">
                  <c:v>280</c:v>
                </c:pt>
                <c:pt idx="13">
                  <c:v>288</c:v>
                </c:pt>
                <c:pt idx="14">
                  <c:v>286</c:v>
                </c:pt>
                <c:pt idx="15">
                  <c:v>288</c:v>
                </c:pt>
                <c:pt idx="16">
                  <c:v>290</c:v>
                </c:pt>
                <c:pt idx="17">
                  <c:v>274</c:v>
                </c:pt>
                <c:pt idx="18">
                  <c:v>278</c:v>
                </c:pt>
                <c:pt idx="19">
                  <c:v>287</c:v>
                </c:pt>
                <c:pt idx="20">
                  <c:v>282</c:v>
                </c:pt>
                <c:pt idx="21">
                  <c:v>286</c:v>
                </c:pt>
                <c:pt idx="22">
                  <c:v>271</c:v>
                </c:pt>
                <c:pt idx="23">
                  <c:v>279</c:v>
                </c:pt>
                <c:pt idx="24">
                  <c:v>283.53500000000003</c:v>
                </c:pt>
                <c:pt idx="25">
                  <c:v>288.07</c:v>
                </c:pt>
                <c:pt idx="26">
                  <c:v>290.94</c:v>
                </c:pt>
                <c:pt idx="27">
                  <c:v>296.20999999999998</c:v>
                </c:pt>
                <c:pt idx="28">
                  <c:v>279.52</c:v>
                </c:pt>
                <c:pt idx="29">
                  <c:v>283</c:v>
                </c:pt>
                <c:pt idx="30">
                  <c:v>286.36</c:v>
                </c:pt>
                <c:pt idx="31">
                  <c:v>259.88</c:v>
                </c:pt>
                <c:pt idx="32">
                  <c:v>283.82</c:v>
                </c:pt>
                <c:pt idx="33">
                  <c:v>255.76</c:v>
                </c:pt>
                <c:pt idx="34">
                  <c:v>285.10000000000002</c:v>
                </c:pt>
                <c:pt idx="35">
                  <c:v>266.67</c:v>
                </c:pt>
                <c:pt idx="36">
                  <c:v>262.27999999999997</c:v>
                </c:pt>
                <c:pt idx="37">
                  <c:v>291.56</c:v>
                </c:pt>
                <c:pt idx="38">
                  <c:v>294.58</c:v>
                </c:pt>
                <c:pt idx="39">
                  <c:v>263.7</c:v>
                </c:pt>
                <c:pt idx="40">
                  <c:v>238.6</c:v>
                </c:pt>
              </c:numCache>
            </c:numRef>
          </c:yVal>
          <c:smooth val="1"/>
          <c:extLst>
            <c:ext xmlns:c16="http://schemas.microsoft.com/office/drawing/2014/chart" uri="{C3380CC4-5D6E-409C-BE32-E72D297353CC}">
              <c16:uniqueId val="{00000080-6E30-4620-A848-B70B47E93EC0}"/>
            </c:ext>
          </c:extLst>
        </c:ser>
        <c:ser>
          <c:idx val="129"/>
          <c:order val="129"/>
          <c:tx>
            <c:strRef>
              <c:f>Sheet1!$F$132</c:f>
              <c:strCache>
                <c:ptCount val="1"/>
                <c:pt idx="0">
                  <c:v>Shuttle Adventure</c:v>
                </c:pt>
              </c:strCache>
            </c:strRef>
          </c:tx>
          <c:spPr>
            <a:ln w="19050" cap="rnd">
              <a:solidFill>
                <a:schemeClr val="accent4">
                  <a:lumMod val="80000"/>
                </a:schemeClr>
              </a:solidFill>
              <a:round/>
            </a:ln>
            <a:effectLst/>
          </c:spPr>
          <c:marker>
            <c:symbol val="circle"/>
            <c:size val="5"/>
            <c:spPr>
              <a:solidFill>
                <a:schemeClr val="accent4">
                  <a:lumMod val="80000"/>
                </a:schemeClr>
              </a:solidFill>
              <a:ln w="9525">
                <a:solidFill>
                  <a:schemeClr val="accent4">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Sheet1!$H$132:$AV$132</c:f>
              <c:numCache>
                <c:formatCode>General</c:formatCode>
                <c:ptCount val="41"/>
                <c:pt idx="0">
                  <c:v>230.27</c:v>
                </c:pt>
                <c:pt idx="1">
                  <c:v>224.8</c:v>
                </c:pt>
                <c:pt idx="2">
                  <c:v>229.53</c:v>
                </c:pt>
                <c:pt idx="3">
                  <c:v>224.93</c:v>
                </c:pt>
                <c:pt idx="4">
                  <c:v>218.2</c:v>
                </c:pt>
                <c:pt idx="5">
                  <c:v>226.47</c:v>
                </c:pt>
                <c:pt idx="6">
                  <c:v>233.33</c:v>
                </c:pt>
                <c:pt idx="7">
                  <c:v>229.93</c:v>
                </c:pt>
                <c:pt idx="8">
                  <c:v>239</c:v>
                </c:pt>
                <c:pt idx="9">
                  <c:v>235.6</c:v>
                </c:pt>
                <c:pt idx="10">
                  <c:v>242.6</c:v>
                </c:pt>
                <c:pt idx="11">
                  <c:v>243.2</c:v>
                </c:pt>
                <c:pt idx="12">
                  <c:v>244</c:v>
                </c:pt>
                <c:pt idx="13">
                  <c:v>244</c:v>
                </c:pt>
                <c:pt idx="14">
                  <c:v>242</c:v>
                </c:pt>
                <c:pt idx="15">
                  <c:v>239</c:v>
                </c:pt>
                <c:pt idx="16">
                  <c:v>242</c:v>
                </c:pt>
                <c:pt idx="17">
                  <c:v>254</c:v>
                </c:pt>
                <c:pt idx="18">
                  <c:v>289</c:v>
                </c:pt>
                <c:pt idx="19">
                  <c:v>297</c:v>
                </c:pt>
                <c:pt idx="20">
                  <c:v>301</c:v>
                </c:pt>
                <c:pt idx="21">
                  <c:v>296</c:v>
                </c:pt>
                <c:pt idx="22">
                  <c:v>305</c:v>
                </c:pt>
                <c:pt idx="23">
                  <c:v>328</c:v>
                </c:pt>
                <c:pt idx="24">
                  <c:v>326.46499999999997</c:v>
                </c:pt>
                <c:pt idx="25">
                  <c:v>324.93</c:v>
                </c:pt>
                <c:pt idx="26">
                  <c:v>347.8</c:v>
                </c:pt>
                <c:pt idx="27">
                  <c:v>364.27</c:v>
                </c:pt>
                <c:pt idx="28">
                  <c:v>371.07</c:v>
                </c:pt>
                <c:pt idx="29">
                  <c:v>348.67</c:v>
                </c:pt>
                <c:pt idx="30">
                  <c:v>348.67</c:v>
                </c:pt>
                <c:pt idx="31">
                  <c:v>330.6</c:v>
                </c:pt>
                <c:pt idx="32">
                  <c:v>305.47000000000003</c:v>
                </c:pt>
                <c:pt idx="33">
                  <c:v>247.6</c:v>
                </c:pt>
                <c:pt idx="34">
                  <c:v>212.13</c:v>
                </c:pt>
                <c:pt idx="35">
                  <c:v>215.53</c:v>
                </c:pt>
                <c:pt idx="36">
                  <c:v>215.53</c:v>
                </c:pt>
                <c:pt idx="37">
                  <c:v>215.53</c:v>
                </c:pt>
                <c:pt idx="38">
                  <c:v>247.4</c:v>
                </c:pt>
                <c:pt idx="39">
                  <c:v>261.52999999999997</c:v>
                </c:pt>
                <c:pt idx="40">
                  <c:v>321.67</c:v>
                </c:pt>
              </c:numCache>
            </c:numRef>
          </c:yVal>
          <c:smooth val="1"/>
          <c:extLst>
            <c:ext xmlns:c16="http://schemas.microsoft.com/office/drawing/2014/chart" uri="{C3380CC4-5D6E-409C-BE32-E72D297353CC}">
              <c16:uniqueId val="{00000081-6E30-4620-A848-B70B47E93EC0}"/>
            </c:ext>
          </c:extLst>
        </c:ser>
        <c:ser>
          <c:idx val="130"/>
          <c:order val="130"/>
          <c:tx>
            <c:strRef>
              <c:f>Sheet1!$F$133</c:f>
              <c:strCache>
                <c:ptCount val="1"/>
                <c:pt idx="0">
                  <c:v>Tower Bridge</c:v>
                </c:pt>
              </c:strCache>
            </c:strRef>
          </c:tx>
          <c:spPr>
            <a:ln w="19050" cap="rnd">
              <a:solidFill>
                <a:schemeClr val="accent5">
                  <a:lumMod val="80000"/>
                </a:schemeClr>
              </a:solidFill>
              <a:round/>
            </a:ln>
            <a:effectLst/>
          </c:spPr>
          <c:marker>
            <c:symbol val="circle"/>
            <c:size val="5"/>
            <c:spPr>
              <a:solidFill>
                <a:schemeClr val="accent5">
                  <a:lumMod val="80000"/>
                </a:schemeClr>
              </a:solidFill>
              <a:ln w="9525">
                <a:solidFill>
                  <a:schemeClr val="accent5">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Sheet1!$H$133:$AV$133</c:f>
              <c:numCache>
                <c:formatCode>General</c:formatCode>
                <c:ptCount val="41"/>
                <c:pt idx="0">
                  <c:v>252.45</c:v>
                </c:pt>
                <c:pt idx="1">
                  <c:v>236.65</c:v>
                </c:pt>
                <c:pt idx="2">
                  <c:v>233.5</c:v>
                </c:pt>
                <c:pt idx="3">
                  <c:v>208.33</c:v>
                </c:pt>
                <c:pt idx="4">
                  <c:v>234.61</c:v>
                </c:pt>
                <c:pt idx="5">
                  <c:v>211.87</c:v>
                </c:pt>
                <c:pt idx="6">
                  <c:v>215.27</c:v>
                </c:pt>
                <c:pt idx="7">
                  <c:v>225.06</c:v>
                </c:pt>
                <c:pt idx="8">
                  <c:v>220.6</c:v>
                </c:pt>
                <c:pt idx="9">
                  <c:v>209.7</c:v>
                </c:pt>
                <c:pt idx="10">
                  <c:v>209.96</c:v>
                </c:pt>
                <c:pt idx="11">
                  <c:v>207.93</c:v>
                </c:pt>
                <c:pt idx="12">
                  <c:v>209</c:v>
                </c:pt>
                <c:pt idx="13">
                  <c:v>204</c:v>
                </c:pt>
                <c:pt idx="14">
                  <c:v>210</c:v>
                </c:pt>
                <c:pt idx="15">
                  <c:v>202</c:v>
                </c:pt>
                <c:pt idx="16">
                  <c:v>190</c:v>
                </c:pt>
                <c:pt idx="17">
                  <c:v>186</c:v>
                </c:pt>
                <c:pt idx="18">
                  <c:v>201</c:v>
                </c:pt>
                <c:pt idx="19">
                  <c:v>218</c:v>
                </c:pt>
                <c:pt idx="20">
                  <c:v>200</c:v>
                </c:pt>
                <c:pt idx="21">
                  <c:v>240</c:v>
                </c:pt>
                <c:pt idx="22">
                  <c:v>212</c:v>
                </c:pt>
                <c:pt idx="23">
                  <c:v>206</c:v>
                </c:pt>
                <c:pt idx="24">
                  <c:v>200.62</c:v>
                </c:pt>
                <c:pt idx="25">
                  <c:v>195.24</c:v>
                </c:pt>
                <c:pt idx="26">
                  <c:v>188.5</c:v>
                </c:pt>
                <c:pt idx="27">
                  <c:v>203.55</c:v>
                </c:pt>
                <c:pt idx="28">
                  <c:v>181.07</c:v>
                </c:pt>
                <c:pt idx="29">
                  <c:v>187.76</c:v>
                </c:pt>
                <c:pt idx="30">
                  <c:v>167.42</c:v>
                </c:pt>
                <c:pt idx="31">
                  <c:v>174.48</c:v>
                </c:pt>
                <c:pt idx="32">
                  <c:v>164.57</c:v>
                </c:pt>
                <c:pt idx="33">
                  <c:v>159.41999999999999</c:v>
                </c:pt>
                <c:pt idx="34">
                  <c:v>163.05000000000001</c:v>
                </c:pt>
                <c:pt idx="35">
                  <c:v>186.78</c:v>
                </c:pt>
                <c:pt idx="36">
                  <c:v>197.36</c:v>
                </c:pt>
                <c:pt idx="37">
                  <c:v>179.47</c:v>
                </c:pt>
                <c:pt idx="38">
                  <c:v>193.28</c:v>
                </c:pt>
                <c:pt idx="39">
                  <c:v>199.83</c:v>
                </c:pt>
                <c:pt idx="40">
                  <c:v>182.11</c:v>
                </c:pt>
              </c:numCache>
            </c:numRef>
          </c:yVal>
          <c:smooth val="1"/>
          <c:extLst>
            <c:ext xmlns:c16="http://schemas.microsoft.com/office/drawing/2014/chart" uri="{C3380CC4-5D6E-409C-BE32-E72D297353CC}">
              <c16:uniqueId val="{00000082-6E30-4620-A848-B70B47E93EC0}"/>
            </c:ext>
          </c:extLst>
        </c:ser>
        <c:ser>
          <c:idx val="131"/>
          <c:order val="131"/>
          <c:tx>
            <c:strRef>
              <c:f>Sheet1!$F$134</c:f>
              <c:strCache>
                <c:ptCount val="1"/>
                <c:pt idx="0">
                  <c:v>Winter Village Bakery</c:v>
                </c:pt>
              </c:strCache>
            </c:strRef>
          </c:tx>
          <c:spPr>
            <a:ln w="19050" cap="rnd">
              <a:solidFill>
                <a:schemeClr val="accent6">
                  <a:lumMod val="80000"/>
                </a:schemeClr>
              </a:solidFill>
              <a:round/>
            </a:ln>
            <a:effectLst/>
          </c:spPr>
          <c:marker>
            <c:symbol val="circle"/>
            <c:size val="5"/>
            <c:spPr>
              <a:solidFill>
                <a:schemeClr val="accent6">
                  <a:lumMod val="80000"/>
                </a:schemeClr>
              </a:solidFill>
              <a:ln w="9525">
                <a:solidFill>
                  <a:schemeClr val="accent6">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Sheet1!$H$134:$AV$134</c:f>
              <c:numCache>
                <c:formatCode>General</c:formatCode>
                <c:ptCount val="41"/>
                <c:pt idx="0">
                  <c:v>158.88</c:v>
                </c:pt>
                <c:pt idx="1">
                  <c:v>175.44</c:v>
                </c:pt>
                <c:pt idx="2">
                  <c:v>178.27</c:v>
                </c:pt>
                <c:pt idx="3">
                  <c:v>178.27</c:v>
                </c:pt>
                <c:pt idx="4">
                  <c:v>178.27</c:v>
                </c:pt>
                <c:pt idx="5">
                  <c:v>171.6</c:v>
                </c:pt>
                <c:pt idx="6">
                  <c:v>164.13</c:v>
                </c:pt>
                <c:pt idx="7">
                  <c:v>163.27000000000001</c:v>
                </c:pt>
                <c:pt idx="8">
                  <c:v>166.93</c:v>
                </c:pt>
                <c:pt idx="9">
                  <c:v>180.53</c:v>
                </c:pt>
                <c:pt idx="10">
                  <c:v>188.4</c:v>
                </c:pt>
                <c:pt idx="11">
                  <c:v>192.03</c:v>
                </c:pt>
                <c:pt idx="12">
                  <c:v>185</c:v>
                </c:pt>
                <c:pt idx="13">
                  <c:v>204</c:v>
                </c:pt>
                <c:pt idx="14">
                  <c:v>193</c:v>
                </c:pt>
                <c:pt idx="15">
                  <c:v>184</c:v>
                </c:pt>
                <c:pt idx="16">
                  <c:v>170</c:v>
                </c:pt>
                <c:pt idx="17">
                  <c:v>158</c:v>
                </c:pt>
                <c:pt idx="18">
                  <c:v>170</c:v>
                </c:pt>
                <c:pt idx="19">
                  <c:v>182</c:v>
                </c:pt>
                <c:pt idx="20">
                  <c:v>195</c:v>
                </c:pt>
                <c:pt idx="21">
                  <c:v>221</c:v>
                </c:pt>
                <c:pt idx="22">
                  <c:v>219</c:v>
                </c:pt>
                <c:pt idx="23">
                  <c:v>215</c:v>
                </c:pt>
                <c:pt idx="24">
                  <c:v>230.36</c:v>
                </c:pt>
                <c:pt idx="25">
                  <c:v>245.72</c:v>
                </c:pt>
                <c:pt idx="26">
                  <c:v>238.4</c:v>
                </c:pt>
                <c:pt idx="27">
                  <c:v>231.8</c:v>
                </c:pt>
                <c:pt idx="28">
                  <c:v>220.4</c:v>
                </c:pt>
                <c:pt idx="29">
                  <c:v>195.4</c:v>
                </c:pt>
                <c:pt idx="30">
                  <c:v>187.87</c:v>
                </c:pt>
                <c:pt idx="31">
                  <c:v>174.2</c:v>
                </c:pt>
                <c:pt idx="32">
                  <c:v>171.27</c:v>
                </c:pt>
                <c:pt idx="33">
                  <c:v>214.2</c:v>
                </c:pt>
                <c:pt idx="34">
                  <c:v>237.8</c:v>
                </c:pt>
                <c:pt idx="35">
                  <c:v>245.93</c:v>
                </c:pt>
                <c:pt idx="36">
                  <c:v>246.5</c:v>
                </c:pt>
                <c:pt idx="37">
                  <c:v>256.33</c:v>
                </c:pt>
                <c:pt idx="38">
                  <c:v>256.33</c:v>
                </c:pt>
                <c:pt idx="39">
                  <c:v>254.33</c:v>
                </c:pt>
                <c:pt idx="40">
                  <c:v>254.87</c:v>
                </c:pt>
              </c:numCache>
            </c:numRef>
          </c:yVal>
          <c:smooth val="1"/>
          <c:extLst>
            <c:ext xmlns:c16="http://schemas.microsoft.com/office/drawing/2014/chart" uri="{C3380CC4-5D6E-409C-BE32-E72D297353CC}">
              <c16:uniqueId val="{00000083-6E30-4620-A848-B70B47E93EC0}"/>
            </c:ext>
          </c:extLst>
        </c:ser>
        <c:ser>
          <c:idx val="132"/>
          <c:order val="132"/>
          <c:tx>
            <c:strRef>
              <c:f>Sheet1!$F$135</c:f>
              <c:strCache>
                <c:ptCount val="1"/>
                <c:pt idx="0">
                  <c:v>Pet Shop</c:v>
                </c:pt>
              </c:strCache>
            </c:strRef>
          </c:tx>
          <c:spPr>
            <a:ln w="19050" cap="rnd">
              <a:solidFill>
                <a:schemeClr val="accent1">
                  <a:lumMod val="60000"/>
                  <a:lumOff val="40000"/>
                </a:schemeClr>
              </a:solid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Sheet1!$H$135:$AV$135</c:f>
              <c:numCache>
                <c:formatCode>General</c:formatCode>
                <c:ptCount val="41"/>
                <c:pt idx="0">
                  <c:v>148.94999999999999</c:v>
                </c:pt>
                <c:pt idx="1">
                  <c:v>150.25</c:v>
                </c:pt>
                <c:pt idx="2">
                  <c:v>146.13</c:v>
                </c:pt>
                <c:pt idx="3">
                  <c:v>140.19999999999999</c:v>
                </c:pt>
                <c:pt idx="4">
                  <c:v>139.25</c:v>
                </c:pt>
                <c:pt idx="5">
                  <c:v>164.44</c:v>
                </c:pt>
                <c:pt idx="6">
                  <c:v>140.47</c:v>
                </c:pt>
                <c:pt idx="7">
                  <c:v>139.33000000000001</c:v>
                </c:pt>
                <c:pt idx="8">
                  <c:v>141.06</c:v>
                </c:pt>
                <c:pt idx="9">
                  <c:v>126.53</c:v>
                </c:pt>
                <c:pt idx="10">
                  <c:v>132.88999999999999</c:v>
                </c:pt>
                <c:pt idx="11">
                  <c:v>133.29</c:v>
                </c:pt>
                <c:pt idx="12">
                  <c:v>157</c:v>
                </c:pt>
                <c:pt idx="13">
                  <c:v>184</c:v>
                </c:pt>
                <c:pt idx="14">
                  <c:v>188</c:v>
                </c:pt>
                <c:pt idx="15">
                  <c:v>189</c:v>
                </c:pt>
                <c:pt idx="16">
                  <c:v>185</c:v>
                </c:pt>
                <c:pt idx="17">
                  <c:v>170</c:v>
                </c:pt>
                <c:pt idx="18">
                  <c:v>170</c:v>
                </c:pt>
                <c:pt idx="19">
                  <c:v>172</c:v>
                </c:pt>
                <c:pt idx="20">
                  <c:v>170</c:v>
                </c:pt>
                <c:pt idx="21">
                  <c:v>169</c:v>
                </c:pt>
                <c:pt idx="22">
                  <c:v>162</c:v>
                </c:pt>
                <c:pt idx="23">
                  <c:v>170</c:v>
                </c:pt>
                <c:pt idx="24">
                  <c:v>177.26</c:v>
                </c:pt>
                <c:pt idx="25">
                  <c:v>184.52</c:v>
                </c:pt>
                <c:pt idx="26">
                  <c:v>185.64</c:v>
                </c:pt>
                <c:pt idx="27">
                  <c:v>192.33</c:v>
                </c:pt>
                <c:pt idx="28">
                  <c:v>188.79</c:v>
                </c:pt>
                <c:pt idx="29">
                  <c:v>166.79</c:v>
                </c:pt>
                <c:pt idx="30">
                  <c:v>167.38</c:v>
                </c:pt>
                <c:pt idx="31">
                  <c:v>161.11000000000001</c:v>
                </c:pt>
                <c:pt idx="32">
                  <c:v>172.69</c:v>
                </c:pt>
                <c:pt idx="33">
                  <c:v>167.53</c:v>
                </c:pt>
                <c:pt idx="34">
                  <c:v>166.97</c:v>
                </c:pt>
                <c:pt idx="35">
                  <c:v>170.27</c:v>
                </c:pt>
                <c:pt idx="36">
                  <c:v>175.64</c:v>
                </c:pt>
                <c:pt idx="37">
                  <c:v>188.25</c:v>
                </c:pt>
                <c:pt idx="38">
                  <c:v>186.11</c:v>
                </c:pt>
                <c:pt idx="39">
                  <c:v>191.13</c:v>
                </c:pt>
                <c:pt idx="40">
                  <c:v>196.23</c:v>
                </c:pt>
              </c:numCache>
            </c:numRef>
          </c:yVal>
          <c:smooth val="1"/>
          <c:extLst>
            <c:ext xmlns:c16="http://schemas.microsoft.com/office/drawing/2014/chart" uri="{C3380CC4-5D6E-409C-BE32-E72D297353CC}">
              <c16:uniqueId val="{00000084-6E30-4620-A848-B70B47E93EC0}"/>
            </c:ext>
          </c:extLst>
        </c:ser>
        <c:ser>
          <c:idx val="133"/>
          <c:order val="133"/>
          <c:tx>
            <c:strRef>
              <c:f>Sheet1!$F$136</c:f>
              <c:strCache>
                <c:ptCount val="1"/>
                <c:pt idx="0">
                  <c:v>Maersk Train</c:v>
                </c:pt>
              </c:strCache>
            </c:strRef>
          </c:tx>
          <c:spPr>
            <a:ln w="19050" cap="rnd">
              <a:solidFill>
                <a:schemeClr val="accent2">
                  <a:lumMod val="60000"/>
                  <a:lumOff val="40000"/>
                </a:schemeClr>
              </a:solid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Sheet1!$H$136:$AV$136</c:f>
              <c:numCache>
                <c:formatCode>General</c:formatCode>
                <c:ptCount val="41"/>
                <c:pt idx="0">
                  <c:v>270.48</c:v>
                </c:pt>
                <c:pt idx="1">
                  <c:v>281.7</c:v>
                </c:pt>
                <c:pt idx="2">
                  <c:v>305.2</c:v>
                </c:pt>
                <c:pt idx="3">
                  <c:v>305.47000000000003</c:v>
                </c:pt>
                <c:pt idx="4">
                  <c:v>285.93</c:v>
                </c:pt>
                <c:pt idx="5">
                  <c:v>292.33</c:v>
                </c:pt>
                <c:pt idx="6">
                  <c:v>293.27</c:v>
                </c:pt>
                <c:pt idx="7">
                  <c:v>301.52999999999997</c:v>
                </c:pt>
                <c:pt idx="8">
                  <c:v>328.53</c:v>
                </c:pt>
                <c:pt idx="9">
                  <c:v>319.75</c:v>
                </c:pt>
                <c:pt idx="10">
                  <c:v>308.14</c:v>
                </c:pt>
                <c:pt idx="11">
                  <c:v>315.62</c:v>
                </c:pt>
                <c:pt idx="12">
                  <c:v>321</c:v>
                </c:pt>
                <c:pt idx="13">
                  <c:v>301</c:v>
                </c:pt>
                <c:pt idx="14">
                  <c:v>308</c:v>
                </c:pt>
                <c:pt idx="15">
                  <c:v>314</c:v>
                </c:pt>
                <c:pt idx="16">
                  <c:v>339</c:v>
                </c:pt>
                <c:pt idx="17">
                  <c:v>343</c:v>
                </c:pt>
                <c:pt idx="18">
                  <c:v>337</c:v>
                </c:pt>
                <c:pt idx="19">
                  <c:v>351</c:v>
                </c:pt>
                <c:pt idx="20">
                  <c:v>358</c:v>
                </c:pt>
                <c:pt idx="21">
                  <c:v>321</c:v>
                </c:pt>
                <c:pt idx="22">
                  <c:v>327</c:v>
                </c:pt>
                <c:pt idx="23">
                  <c:v>343</c:v>
                </c:pt>
                <c:pt idx="24">
                  <c:v>346.435</c:v>
                </c:pt>
                <c:pt idx="25">
                  <c:v>349.87</c:v>
                </c:pt>
                <c:pt idx="26">
                  <c:v>345</c:v>
                </c:pt>
                <c:pt idx="27">
                  <c:v>293.81</c:v>
                </c:pt>
                <c:pt idx="28">
                  <c:v>319.67</c:v>
                </c:pt>
                <c:pt idx="29">
                  <c:v>325.8</c:v>
                </c:pt>
                <c:pt idx="30">
                  <c:v>301.06</c:v>
                </c:pt>
                <c:pt idx="31">
                  <c:v>349.47</c:v>
                </c:pt>
                <c:pt idx="32">
                  <c:v>309</c:v>
                </c:pt>
                <c:pt idx="33">
                  <c:v>295.47000000000003</c:v>
                </c:pt>
                <c:pt idx="34">
                  <c:v>339.53</c:v>
                </c:pt>
                <c:pt idx="35">
                  <c:v>362.33</c:v>
                </c:pt>
                <c:pt idx="36">
                  <c:v>248.07</c:v>
                </c:pt>
                <c:pt idx="37">
                  <c:v>214.67</c:v>
                </c:pt>
                <c:pt idx="38">
                  <c:v>267.52999999999997</c:v>
                </c:pt>
                <c:pt idx="39">
                  <c:v>268</c:v>
                </c:pt>
                <c:pt idx="40">
                  <c:v>311.13</c:v>
                </c:pt>
              </c:numCache>
            </c:numRef>
          </c:yVal>
          <c:smooth val="1"/>
          <c:extLst>
            <c:ext xmlns:c16="http://schemas.microsoft.com/office/drawing/2014/chart" uri="{C3380CC4-5D6E-409C-BE32-E72D297353CC}">
              <c16:uniqueId val="{00000085-6E30-4620-A848-B70B47E93EC0}"/>
            </c:ext>
          </c:extLst>
        </c:ser>
        <c:ser>
          <c:idx val="134"/>
          <c:order val="134"/>
          <c:tx>
            <c:strRef>
              <c:f>Sheet1!$F$137</c:f>
              <c:strCache>
                <c:ptCount val="1"/>
                <c:pt idx="0">
                  <c:v>Volkswagen T1 Camper Van</c:v>
                </c:pt>
              </c:strCache>
            </c:strRef>
          </c:tx>
          <c:spPr>
            <a:ln w="19050" cap="rnd">
              <a:solidFill>
                <a:schemeClr val="accent3">
                  <a:lumMod val="60000"/>
                  <a:lumOff val="40000"/>
                </a:schemeClr>
              </a:solid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Sheet1!$H$137:$AV$137</c:f>
              <c:numCache>
                <c:formatCode>General</c:formatCode>
                <c:ptCount val="41"/>
                <c:pt idx="0">
                  <c:v>113.37</c:v>
                </c:pt>
                <c:pt idx="1">
                  <c:v>120.93</c:v>
                </c:pt>
                <c:pt idx="2">
                  <c:v>122.35</c:v>
                </c:pt>
                <c:pt idx="3">
                  <c:v>122.72</c:v>
                </c:pt>
                <c:pt idx="4">
                  <c:v>124.06</c:v>
                </c:pt>
                <c:pt idx="5">
                  <c:v>104.53</c:v>
                </c:pt>
                <c:pt idx="6">
                  <c:v>112.7</c:v>
                </c:pt>
                <c:pt idx="7">
                  <c:v>115.45</c:v>
                </c:pt>
                <c:pt idx="8">
                  <c:v>103.32</c:v>
                </c:pt>
                <c:pt idx="9">
                  <c:v>100.63</c:v>
                </c:pt>
                <c:pt idx="10">
                  <c:v>107.75</c:v>
                </c:pt>
                <c:pt idx="11">
                  <c:v>112.43</c:v>
                </c:pt>
                <c:pt idx="12">
                  <c:v>117</c:v>
                </c:pt>
                <c:pt idx="13">
                  <c:v>118</c:v>
                </c:pt>
                <c:pt idx="14">
                  <c:v>109</c:v>
                </c:pt>
                <c:pt idx="15">
                  <c:v>107</c:v>
                </c:pt>
                <c:pt idx="16">
                  <c:v>101</c:v>
                </c:pt>
                <c:pt idx="17">
                  <c:v>106</c:v>
                </c:pt>
                <c:pt idx="18">
                  <c:v>111</c:v>
                </c:pt>
                <c:pt idx="19">
                  <c:v>101</c:v>
                </c:pt>
                <c:pt idx="20">
                  <c:v>96</c:v>
                </c:pt>
                <c:pt idx="21">
                  <c:v>102</c:v>
                </c:pt>
                <c:pt idx="22">
                  <c:v>99</c:v>
                </c:pt>
                <c:pt idx="23">
                  <c:v>101</c:v>
                </c:pt>
                <c:pt idx="24">
                  <c:v>106.58499999999999</c:v>
                </c:pt>
                <c:pt idx="25">
                  <c:v>112.17</c:v>
                </c:pt>
                <c:pt idx="26">
                  <c:v>105</c:v>
                </c:pt>
                <c:pt idx="27">
                  <c:v>99.2</c:v>
                </c:pt>
                <c:pt idx="28">
                  <c:v>93.2</c:v>
                </c:pt>
                <c:pt idx="29">
                  <c:v>87.59</c:v>
                </c:pt>
                <c:pt idx="30">
                  <c:v>78.17</c:v>
                </c:pt>
                <c:pt idx="31">
                  <c:v>72.42</c:v>
                </c:pt>
                <c:pt idx="32">
                  <c:v>76.930000000000007</c:v>
                </c:pt>
                <c:pt idx="33">
                  <c:v>82.42</c:v>
                </c:pt>
                <c:pt idx="34">
                  <c:v>81.430000000000007</c:v>
                </c:pt>
                <c:pt idx="35">
                  <c:v>97.22</c:v>
                </c:pt>
                <c:pt idx="36">
                  <c:v>107.7</c:v>
                </c:pt>
                <c:pt idx="37">
                  <c:v>116.45</c:v>
                </c:pt>
                <c:pt idx="38">
                  <c:v>93.21</c:v>
                </c:pt>
                <c:pt idx="39">
                  <c:v>80.540000000000006</c:v>
                </c:pt>
                <c:pt idx="40">
                  <c:v>87.96</c:v>
                </c:pt>
              </c:numCache>
            </c:numRef>
          </c:yVal>
          <c:smooth val="1"/>
          <c:extLst>
            <c:ext xmlns:c16="http://schemas.microsoft.com/office/drawing/2014/chart" uri="{C3380CC4-5D6E-409C-BE32-E72D297353CC}">
              <c16:uniqueId val="{00000086-6E30-4620-A848-B70B47E93EC0}"/>
            </c:ext>
          </c:extLst>
        </c:ser>
        <c:ser>
          <c:idx val="135"/>
          <c:order val="135"/>
          <c:tx>
            <c:strRef>
              <c:f>Sheet1!$F$138</c:f>
              <c:strCache>
                <c:ptCount val="1"/>
                <c:pt idx="0">
                  <c:v>Winter Village Post Office</c:v>
                </c:pt>
              </c:strCache>
            </c:strRef>
          </c:tx>
          <c:spPr>
            <a:ln w="19050" cap="rnd">
              <a:solidFill>
                <a:schemeClr val="accent4">
                  <a:lumMod val="60000"/>
                  <a:lumOff val="40000"/>
                </a:schemeClr>
              </a:solid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Sheet1!$H$138:$AV$138</c:f>
              <c:numCache>
                <c:formatCode>General</c:formatCode>
                <c:ptCount val="41"/>
                <c:pt idx="0">
                  <c:v>205.29</c:v>
                </c:pt>
                <c:pt idx="1">
                  <c:v>211.73</c:v>
                </c:pt>
                <c:pt idx="2">
                  <c:v>219.93</c:v>
                </c:pt>
                <c:pt idx="3">
                  <c:v>216.67</c:v>
                </c:pt>
                <c:pt idx="4">
                  <c:v>213.33</c:v>
                </c:pt>
                <c:pt idx="5">
                  <c:v>213</c:v>
                </c:pt>
                <c:pt idx="6">
                  <c:v>198</c:v>
                </c:pt>
                <c:pt idx="7">
                  <c:v>202.4</c:v>
                </c:pt>
                <c:pt idx="8">
                  <c:v>219.13</c:v>
                </c:pt>
                <c:pt idx="9">
                  <c:v>273.8</c:v>
                </c:pt>
                <c:pt idx="10">
                  <c:v>285.87</c:v>
                </c:pt>
                <c:pt idx="11">
                  <c:v>271.41000000000003</c:v>
                </c:pt>
                <c:pt idx="12">
                  <c:v>243</c:v>
                </c:pt>
                <c:pt idx="13">
                  <c:v>241</c:v>
                </c:pt>
                <c:pt idx="14">
                  <c:v>241</c:v>
                </c:pt>
                <c:pt idx="15">
                  <c:v>253</c:v>
                </c:pt>
                <c:pt idx="16">
                  <c:v>254</c:v>
                </c:pt>
                <c:pt idx="17">
                  <c:v>245</c:v>
                </c:pt>
                <c:pt idx="18">
                  <c:v>246</c:v>
                </c:pt>
                <c:pt idx="19">
                  <c:v>231</c:v>
                </c:pt>
                <c:pt idx="20">
                  <c:v>246</c:v>
                </c:pt>
                <c:pt idx="21">
                  <c:v>268</c:v>
                </c:pt>
                <c:pt idx="22">
                  <c:v>284</c:v>
                </c:pt>
                <c:pt idx="23">
                  <c:v>278</c:v>
                </c:pt>
                <c:pt idx="24">
                  <c:v>285.86500000000001</c:v>
                </c:pt>
                <c:pt idx="25">
                  <c:v>293.73</c:v>
                </c:pt>
                <c:pt idx="26">
                  <c:v>279</c:v>
                </c:pt>
                <c:pt idx="27">
                  <c:v>273</c:v>
                </c:pt>
                <c:pt idx="28">
                  <c:v>269.67</c:v>
                </c:pt>
                <c:pt idx="29">
                  <c:v>258.39999999999998</c:v>
                </c:pt>
                <c:pt idx="30">
                  <c:v>237.4</c:v>
                </c:pt>
                <c:pt idx="31">
                  <c:v>240.53</c:v>
                </c:pt>
                <c:pt idx="32">
                  <c:v>229.07</c:v>
                </c:pt>
                <c:pt idx="33">
                  <c:v>292.13</c:v>
                </c:pt>
                <c:pt idx="34">
                  <c:v>319.60000000000002</c:v>
                </c:pt>
                <c:pt idx="35">
                  <c:v>349.73</c:v>
                </c:pt>
                <c:pt idx="36">
                  <c:v>325.13</c:v>
                </c:pt>
                <c:pt idx="37">
                  <c:v>322.13</c:v>
                </c:pt>
                <c:pt idx="38">
                  <c:v>301.93</c:v>
                </c:pt>
                <c:pt idx="39">
                  <c:v>257.60000000000002</c:v>
                </c:pt>
                <c:pt idx="40">
                  <c:v>240.93</c:v>
                </c:pt>
              </c:numCache>
            </c:numRef>
          </c:yVal>
          <c:smooth val="1"/>
          <c:extLst>
            <c:ext xmlns:c16="http://schemas.microsoft.com/office/drawing/2014/chart" uri="{C3380CC4-5D6E-409C-BE32-E72D297353CC}">
              <c16:uniqueId val="{00000087-6E30-4620-A848-B70B47E93EC0}"/>
            </c:ext>
          </c:extLst>
        </c:ser>
        <c:ser>
          <c:idx val="136"/>
          <c:order val="136"/>
          <c:tx>
            <c:strRef>
              <c:f>Sheet1!$F$139</c:f>
              <c:strCache>
                <c:ptCount val="1"/>
                <c:pt idx="0">
                  <c:v>Shuttle Expedition</c:v>
                </c:pt>
              </c:strCache>
            </c:strRef>
          </c:tx>
          <c:spPr>
            <a:ln w="19050" cap="rnd">
              <a:solidFill>
                <a:schemeClr val="accent5">
                  <a:lumMod val="60000"/>
                  <a:lumOff val="40000"/>
                </a:schemeClr>
              </a:solid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Sheet1!$H$139:$AV$139</c:f>
              <c:numCache>
                <c:formatCode>General</c:formatCode>
                <c:ptCount val="41"/>
                <c:pt idx="0">
                  <c:v>265.76</c:v>
                </c:pt>
                <c:pt idx="1">
                  <c:v>256.76</c:v>
                </c:pt>
                <c:pt idx="2">
                  <c:v>275.47000000000003</c:v>
                </c:pt>
                <c:pt idx="3">
                  <c:v>279.8</c:v>
                </c:pt>
                <c:pt idx="4">
                  <c:v>279.73</c:v>
                </c:pt>
                <c:pt idx="5">
                  <c:v>275.13</c:v>
                </c:pt>
                <c:pt idx="6">
                  <c:v>274.73</c:v>
                </c:pt>
                <c:pt idx="7">
                  <c:v>279.73</c:v>
                </c:pt>
                <c:pt idx="8">
                  <c:v>265.33</c:v>
                </c:pt>
                <c:pt idx="9">
                  <c:v>256.60000000000002</c:v>
                </c:pt>
                <c:pt idx="10">
                  <c:v>248.2</c:v>
                </c:pt>
                <c:pt idx="11">
                  <c:v>284.05</c:v>
                </c:pt>
                <c:pt idx="12">
                  <c:v>282</c:v>
                </c:pt>
                <c:pt idx="13">
                  <c:v>288</c:v>
                </c:pt>
                <c:pt idx="14">
                  <c:v>279</c:v>
                </c:pt>
                <c:pt idx="15">
                  <c:v>279</c:v>
                </c:pt>
                <c:pt idx="16">
                  <c:v>294</c:v>
                </c:pt>
                <c:pt idx="17">
                  <c:v>312</c:v>
                </c:pt>
                <c:pt idx="18">
                  <c:v>325</c:v>
                </c:pt>
                <c:pt idx="19">
                  <c:v>376</c:v>
                </c:pt>
                <c:pt idx="20">
                  <c:v>408</c:v>
                </c:pt>
                <c:pt idx="21">
                  <c:v>406</c:v>
                </c:pt>
                <c:pt idx="22">
                  <c:v>375</c:v>
                </c:pt>
                <c:pt idx="23">
                  <c:v>349</c:v>
                </c:pt>
                <c:pt idx="24">
                  <c:v>350.565</c:v>
                </c:pt>
                <c:pt idx="25">
                  <c:v>352.13</c:v>
                </c:pt>
                <c:pt idx="26">
                  <c:v>376.73</c:v>
                </c:pt>
                <c:pt idx="27">
                  <c:v>380.13</c:v>
                </c:pt>
                <c:pt idx="28">
                  <c:v>392.4</c:v>
                </c:pt>
                <c:pt idx="29">
                  <c:v>389.8</c:v>
                </c:pt>
                <c:pt idx="30">
                  <c:v>397.47</c:v>
                </c:pt>
                <c:pt idx="31">
                  <c:v>362.07</c:v>
                </c:pt>
                <c:pt idx="32">
                  <c:v>341.53</c:v>
                </c:pt>
                <c:pt idx="33">
                  <c:v>314.2</c:v>
                </c:pt>
                <c:pt idx="34">
                  <c:v>324.87</c:v>
                </c:pt>
                <c:pt idx="35">
                  <c:v>346.6</c:v>
                </c:pt>
                <c:pt idx="36">
                  <c:v>382.13</c:v>
                </c:pt>
                <c:pt idx="37">
                  <c:v>408.8</c:v>
                </c:pt>
                <c:pt idx="38">
                  <c:v>397.4</c:v>
                </c:pt>
                <c:pt idx="39">
                  <c:v>388.27</c:v>
                </c:pt>
                <c:pt idx="40">
                  <c:v>389.87</c:v>
                </c:pt>
              </c:numCache>
            </c:numRef>
          </c:yVal>
          <c:smooth val="1"/>
          <c:extLst>
            <c:ext xmlns:c16="http://schemas.microsoft.com/office/drawing/2014/chart" uri="{C3380CC4-5D6E-409C-BE32-E72D297353CC}">
              <c16:uniqueId val="{00000088-6E30-4620-A848-B70B47E93EC0}"/>
            </c:ext>
          </c:extLst>
        </c:ser>
        <c:ser>
          <c:idx val="137"/>
          <c:order val="137"/>
          <c:tx>
            <c:strRef>
              <c:f>Sheet1!$F$140</c:f>
              <c:strCache>
                <c:ptCount val="1"/>
                <c:pt idx="0">
                  <c:v>Town Hall</c:v>
                </c:pt>
              </c:strCache>
            </c:strRef>
          </c:tx>
          <c:spPr>
            <a:ln w="19050" cap="rnd">
              <a:solidFill>
                <a:schemeClr val="accent6">
                  <a:lumMod val="60000"/>
                  <a:lumOff val="40000"/>
                </a:schemeClr>
              </a:solid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Sheet1!$H$140:$AV$140</c:f>
              <c:numCache>
                <c:formatCode>General</c:formatCode>
                <c:ptCount val="41"/>
                <c:pt idx="0">
                  <c:v>493.45</c:v>
                </c:pt>
                <c:pt idx="1">
                  <c:v>486.49</c:v>
                </c:pt>
                <c:pt idx="2">
                  <c:v>523.29</c:v>
                </c:pt>
                <c:pt idx="3">
                  <c:v>537.27</c:v>
                </c:pt>
                <c:pt idx="4">
                  <c:v>523.16999999999996</c:v>
                </c:pt>
                <c:pt idx="5">
                  <c:v>512.20000000000005</c:v>
                </c:pt>
                <c:pt idx="6">
                  <c:v>542.66999999999996</c:v>
                </c:pt>
                <c:pt idx="7">
                  <c:v>561.95000000000005</c:v>
                </c:pt>
                <c:pt idx="8">
                  <c:v>552.58000000000004</c:v>
                </c:pt>
                <c:pt idx="9">
                  <c:v>545.6</c:v>
                </c:pt>
                <c:pt idx="10">
                  <c:v>518.67999999999995</c:v>
                </c:pt>
                <c:pt idx="11">
                  <c:v>511.56</c:v>
                </c:pt>
                <c:pt idx="12">
                  <c:v>502</c:v>
                </c:pt>
                <c:pt idx="13">
                  <c:v>499</c:v>
                </c:pt>
                <c:pt idx="14">
                  <c:v>496</c:v>
                </c:pt>
                <c:pt idx="15">
                  <c:v>493</c:v>
                </c:pt>
                <c:pt idx="16">
                  <c:v>502</c:v>
                </c:pt>
                <c:pt idx="17">
                  <c:v>497</c:v>
                </c:pt>
                <c:pt idx="18">
                  <c:v>494</c:v>
                </c:pt>
                <c:pt idx="19">
                  <c:v>493</c:v>
                </c:pt>
                <c:pt idx="20">
                  <c:v>499</c:v>
                </c:pt>
                <c:pt idx="21">
                  <c:v>508</c:v>
                </c:pt>
                <c:pt idx="22">
                  <c:v>506</c:v>
                </c:pt>
                <c:pt idx="23">
                  <c:v>499</c:v>
                </c:pt>
                <c:pt idx="24">
                  <c:v>501.685</c:v>
                </c:pt>
                <c:pt idx="25">
                  <c:v>504.37</c:v>
                </c:pt>
                <c:pt idx="26">
                  <c:v>507.83</c:v>
                </c:pt>
                <c:pt idx="27">
                  <c:v>507.72</c:v>
                </c:pt>
                <c:pt idx="28">
                  <c:v>474.67</c:v>
                </c:pt>
                <c:pt idx="29">
                  <c:v>486.13</c:v>
                </c:pt>
                <c:pt idx="30">
                  <c:v>428.75</c:v>
                </c:pt>
                <c:pt idx="31">
                  <c:v>373.28</c:v>
                </c:pt>
                <c:pt idx="32">
                  <c:v>405.25</c:v>
                </c:pt>
                <c:pt idx="33">
                  <c:v>428.88</c:v>
                </c:pt>
                <c:pt idx="34">
                  <c:v>410.07</c:v>
                </c:pt>
                <c:pt idx="35">
                  <c:v>413.07</c:v>
                </c:pt>
                <c:pt idx="36">
                  <c:v>455.1</c:v>
                </c:pt>
                <c:pt idx="37">
                  <c:v>359.4</c:v>
                </c:pt>
                <c:pt idx="38">
                  <c:v>423</c:v>
                </c:pt>
                <c:pt idx="39">
                  <c:v>417.27</c:v>
                </c:pt>
                <c:pt idx="40">
                  <c:v>426.13</c:v>
                </c:pt>
              </c:numCache>
            </c:numRef>
          </c:yVal>
          <c:smooth val="1"/>
          <c:extLst>
            <c:ext xmlns:c16="http://schemas.microsoft.com/office/drawing/2014/chart" uri="{C3380CC4-5D6E-409C-BE32-E72D297353CC}">
              <c16:uniqueId val="{00000089-6E30-4620-A848-B70B47E93EC0}"/>
            </c:ext>
          </c:extLst>
        </c:ser>
        <c:ser>
          <c:idx val="138"/>
          <c:order val="138"/>
          <c:tx>
            <c:strRef>
              <c:f>Sheet1!$F$141</c:f>
              <c:strCache>
                <c:ptCount val="1"/>
                <c:pt idx="0">
                  <c:v>Sopwith Camel</c:v>
                </c:pt>
              </c:strCache>
            </c:strRef>
          </c:tx>
          <c:spPr>
            <a:ln w="19050" cap="rnd">
              <a:solidFill>
                <a:schemeClr val="accent1">
                  <a:lumMod val="50000"/>
                </a:schemeClr>
              </a:solidFill>
              <a:round/>
            </a:ln>
            <a:effectLst/>
          </c:spPr>
          <c:marker>
            <c:symbol val="circle"/>
            <c:size val="5"/>
            <c:spPr>
              <a:solidFill>
                <a:schemeClr val="accent1">
                  <a:lumMod val="50000"/>
                </a:schemeClr>
              </a:solidFill>
              <a:ln w="9525">
                <a:solidFill>
                  <a:schemeClr val="accent1">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Sheet1!$H$141:$AV$141</c:f>
              <c:numCache>
                <c:formatCode>General</c:formatCode>
                <c:ptCount val="41"/>
                <c:pt idx="0">
                  <c:v>153.18</c:v>
                </c:pt>
                <c:pt idx="1">
                  <c:v>157.87</c:v>
                </c:pt>
                <c:pt idx="2">
                  <c:v>140.66999999999999</c:v>
                </c:pt>
                <c:pt idx="3">
                  <c:v>138.93</c:v>
                </c:pt>
                <c:pt idx="4">
                  <c:v>138.72999999999999</c:v>
                </c:pt>
                <c:pt idx="5">
                  <c:v>137.19999999999999</c:v>
                </c:pt>
                <c:pt idx="6">
                  <c:v>139</c:v>
                </c:pt>
                <c:pt idx="7">
                  <c:v>135.93</c:v>
                </c:pt>
                <c:pt idx="8">
                  <c:v>141.53</c:v>
                </c:pt>
                <c:pt idx="9">
                  <c:v>155.87</c:v>
                </c:pt>
                <c:pt idx="10">
                  <c:v>148.72999999999999</c:v>
                </c:pt>
                <c:pt idx="11">
                  <c:v>150.1</c:v>
                </c:pt>
                <c:pt idx="12">
                  <c:v>145</c:v>
                </c:pt>
                <c:pt idx="13">
                  <c:v>163</c:v>
                </c:pt>
                <c:pt idx="14">
                  <c:v>162</c:v>
                </c:pt>
                <c:pt idx="15">
                  <c:v>157</c:v>
                </c:pt>
                <c:pt idx="16">
                  <c:v>141</c:v>
                </c:pt>
                <c:pt idx="17">
                  <c:v>148</c:v>
                </c:pt>
                <c:pt idx="18">
                  <c:v>149</c:v>
                </c:pt>
                <c:pt idx="19">
                  <c:v>147</c:v>
                </c:pt>
                <c:pt idx="20">
                  <c:v>146</c:v>
                </c:pt>
                <c:pt idx="21">
                  <c:v>144</c:v>
                </c:pt>
                <c:pt idx="22">
                  <c:v>150</c:v>
                </c:pt>
                <c:pt idx="23">
                  <c:v>144</c:v>
                </c:pt>
                <c:pt idx="24">
                  <c:v>150.12</c:v>
                </c:pt>
                <c:pt idx="25">
                  <c:v>156.24</c:v>
                </c:pt>
                <c:pt idx="26">
                  <c:v>148.53</c:v>
                </c:pt>
                <c:pt idx="27">
                  <c:v>158.72999999999999</c:v>
                </c:pt>
                <c:pt idx="28">
                  <c:v>155</c:v>
                </c:pt>
                <c:pt idx="29">
                  <c:v>139.4</c:v>
                </c:pt>
                <c:pt idx="30">
                  <c:v>141.47</c:v>
                </c:pt>
                <c:pt idx="31">
                  <c:v>135.27000000000001</c:v>
                </c:pt>
                <c:pt idx="32">
                  <c:v>132.53</c:v>
                </c:pt>
                <c:pt idx="33">
                  <c:v>141.47</c:v>
                </c:pt>
                <c:pt idx="34">
                  <c:v>139.93</c:v>
                </c:pt>
                <c:pt idx="35">
                  <c:v>145.16</c:v>
                </c:pt>
                <c:pt idx="36">
                  <c:v>146.93</c:v>
                </c:pt>
                <c:pt idx="37">
                  <c:v>153</c:v>
                </c:pt>
                <c:pt idx="38">
                  <c:v>150.6</c:v>
                </c:pt>
                <c:pt idx="39">
                  <c:v>154.07</c:v>
                </c:pt>
                <c:pt idx="40">
                  <c:v>153.66999999999999</c:v>
                </c:pt>
              </c:numCache>
            </c:numRef>
          </c:yVal>
          <c:smooth val="1"/>
          <c:extLst>
            <c:ext xmlns:c16="http://schemas.microsoft.com/office/drawing/2014/chart" uri="{C3380CC4-5D6E-409C-BE32-E72D297353CC}">
              <c16:uniqueId val="{0000008A-6E30-4620-A848-B70B47E93EC0}"/>
            </c:ext>
          </c:extLst>
        </c:ser>
        <c:ser>
          <c:idx val="139"/>
          <c:order val="139"/>
          <c:tx>
            <c:strRef>
              <c:f>Sheet1!$F$142</c:f>
              <c:strCache>
                <c:ptCount val="1"/>
                <c:pt idx="0">
                  <c:v>Winter Village Cottage</c:v>
                </c:pt>
              </c:strCache>
            </c:strRef>
          </c:tx>
          <c:spPr>
            <a:ln w="19050" cap="rnd">
              <a:solidFill>
                <a:schemeClr val="accent2">
                  <a:lumMod val="50000"/>
                </a:schemeClr>
              </a:solidFill>
              <a:round/>
            </a:ln>
            <a:effectLst/>
          </c:spPr>
          <c:marker>
            <c:symbol val="circle"/>
            <c:size val="5"/>
            <c:spPr>
              <a:solidFill>
                <a:schemeClr val="accent2">
                  <a:lumMod val="50000"/>
                </a:schemeClr>
              </a:solidFill>
              <a:ln w="9525">
                <a:solidFill>
                  <a:schemeClr val="accent2">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Sheet1!$H$142:$AV$142</c:f>
              <c:numCache>
                <c:formatCode>General</c:formatCode>
                <c:ptCount val="41"/>
                <c:pt idx="0">
                  <c:v>188.22</c:v>
                </c:pt>
                <c:pt idx="1">
                  <c:v>197.25</c:v>
                </c:pt>
                <c:pt idx="2">
                  <c:v>198.67</c:v>
                </c:pt>
                <c:pt idx="3">
                  <c:v>198</c:v>
                </c:pt>
                <c:pt idx="4">
                  <c:v>200.67</c:v>
                </c:pt>
                <c:pt idx="5">
                  <c:v>195.47</c:v>
                </c:pt>
                <c:pt idx="6">
                  <c:v>182.6</c:v>
                </c:pt>
                <c:pt idx="7">
                  <c:v>188.93</c:v>
                </c:pt>
                <c:pt idx="8">
                  <c:v>200.73</c:v>
                </c:pt>
                <c:pt idx="9">
                  <c:v>208.31</c:v>
                </c:pt>
                <c:pt idx="10">
                  <c:v>211.76</c:v>
                </c:pt>
                <c:pt idx="11">
                  <c:v>208.51</c:v>
                </c:pt>
                <c:pt idx="12">
                  <c:v>206</c:v>
                </c:pt>
                <c:pt idx="13">
                  <c:v>201</c:v>
                </c:pt>
                <c:pt idx="14">
                  <c:v>203</c:v>
                </c:pt>
                <c:pt idx="15">
                  <c:v>205</c:v>
                </c:pt>
                <c:pt idx="16">
                  <c:v>199</c:v>
                </c:pt>
                <c:pt idx="17">
                  <c:v>192</c:v>
                </c:pt>
                <c:pt idx="18">
                  <c:v>191</c:v>
                </c:pt>
                <c:pt idx="19">
                  <c:v>210</c:v>
                </c:pt>
                <c:pt idx="20">
                  <c:v>208</c:v>
                </c:pt>
                <c:pt idx="21">
                  <c:v>215</c:v>
                </c:pt>
                <c:pt idx="22">
                  <c:v>231</c:v>
                </c:pt>
                <c:pt idx="23">
                  <c:v>243</c:v>
                </c:pt>
                <c:pt idx="24">
                  <c:v>246.595</c:v>
                </c:pt>
                <c:pt idx="25">
                  <c:v>250.19</c:v>
                </c:pt>
                <c:pt idx="26">
                  <c:v>242.13</c:v>
                </c:pt>
                <c:pt idx="27">
                  <c:v>243.2</c:v>
                </c:pt>
                <c:pt idx="28">
                  <c:v>232.4</c:v>
                </c:pt>
                <c:pt idx="29">
                  <c:v>230.47</c:v>
                </c:pt>
                <c:pt idx="30">
                  <c:v>230.13</c:v>
                </c:pt>
                <c:pt idx="31">
                  <c:v>228.47</c:v>
                </c:pt>
                <c:pt idx="32">
                  <c:v>230.87</c:v>
                </c:pt>
                <c:pt idx="33">
                  <c:v>240.45</c:v>
                </c:pt>
                <c:pt idx="34">
                  <c:v>262.5</c:v>
                </c:pt>
                <c:pt idx="35">
                  <c:v>260.81</c:v>
                </c:pt>
                <c:pt idx="36">
                  <c:v>238.33</c:v>
                </c:pt>
                <c:pt idx="37">
                  <c:v>236.67</c:v>
                </c:pt>
                <c:pt idx="38">
                  <c:v>266.87</c:v>
                </c:pt>
                <c:pt idx="39">
                  <c:v>240.27</c:v>
                </c:pt>
                <c:pt idx="40">
                  <c:v>237.27</c:v>
                </c:pt>
              </c:numCache>
            </c:numRef>
          </c:yVal>
          <c:smooth val="1"/>
          <c:extLst>
            <c:ext xmlns:c16="http://schemas.microsoft.com/office/drawing/2014/chart" uri="{C3380CC4-5D6E-409C-BE32-E72D297353CC}">
              <c16:uniqueId val="{0000008B-6E30-4620-A848-B70B47E93EC0}"/>
            </c:ext>
          </c:extLst>
        </c:ser>
        <c:ser>
          <c:idx val="140"/>
          <c:order val="140"/>
          <c:tx>
            <c:strRef>
              <c:f>Sheet1!$F$143</c:f>
              <c:strCache>
                <c:ptCount val="1"/>
                <c:pt idx="0">
                  <c:v>Mini Modulars</c:v>
                </c:pt>
              </c:strCache>
            </c:strRef>
          </c:tx>
          <c:spPr>
            <a:ln w="19050" cap="rnd">
              <a:solidFill>
                <a:schemeClr val="accent3">
                  <a:lumMod val="50000"/>
                </a:schemeClr>
              </a:solidFill>
              <a:round/>
            </a:ln>
            <a:effectLst/>
          </c:spPr>
          <c:marker>
            <c:symbol val="circle"/>
            <c:size val="5"/>
            <c:spPr>
              <a:solidFill>
                <a:schemeClr val="accent3">
                  <a:lumMod val="50000"/>
                </a:schemeClr>
              </a:solidFill>
              <a:ln w="9525">
                <a:solidFill>
                  <a:schemeClr val="accent3">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Sheet1!$H$143:$AV$143</c:f>
              <c:numCache>
                <c:formatCode>General</c:formatCode>
                <c:ptCount val="41"/>
                <c:pt idx="0">
                  <c:v>148.46</c:v>
                </c:pt>
                <c:pt idx="1">
                  <c:v>157.75</c:v>
                </c:pt>
                <c:pt idx="2">
                  <c:v>155.72999999999999</c:v>
                </c:pt>
                <c:pt idx="3">
                  <c:v>153.4</c:v>
                </c:pt>
                <c:pt idx="4">
                  <c:v>153.4</c:v>
                </c:pt>
                <c:pt idx="5">
                  <c:v>151.72999999999999</c:v>
                </c:pt>
                <c:pt idx="6">
                  <c:v>152.72999999999999</c:v>
                </c:pt>
                <c:pt idx="7">
                  <c:v>150.80000000000001</c:v>
                </c:pt>
                <c:pt idx="8">
                  <c:v>157.19999999999999</c:v>
                </c:pt>
                <c:pt idx="9">
                  <c:v>156.53</c:v>
                </c:pt>
                <c:pt idx="10">
                  <c:v>151.93</c:v>
                </c:pt>
                <c:pt idx="11">
                  <c:v>163.80000000000001</c:v>
                </c:pt>
                <c:pt idx="12">
                  <c:v>141</c:v>
                </c:pt>
                <c:pt idx="13">
                  <c:v>149</c:v>
                </c:pt>
                <c:pt idx="14">
                  <c:v>134</c:v>
                </c:pt>
                <c:pt idx="15">
                  <c:v>144</c:v>
                </c:pt>
                <c:pt idx="16">
                  <c:v>144</c:v>
                </c:pt>
                <c:pt idx="17">
                  <c:v>143</c:v>
                </c:pt>
                <c:pt idx="18">
                  <c:v>136</c:v>
                </c:pt>
                <c:pt idx="19">
                  <c:v>139</c:v>
                </c:pt>
                <c:pt idx="20">
                  <c:v>148</c:v>
                </c:pt>
                <c:pt idx="21">
                  <c:v>148</c:v>
                </c:pt>
                <c:pt idx="22">
                  <c:v>153</c:v>
                </c:pt>
                <c:pt idx="23">
                  <c:v>155</c:v>
                </c:pt>
                <c:pt idx="24">
                  <c:v>150.69999999999999</c:v>
                </c:pt>
                <c:pt idx="25">
                  <c:v>146.4</c:v>
                </c:pt>
                <c:pt idx="26">
                  <c:v>143.6</c:v>
                </c:pt>
                <c:pt idx="27">
                  <c:v>142</c:v>
                </c:pt>
                <c:pt idx="28">
                  <c:v>152.19999999999999</c:v>
                </c:pt>
                <c:pt idx="29">
                  <c:v>155.13</c:v>
                </c:pt>
                <c:pt idx="30">
                  <c:v>143.80000000000001</c:v>
                </c:pt>
                <c:pt idx="31">
                  <c:v>139.87</c:v>
                </c:pt>
                <c:pt idx="32">
                  <c:v>131.87</c:v>
                </c:pt>
                <c:pt idx="33">
                  <c:v>118.47</c:v>
                </c:pt>
                <c:pt idx="34">
                  <c:v>120.53</c:v>
                </c:pt>
                <c:pt idx="35">
                  <c:v>121.73</c:v>
                </c:pt>
                <c:pt idx="36">
                  <c:v>127.27</c:v>
                </c:pt>
                <c:pt idx="37">
                  <c:v>129.27000000000001</c:v>
                </c:pt>
                <c:pt idx="38">
                  <c:v>134</c:v>
                </c:pt>
                <c:pt idx="39">
                  <c:v>135.93</c:v>
                </c:pt>
                <c:pt idx="40">
                  <c:v>131.19999999999999</c:v>
                </c:pt>
              </c:numCache>
            </c:numRef>
          </c:yVal>
          <c:smooth val="1"/>
          <c:extLst>
            <c:ext xmlns:c16="http://schemas.microsoft.com/office/drawing/2014/chart" uri="{C3380CC4-5D6E-409C-BE32-E72D297353CC}">
              <c16:uniqueId val="{0000008C-6E30-4620-A848-B70B47E93EC0}"/>
            </c:ext>
          </c:extLst>
        </c:ser>
        <c:ser>
          <c:idx val="141"/>
          <c:order val="141"/>
          <c:tx>
            <c:strRef>
              <c:f>Sheet1!$F$144</c:f>
              <c:strCache>
                <c:ptCount val="1"/>
                <c:pt idx="0">
                  <c:v>Palace Cinema</c:v>
                </c:pt>
              </c:strCache>
            </c:strRef>
          </c:tx>
          <c:spPr>
            <a:ln w="19050" cap="rnd">
              <a:solidFill>
                <a:schemeClr val="accent4">
                  <a:lumMod val="50000"/>
                </a:schemeClr>
              </a:solidFill>
              <a:round/>
            </a:ln>
            <a:effectLst/>
          </c:spPr>
          <c:marker>
            <c:symbol val="circle"/>
            <c:size val="5"/>
            <c:spPr>
              <a:solidFill>
                <a:schemeClr val="accent4">
                  <a:lumMod val="50000"/>
                </a:schemeClr>
              </a:solidFill>
              <a:ln w="9525">
                <a:solidFill>
                  <a:schemeClr val="accent4">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Sheet1!$H$144:$AV$144</c:f>
              <c:numCache>
                <c:formatCode>General</c:formatCode>
                <c:ptCount val="41"/>
                <c:pt idx="0">
                  <c:v>141.08000000000001</c:v>
                </c:pt>
                <c:pt idx="1">
                  <c:v>145.38999999999999</c:v>
                </c:pt>
                <c:pt idx="2">
                  <c:v>160.4</c:v>
                </c:pt>
                <c:pt idx="3">
                  <c:v>190.32</c:v>
                </c:pt>
                <c:pt idx="4">
                  <c:v>160.4</c:v>
                </c:pt>
                <c:pt idx="5">
                  <c:v>154</c:v>
                </c:pt>
                <c:pt idx="6">
                  <c:v>128.41</c:v>
                </c:pt>
                <c:pt idx="7">
                  <c:v>142.38</c:v>
                </c:pt>
                <c:pt idx="8">
                  <c:v>135.78</c:v>
                </c:pt>
                <c:pt idx="9">
                  <c:v>148</c:v>
                </c:pt>
                <c:pt idx="10">
                  <c:v>125.32</c:v>
                </c:pt>
                <c:pt idx="11">
                  <c:v>141.6</c:v>
                </c:pt>
                <c:pt idx="12">
                  <c:v>128</c:v>
                </c:pt>
                <c:pt idx="13">
                  <c:v>133</c:v>
                </c:pt>
                <c:pt idx="14">
                  <c:v>138</c:v>
                </c:pt>
                <c:pt idx="15">
                  <c:v>135</c:v>
                </c:pt>
                <c:pt idx="16">
                  <c:v>127</c:v>
                </c:pt>
                <c:pt idx="17">
                  <c:v>127</c:v>
                </c:pt>
                <c:pt idx="18">
                  <c:v>132</c:v>
                </c:pt>
                <c:pt idx="19">
                  <c:v>122</c:v>
                </c:pt>
                <c:pt idx="20">
                  <c:v>132</c:v>
                </c:pt>
                <c:pt idx="21">
                  <c:v>154</c:v>
                </c:pt>
                <c:pt idx="22">
                  <c:v>140</c:v>
                </c:pt>
                <c:pt idx="23">
                  <c:v>156</c:v>
                </c:pt>
                <c:pt idx="24">
                  <c:v>176.505</c:v>
                </c:pt>
                <c:pt idx="25">
                  <c:v>197.01</c:v>
                </c:pt>
                <c:pt idx="26">
                  <c:v>180.01</c:v>
                </c:pt>
                <c:pt idx="27">
                  <c:v>198.42</c:v>
                </c:pt>
                <c:pt idx="28">
                  <c:v>198.9</c:v>
                </c:pt>
                <c:pt idx="29">
                  <c:v>191.58</c:v>
                </c:pt>
                <c:pt idx="30">
                  <c:v>178.37</c:v>
                </c:pt>
                <c:pt idx="31">
                  <c:v>169.06</c:v>
                </c:pt>
                <c:pt idx="32">
                  <c:v>176.03</c:v>
                </c:pt>
                <c:pt idx="33">
                  <c:v>183.67</c:v>
                </c:pt>
                <c:pt idx="34">
                  <c:v>184.77</c:v>
                </c:pt>
                <c:pt idx="35">
                  <c:v>187</c:v>
                </c:pt>
                <c:pt idx="36">
                  <c:v>193.44</c:v>
                </c:pt>
                <c:pt idx="37">
                  <c:v>212.59</c:v>
                </c:pt>
                <c:pt idx="38">
                  <c:v>220.71</c:v>
                </c:pt>
                <c:pt idx="39">
                  <c:v>218.11</c:v>
                </c:pt>
                <c:pt idx="40">
                  <c:v>221.25</c:v>
                </c:pt>
              </c:numCache>
            </c:numRef>
          </c:yVal>
          <c:smooth val="1"/>
          <c:extLst>
            <c:ext xmlns:c16="http://schemas.microsoft.com/office/drawing/2014/chart" uri="{C3380CC4-5D6E-409C-BE32-E72D297353CC}">
              <c16:uniqueId val="{0000008D-6E30-4620-A848-B70B47E93EC0}"/>
            </c:ext>
          </c:extLst>
        </c:ser>
        <c:ser>
          <c:idx val="142"/>
          <c:order val="142"/>
          <c:tx>
            <c:strRef>
              <c:f>Sheet1!$F$145</c:f>
              <c:strCache>
                <c:ptCount val="1"/>
                <c:pt idx="0">
                  <c:v>Horizon Express</c:v>
                </c:pt>
              </c:strCache>
            </c:strRef>
          </c:tx>
          <c:spPr>
            <a:ln w="19050" cap="rnd">
              <a:solidFill>
                <a:schemeClr val="accent5">
                  <a:lumMod val="50000"/>
                </a:schemeClr>
              </a:solidFill>
              <a:round/>
            </a:ln>
            <a:effectLst/>
          </c:spPr>
          <c:marker>
            <c:symbol val="circle"/>
            <c:size val="5"/>
            <c:spPr>
              <a:solidFill>
                <a:schemeClr val="accent5">
                  <a:lumMod val="50000"/>
                </a:schemeClr>
              </a:solidFill>
              <a:ln w="9525">
                <a:solidFill>
                  <a:schemeClr val="accent5">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Sheet1!$H$145:$AV$145</c:f>
              <c:numCache>
                <c:formatCode>General</c:formatCode>
                <c:ptCount val="41"/>
                <c:pt idx="0">
                  <c:v>184.09</c:v>
                </c:pt>
                <c:pt idx="1">
                  <c:v>182.24</c:v>
                </c:pt>
                <c:pt idx="2">
                  <c:v>192.07</c:v>
                </c:pt>
                <c:pt idx="3">
                  <c:v>192</c:v>
                </c:pt>
                <c:pt idx="4">
                  <c:v>190.73</c:v>
                </c:pt>
                <c:pt idx="5">
                  <c:v>175.4</c:v>
                </c:pt>
                <c:pt idx="6">
                  <c:v>176.47</c:v>
                </c:pt>
                <c:pt idx="7">
                  <c:v>177.4</c:v>
                </c:pt>
                <c:pt idx="8">
                  <c:v>172.07</c:v>
                </c:pt>
                <c:pt idx="9">
                  <c:v>186.73</c:v>
                </c:pt>
                <c:pt idx="10">
                  <c:v>174.13</c:v>
                </c:pt>
                <c:pt idx="11">
                  <c:v>186.07</c:v>
                </c:pt>
                <c:pt idx="12">
                  <c:v>206</c:v>
                </c:pt>
                <c:pt idx="13">
                  <c:v>214</c:v>
                </c:pt>
                <c:pt idx="14">
                  <c:v>237</c:v>
                </c:pt>
                <c:pt idx="15">
                  <c:v>201</c:v>
                </c:pt>
                <c:pt idx="16">
                  <c:v>189</c:v>
                </c:pt>
                <c:pt idx="17">
                  <c:v>195</c:v>
                </c:pt>
                <c:pt idx="18">
                  <c:v>195</c:v>
                </c:pt>
                <c:pt idx="19">
                  <c:v>199</c:v>
                </c:pt>
                <c:pt idx="20">
                  <c:v>192</c:v>
                </c:pt>
                <c:pt idx="21">
                  <c:v>197</c:v>
                </c:pt>
                <c:pt idx="22">
                  <c:v>201</c:v>
                </c:pt>
                <c:pt idx="23">
                  <c:v>208</c:v>
                </c:pt>
                <c:pt idx="24">
                  <c:v>209.315</c:v>
                </c:pt>
                <c:pt idx="25">
                  <c:v>210.63</c:v>
                </c:pt>
                <c:pt idx="26">
                  <c:v>209.33</c:v>
                </c:pt>
                <c:pt idx="27">
                  <c:v>203.53</c:v>
                </c:pt>
                <c:pt idx="28">
                  <c:v>219</c:v>
                </c:pt>
                <c:pt idx="29">
                  <c:v>224.67</c:v>
                </c:pt>
                <c:pt idx="30">
                  <c:v>209.47</c:v>
                </c:pt>
                <c:pt idx="31">
                  <c:v>200.13</c:v>
                </c:pt>
                <c:pt idx="32">
                  <c:v>204.73</c:v>
                </c:pt>
                <c:pt idx="33">
                  <c:v>206.93</c:v>
                </c:pt>
                <c:pt idx="34">
                  <c:v>213.2</c:v>
                </c:pt>
                <c:pt idx="35">
                  <c:v>201.2</c:v>
                </c:pt>
                <c:pt idx="36">
                  <c:v>199.11</c:v>
                </c:pt>
                <c:pt idx="37">
                  <c:v>204.2</c:v>
                </c:pt>
                <c:pt idx="38">
                  <c:v>204.4</c:v>
                </c:pt>
                <c:pt idx="39">
                  <c:v>219.67</c:v>
                </c:pt>
                <c:pt idx="40">
                  <c:v>215.93</c:v>
                </c:pt>
              </c:numCache>
            </c:numRef>
          </c:yVal>
          <c:smooth val="1"/>
          <c:extLst>
            <c:ext xmlns:c16="http://schemas.microsoft.com/office/drawing/2014/chart" uri="{C3380CC4-5D6E-409C-BE32-E72D297353CC}">
              <c16:uniqueId val="{0000008E-6E30-4620-A848-B70B47E93EC0}"/>
            </c:ext>
          </c:extLst>
        </c:ser>
        <c:ser>
          <c:idx val="143"/>
          <c:order val="143"/>
          <c:tx>
            <c:strRef>
              <c:f>Sheet1!$F$146</c:f>
              <c:strCache>
                <c:ptCount val="1"/>
                <c:pt idx="0">
                  <c:v>Sydney Opera House</c:v>
                </c:pt>
              </c:strCache>
            </c:strRef>
          </c:tx>
          <c:spPr>
            <a:ln w="19050" cap="rnd">
              <a:solidFill>
                <a:schemeClr val="accent6">
                  <a:lumMod val="50000"/>
                </a:schemeClr>
              </a:solidFill>
              <a:round/>
            </a:ln>
            <a:effectLst/>
          </c:spPr>
          <c:marker>
            <c:symbol val="circle"/>
            <c:size val="5"/>
            <c:spPr>
              <a:solidFill>
                <a:schemeClr val="accent6">
                  <a:lumMod val="50000"/>
                </a:schemeClr>
              </a:solidFill>
              <a:ln w="9525">
                <a:solidFill>
                  <a:schemeClr val="accent6">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Sheet1!$H$146:$AV$146</c:f>
              <c:numCache>
                <c:formatCode>General</c:formatCode>
                <c:ptCount val="41"/>
                <c:pt idx="0">
                  <c:v>311.8</c:v>
                </c:pt>
                <c:pt idx="1">
                  <c:v>293.75</c:v>
                </c:pt>
                <c:pt idx="2">
                  <c:v>295.27</c:v>
                </c:pt>
                <c:pt idx="3">
                  <c:v>285.67</c:v>
                </c:pt>
                <c:pt idx="4">
                  <c:v>296.91000000000003</c:v>
                </c:pt>
                <c:pt idx="5">
                  <c:v>288.33</c:v>
                </c:pt>
                <c:pt idx="6">
                  <c:v>282.73</c:v>
                </c:pt>
                <c:pt idx="7">
                  <c:v>277.27</c:v>
                </c:pt>
                <c:pt idx="8">
                  <c:v>294.35000000000002</c:v>
                </c:pt>
                <c:pt idx="9">
                  <c:v>323.88</c:v>
                </c:pt>
                <c:pt idx="10">
                  <c:v>266.13</c:v>
                </c:pt>
                <c:pt idx="11">
                  <c:v>297.02999999999997</c:v>
                </c:pt>
                <c:pt idx="12">
                  <c:v>378</c:v>
                </c:pt>
                <c:pt idx="13">
                  <c:v>383</c:v>
                </c:pt>
                <c:pt idx="14">
                  <c:v>392</c:v>
                </c:pt>
                <c:pt idx="15">
                  <c:v>407</c:v>
                </c:pt>
                <c:pt idx="16">
                  <c:v>393</c:v>
                </c:pt>
                <c:pt idx="17">
                  <c:v>368</c:v>
                </c:pt>
                <c:pt idx="18">
                  <c:v>389</c:v>
                </c:pt>
                <c:pt idx="19">
                  <c:v>369</c:v>
                </c:pt>
                <c:pt idx="20">
                  <c:v>368</c:v>
                </c:pt>
                <c:pt idx="21">
                  <c:v>370</c:v>
                </c:pt>
                <c:pt idx="22">
                  <c:v>342</c:v>
                </c:pt>
                <c:pt idx="23">
                  <c:v>394</c:v>
                </c:pt>
                <c:pt idx="24">
                  <c:v>378.03500000000003</c:v>
                </c:pt>
                <c:pt idx="25">
                  <c:v>362.07</c:v>
                </c:pt>
                <c:pt idx="26">
                  <c:v>331.2</c:v>
                </c:pt>
                <c:pt idx="27">
                  <c:v>349.33</c:v>
                </c:pt>
                <c:pt idx="28">
                  <c:v>313.29000000000002</c:v>
                </c:pt>
                <c:pt idx="29">
                  <c:v>306.33</c:v>
                </c:pt>
                <c:pt idx="30">
                  <c:v>289.87</c:v>
                </c:pt>
                <c:pt idx="31">
                  <c:v>309.07</c:v>
                </c:pt>
                <c:pt idx="32">
                  <c:v>327.87</c:v>
                </c:pt>
                <c:pt idx="33">
                  <c:v>303.33</c:v>
                </c:pt>
                <c:pt idx="34">
                  <c:v>314.47000000000003</c:v>
                </c:pt>
                <c:pt idx="35">
                  <c:v>332.73</c:v>
                </c:pt>
                <c:pt idx="36">
                  <c:v>321.11</c:v>
                </c:pt>
                <c:pt idx="37">
                  <c:v>340.6</c:v>
                </c:pt>
                <c:pt idx="38">
                  <c:v>327.39999999999998</c:v>
                </c:pt>
                <c:pt idx="39">
                  <c:v>331.4</c:v>
                </c:pt>
                <c:pt idx="40">
                  <c:v>330.53</c:v>
                </c:pt>
              </c:numCache>
            </c:numRef>
          </c:yVal>
          <c:smooth val="1"/>
          <c:extLst>
            <c:ext xmlns:c16="http://schemas.microsoft.com/office/drawing/2014/chart" uri="{C3380CC4-5D6E-409C-BE32-E72D297353CC}">
              <c16:uniqueId val="{0000008F-6E30-4620-A848-B70B47E93EC0}"/>
            </c:ext>
          </c:extLst>
        </c:ser>
        <c:ser>
          <c:idx val="144"/>
          <c:order val="144"/>
          <c:tx>
            <c:strRef>
              <c:f>Sheet1!$F$147</c:f>
              <c:strCache>
                <c:ptCount val="1"/>
                <c:pt idx="0">
                  <c:v>Winter Village Market</c:v>
                </c:pt>
              </c:strCache>
            </c:strRef>
          </c:tx>
          <c:spPr>
            <a:ln w="19050" cap="rnd">
              <a:solidFill>
                <a:schemeClr val="accent1">
                  <a:lumMod val="70000"/>
                  <a:lumOff val="30000"/>
                </a:schemeClr>
              </a:solid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Sheet1!$H$147:$AV$147</c:f>
              <c:numCache>
                <c:formatCode>General</c:formatCode>
                <c:ptCount val="41"/>
                <c:pt idx="0">
                  <c:v>129.4</c:v>
                </c:pt>
                <c:pt idx="1">
                  <c:v>129.53</c:v>
                </c:pt>
                <c:pt idx="2">
                  <c:v>129.27000000000001</c:v>
                </c:pt>
                <c:pt idx="3">
                  <c:v>127.33</c:v>
                </c:pt>
                <c:pt idx="4">
                  <c:v>127.33</c:v>
                </c:pt>
                <c:pt idx="5">
                  <c:v>120.13</c:v>
                </c:pt>
                <c:pt idx="6">
                  <c:v>112.2</c:v>
                </c:pt>
                <c:pt idx="7">
                  <c:v>114.67</c:v>
                </c:pt>
                <c:pt idx="8">
                  <c:v>128.93</c:v>
                </c:pt>
                <c:pt idx="9">
                  <c:v>142.33000000000001</c:v>
                </c:pt>
                <c:pt idx="10">
                  <c:v>126.35</c:v>
                </c:pt>
                <c:pt idx="11">
                  <c:v>131.56</c:v>
                </c:pt>
                <c:pt idx="12">
                  <c:v>133</c:v>
                </c:pt>
                <c:pt idx="13">
                  <c:v>131</c:v>
                </c:pt>
                <c:pt idx="14">
                  <c:v>132</c:v>
                </c:pt>
                <c:pt idx="15">
                  <c:v>132</c:v>
                </c:pt>
                <c:pt idx="16">
                  <c:v>117</c:v>
                </c:pt>
                <c:pt idx="17">
                  <c:v>119</c:v>
                </c:pt>
                <c:pt idx="18">
                  <c:v>118</c:v>
                </c:pt>
                <c:pt idx="19">
                  <c:v>132</c:v>
                </c:pt>
                <c:pt idx="20">
                  <c:v>127</c:v>
                </c:pt>
                <c:pt idx="21">
                  <c:v>144</c:v>
                </c:pt>
                <c:pt idx="22">
                  <c:v>147</c:v>
                </c:pt>
                <c:pt idx="23">
                  <c:v>156</c:v>
                </c:pt>
                <c:pt idx="24">
                  <c:v>152.29</c:v>
                </c:pt>
                <c:pt idx="25">
                  <c:v>148.58000000000001</c:v>
                </c:pt>
                <c:pt idx="26">
                  <c:v>139.47</c:v>
                </c:pt>
                <c:pt idx="27">
                  <c:v>128.93</c:v>
                </c:pt>
                <c:pt idx="28">
                  <c:v>124</c:v>
                </c:pt>
                <c:pt idx="29">
                  <c:v>133.53</c:v>
                </c:pt>
                <c:pt idx="30">
                  <c:v>135.93</c:v>
                </c:pt>
                <c:pt idx="31">
                  <c:v>139.27000000000001</c:v>
                </c:pt>
                <c:pt idx="32">
                  <c:v>143.47</c:v>
                </c:pt>
                <c:pt idx="33">
                  <c:v>143.31</c:v>
                </c:pt>
                <c:pt idx="34">
                  <c:v>152.75</c:v>
                </c:pt>
                <c:pt idx="35">
                  <c:v>152.99</c:v>
                </c:pt>
                <c:pt idx="36">
                  <c:v>151.58000000000001</c:v>
                </c:pt>
                <c:pt idx="37">
                  <c:v>163.4</c:v>
                </c:pt>
                <c:pt idx="38">
                  <c:v>165.07</c:v>
                </c:pt>
                <c:pt idx="39">
                  <c:v>168.13</c:v>
                </c:pt>
                <c:pt idx="40">
                  <c:v>166.53</c:v>
                </c:pt>
              </c:numCache>
            </c:numRef>
          </c:yVal>
          <c:smooth val="1"/>
          <c:extLst>
            <c:ext xmlns:c16="http://schemas.microsoft.com/office/drawing/2014/chart" uri="{C3380CC4-5D6E-409C-BE32-E72D297353CC}">
              <c16:uniqueId val="{00000090-6E30-4620-A848-B70B47E93EC0}"/>
            </c:ext>
          </c:extLst>
        </c:ser>
        <c:ser>
          <c:idx val="145"/>
          <c:order val="145"/>
          <c:tx>
            <c:strRef>
              <c:f>Sheet1!$F$148</c:f>
              <c:strCache>
                <c:ptCount val="1"/>
                <c:pt idx="0">
                  <c:v>Maersk Line Triple-E</c:v>
                </c:pt>
              </c:strCache>
            </c:strRef>
          </c:tx>
          <c:spPr>
            <a:ln w="19050" cap="rnd">
              <a:solidFill>
                <a:schemeClr val="accent2">
                  <a:lumMod val="70000"/>
                  <a:lumOff val="30000"/>
                </a:schemeClr>
              </a:solid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Sheet1!$H$148:$AV$148</c:f>
              <c:numCache>
                <c:formatCode>General</c:formatCode>
                <c:ptCount val="41"/>
                <c:pt idx="0">
                  <c:v>218.24</c:v>
                </c:pt>
                <c:pt idx="1">
                  <c:v>237.2</c:v>
                </c:pt>
                <c:pt idx="2">
                  <c:v>226.25</c:v>
                </c:pt>
                <c:pt idx="3">
                  <c:v>227.67</c:v>
                </c:pt>
                <c:pt idx="4">
                  <c:v>225.73</c:v>
                </c:pt>
                <c:pt idx="5">
                  <c:v>226.67</c:v>
                </c:pt>
                <c:pt idx="6">
                  <c:v>236.87</c:v>
                </c:pt>
                <c:pt idx="7">
                  <c:v>241.18</c:v>
                </c:pt>
                <c:pt idx="8">
                  <c:v>237.72</c:v>
                </c:pt>
                <c:pt idx="9">
                  <c:v>247</c:v>
                </c:pt>
                <c:pt idx="10">
                  <c:v>234.84</c:v>
                </c:pt>
                <c:pt idx="11">
                  <c:v>232.7</c:v>
                </c:pt>
                <c:pt idx="12">
                  <c:v>228</c:v>
                </c:pt>
                <c:pt idx="13">
                  <c:v>231</c:v>
                </c:pt>
                <c:pt idx="14">
                  <c:v>243</c:v>
                </c:pt>
                <c:pt idx="15">
                  <c:v>232</c:v>
                </c:pt>
                <c:pt idx="16">
                  <c:v>237</c:v>
                </c:pt>
                <c:pt idx="17">
                  <c:v>231</c:v>
                </c:pt>
                <c:pt idx="18">
                  <c:v>239</c:v>
                </c:pt>
                <c:pt idx="19">
                  <c:v>242</c:v>
                </c:pt>
                <c:pt idx="20">
                  <c:v>246</c:v>
                </c:pt>
                <c:pt idx="21">
                  <c:v>264</c:v>
                </c:pt>
                <c:pt idx="22">
                  <c:v>242</c:v>
                </c:pt>
                <c:pt idx="23">
                  <c:v>237</c:v>
                </c:pt>
                <c:pt idx="24">
                  <c:v>231.23500000000001</c:v>
                </c:pt>
                <c:pt idx="25">
                  <c:v>225.47</c:v>
                </c:pt>
                <c:pt idx="26">
                  <c:v>214.47</c:v>
                </c:pt>
                <c:pt idx="27">
                  <c:v>220.2</c:v>
                </c:pt>
                <c:pt idx="28">
                  <c:v>238.85</c:v>
                </c:pt>
                <c:pt idx="29">
                  <c:v>225.2</c:v>
                </c:pt>
                <c:pt idx="30">
                  <c:v>233.07</c:v>
                </c:pt>
                <c:pt idx="31">
                  <c:v>230.4</c:v>
                </c:pt>
                <c:pt idx="32">
                  <c:v>214.2</c:v>
                </c:pt>
                <c:pt idx="33">
                  <c:v>210.67</c:v>
                </c:pt>
                <c:pt idx="34">
                  <c:v>221.13</c:v>
                </c:pt>
                <c:pt idx="35">
                  <c:v>235.47</c:v>
                </c:pt>
                <c:pt idx="36">
                  <c:v>218.29</c:v>
                </c:pt>
                <c:pt idx="37">
                  <c:v>214.53</c:v>
                </c:pt>
                <c:pt idx="38">
                  <c:v>212.2</c:v>
                </c:pt>
                <c:pt idx="39">
                  <c:v>209.33</c:v>
                </c:pt>
                <c:pt idx="40">
                  <c:v>223.53</c:v>
                </c:pt>
              </c:numCache>
            </c:numRef>
          </c:yVal>
          <c:smooth val="1"/>
          <c:extLst>
            <c:ext xmlns:c16="http://schemas.microsoft.com/office/drawing/2014/chart" uri="{C3380CC4-5D6E-409C-BE32-E72D297353CC}">
              <c16:uniqueId val="{00000091-6E30-4620-A848-B70B47E93EC0}"/>
            </c:ext>
          </c:extLst>
        </c:ser>
        <c:ser>
          <c:idx val="146"/>
          <c:order val="146"/>
          <c:tx>
            <c:strRef>
              <c:f>Sheet1!$F$149</c:f>
              <c:strCache>
                <c:ptCount val="1"/>
                <c:pt idx="0">
                  <c:v>Mini Cooper MK VII</c:v>
                </c:pt>
              </c:strCache>
            </c:strRef>
          </c:tx>
          <c:spPr>
            <a:ln w="19050" cap="rnd">
              <a:solidFill>
                <a:schemeClr val="accent3">
                  <a:lumMod val="70000"/>
                  <a:lumOff val="30000"/>
                </a:schemeClr>
              </a:solid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Sheet1!$H$149:$AV$149</c:f>
              <c:numCache>
                <c:formatCode>General</c:formatCode>
                <c:ptCount val="41"/>
                <c:pt idx="0">
                  <c:v>87.48</c:v>
                </c:pt>
                <c:pt idx="1">
                  <c:v>89.73</c:v>
                </c:pt>
                <c:pt idx="2">
                  <c:v>95.87</c:v>
                </c:pt>
                <c:pt idx="3">
                  <c:v>93.53</c:v>
                </c:pt>
                <c:pt idx="4">
                  <c:v>90.53</c:v>
                </c:pt>
                <c:pt idx="5">
                  <c:v>90.27</c:v>
                </c:pt>
                <c:pt idx="6">
                  <c:v>87.93</c:v>
                </c:pt>
                <c:pt idx="7">
                  <c:v>92.07</c:v>
                </c:pt>
                <c:pt idx="8">
                  <c:v>91.07</c:v>
                </c:pt>
                <c:pt idx="9">
                  <c:v>81.069999999999993</c:v>
                </c:pt>
                <c:pt idx="10">
                  <c:v>78.069999999999993</c:v>
                </c:pt>
                <c:pt idx="11">
                  <c:v>96.93</c:v>
                </c:pt>
                <c:pt idx="12">
                  <c:v>99</c:v>
                </c:pt>
                <c:pt idx="13">
                  <c:v>92</c:v>
                </c:pt>
                <c:pt idx="14">
                  <c:v>87</c:v>
                </c:pt>
                <c:pt idx="15">
                  <c:v>89</c:v>
                </c:pt>
                <c:pt idx="16">
                  <c:v>89</c:v>
                </c:pt>
                <c:pt idx="17">
                  <c:v>82</c:v>
                </c:pt>
                <c:pt idx="18">
                  <c:v>84</c:v>
                </c:pt>
                <c:pt idx="19">
                  <c:v>92</c:v>
                </c:pt>
                <c:pt idx="20">
                  <c:v>84</c:v>
                </c:pt>
                <c:pt idx="21">
                  <c:v>87</c:v>
                </c:pt>
                <c:pt idx="22">
                  <c:v>77</c:v>
                </c:pt>
                <c:pt idx="23">
                  <c:v>80</c:v>
                </c:pt>
                <c:pt idx="24">
                  <c:v>81.64500000000001</c:v>
                </c:pt>
                <c:pt idx="25">
                  <c:v>83.29</c:v>
                </c:pt>
                <c:pt idx="26">
                  <c:v>79.819999999999993</c:v>
                </c:pt>
                <c:pt idx="27">
                  <c:v>82.09</c:v>
                </c:pt>
                <c:pt idx="28">
                  <c:v>76.2</c:v>
                </c:pt>
                <c:pt idx="29">
                  <c:v>71.53</c:v>
                </c:pt>
                <c:pt idx="30">
                  <c:v>70.88</c:v>
                </c:pt>
                <c:pt idx="31">
                  <c:v>75.67</c:v>
                </c:pt>
                <c:pt idx="32">
                  <c:v>73</c:v>
                </c:pt>
                <c:pt idx="33">
                  <c:v>76.47</c:v>
                </c:pt>
                <c:pt idx="34">
                  <c:v>85.47</c:v>
                </c:pt>
                <c:pt idx="35">
                  <c:v>89.24</c:v>
                </c:pt>
                <c:pt idx="36">
                  <c:v>89.58</c:v>
                </c:pt>
                <c:pt idx="37">
                  <c:v>81.93</c:v>
                </c:pt>
                <c:pt idx="38">
                  <c:v>78.38</c:v>
                </c:pt>
                <c:pt idx="39">
                  <c:v>92.05</c:v>
                </c:pt>
                <c:pt idx="40">
                  <c:v>93.37</c:v>
                </c:pt>
              </c:numCache>
            </c:numRef>
          </c:yVal>
          <c:smooth val="1"/>
          <c:extLst>
            <c:ext xmlns:c16="http://schemas.microsoft.com/office/drawing/2014/chart" uri="{C3380CC4-5D6E-409C-BE32-E72D297353CC}">
              <c16:uniqueId val="{00000092-6E30-4620-A848-B70B47E93EC0}"/>
            </c:ext>
          </c:extLst>
        </c:ser>
        <c:ser>
          <c:idx val="147"/>
          <c:order val="147"/>
          <c:tx>
            <c:strRef>
              <c:f>Sheet1!$F$150</c:f>
              <c:strCache>
                <c:ptCount val="1"/>
                <c:pt idx="0">
                  <c:v>Parisian Restaurant</c:v>
                </c:pt>
              </c:strCache>
            </c:strRef>
          </c:tx>
          <c:spPr>
            <a:ln w="19050" cap="rnd">
              <a:solidFill>
                <a:schemeClr val="accent4">
                  <a:lumMod val="70000"/>
                  <a:lumOff val="30000"/>
                </a:schemeClr>
              </a:solid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Sheet1!$H$150:$AV$150</c:f>
              <c:numCache>
                <c:formatCode>General</c:formatCode>
                <c:ptCount val="41"/>
                <c:pt idx="0">
                  <c:v>126.37</c:v>
                </c:pt>
                <c:pt idx="1">
                  <c:v>161.33000000000001</c:v>
                </c:pt>
                <c:pt idx="2">
                  <c:v>157.6</c:v>
                </c:pt>
                <c:pt idx="3">
                  <c:v>159.6</c:v>
                </c:pt>
                <c:pt idx="4">
                  <c:v>165.76</c:v>
                </c:pt>
                <c:pt idx="5">
                  <c:v>159.07</c:v>
                </c:pt>
                <c:pt idx="6">
                  <c:v>162.19999999999999</c:v>
                </c:pt>
                <c:pt idx="7">
                  <c:v>150.47</c:v>
                </c:pt>
                <c:pt idx="8">
                  <c:v>147.07</c:v>
                </c:pt>
                <c:pt idx="9">
                  <c:v>153.33000000000001</c:v>
                </c:pt>
                <c:pt idx="10">
                  <c:v>155.47</c:v>
                </c:pt>
                <c:pt idx="11">
                  <c:v>144.33000000000001</c:v>
                </c:pt>
                <c:pt idx="12">
                  <c:v>149</c:v>
                </c:pt>
                <c:pt idx="13">
                  <c:v>142</c:v>
                </c:pt>
                <c:pt idx="14">
                  <c:v>152</c:v>
                </c:pt>
                <c:pt idx="15">
                  <c:v>142</c:v>
                </c:pt>
                <c:pt idx="16">
                  <c:v>145</c:v>
                </c:pt>
                <c:pt idx="17">
                  <c:v>132</c:v>
                </c:pt>
                <c:pt idx="18">
                  <c:v>133</c:v>
                </c:pt>
                <c:pt idx="19">
                  <c:v>153</c:v>
                </c:pt>
                <c:pt idx="20">
                  <c:v>138</c:v>
                </c:pt>
                <c:pt idx="21">
                  <c:v>143</c:v>
                </c:pt>
                <c:pt idx="22">
                  <c:v>142</c:v>
                </c:pt>
                <c:pt idx="23">
                  <c:v>138</c:v>
                </c:pt>
                <c:pt idx="24">
                  <c:v>140.215</c:v>
                </c:pt>
                <c:pt idx="25">
                  <c:v>142.43</c:v>
                </c:pt>
                <c:pt idx="26">
                  <c:v>145.44</c:v>
                </c:pt>
                <c:pt idx="27">
                  <c:v>151.53</c:v>
                </c:pt>
                <c:pt idx="28">
                  <c:v>135.94999999999999</c:v>
                </c:pt>
                <c:pt idx="29">
                  <c:v>144.49</c:v>
                </c:pt>
                <c:pt idx="30">
                  <c:v>149.5</c:v>
                </c:pt>
                <c:pt idx="31">
                  <c:v>146.63999999999999</c:v>
                </c:pt>
                <c:pt idx="32">
                  <c:v>149.07</c:v>
                </c:pt>
                <c:pt idx="33">
                  <c:v>129.36000000000001</c:v>
                </c:pt>
                <c:pt idx="34">
                  <c:v>131.35</c:v>
                </c:pt>
                <c:pt idx="35">
                  <c:v>131.75</c:v>
                </c:pt>
                <c:pt idx="36">
                  <c:v>151.38999999999999</c:v>
                </c:pt>
                <c:pt idx="37">
                  <c:v>151.27000000000001</c:v>
                </c:pt>
                <c:pt idx="38">
                  <c:v>123.63</c:v>
                </c:pt>
                <c:pt idx="39">
                  <c:v>132</c:v>
                </c:pt>
                <c:pt idx="40">
                  <c:v>125.44</c:v>
                </c:pt>
              </c:numCache>
            </c:numRef>
          </c:yVal>
          <c:smooth val="1"/>
          <c:extLst>
            <c:ext xmlns:c16="http://schemas.microsoft.com/office/drawing/2014/chart" uri="{C3380CC4-5D6E-409C-BE32-E72D297353CC}">
              <c16:uniqueId val="{00000093-6E30-4620-A848-B70B47E93EC0}"/>
            </c:ext>
          </c:extLst>
        </c:ser>
        <c:ser>
          <c:idx val="148"/>
          <c:order val="148"/>
          <c:tx>
            <c:strRef>
              <c:f>Sheet1!$F$151</c:f>
              <c:strCache>
                <c:ptCount val="1"/>
                <c:pt idx="0">
                  <c:v>Fairground Mixer</c:v>
                </c:pt>
              </c:strCache>
            </c:strRef>
          </c:tx>
          <c:spPr>
            <a:ln w="19050" cap="rnd">
              <a:solidFill>
                <a:schemeClr val="accent5">
                  <a:lumMod val="70000"/>
                  <a:lumOff val="30000"/>
                </a:schemeClr>
              </a:solid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Sheet1!$H$151:$AV$151</c:f>
              <c:numCache>
                <c:formatCode>General</c:formatCode>
                <c:ptCount val="41"/>
                <c:pt idx="0">
                  <c:v>138.33000000000001</c:v>
                </c:pt>
                <c:pt idx="1">
                  <c:v>143.93</c:v>
                </c:pt>
                <c:pt idx="2">
                  <c:v>140.4</c:v>
                </c:pt>
                <c:pt idx="3">
                  <c:v>140.4</c:v>
                </c:pt>
                <c:pt idx="4">
                  <c:v>138.87</c:v>
                </c:pt>
                <c:pt idx="5">
                  <c:v>133.72999999999999</c:v>
                </c:pt>
                <c:pt idx="6">
                  <c:v>131</c:v>
                </c:pt>
                <c:pt idx="7">
                  <c:v>130.07</c:v>
                </c:pt>
                <c:pt idx="8">
                  <c:v>121.13</c:v>
                </c:pt>
                <c:pt idx="9">
                  <c:v>132.6</c:v>
                </c:pt>
                <c:pt idx="10">
                  <c:v>128.47</c:v>
                </c:pt>
                <c:pt idx="11">
                  <c:v>140.93</c:v>
                </c:pt>
                <c:pt idx="12">
                  <c:v>164</c:v>
                </c:pt>
                <c:pt idx="13">
                  <c:v>195</c:v>
                </c:pt>
                <c:pt idx="14">
                  <c:v>190</c:v>
                </c:pt>
                <c:pt idx="15">
                  <c:v>189</c:v>
                </c:pt>
                <c:pt idx="16">
                  <c:v>204</c:v>
                </c:pt>
                <c:pt idx="17">
                  <c:v>199</c:v>
                </c:pt>
                <c:pt idx="18">
                  <c:v>201</c:v>
                </c:pt>
                <c:pt idx="19">
                  <c:v>190</c:v>
                </c:pt>
                <c:pt idx="20">
                  <c:v>195</c:v>
                </c:pt>
                <c:pt idx="21">
                  <c:v>178</c:v>
                </c:pt>
                <c:pt idx="22">
                  <c:v>192</c:v>
                </c:pt>
                <c:pt idx="23">
                  <c:v>196</c:v>
                </c:pt>
                <c:pt idx="24">
                  <c:v>193.1</c:v>
                </c:pt>
                <c:pt idx="25">
                  <c:v>190.2</c:v>
                </c:pt>
                <c:pt idx="26">
                  <c:v>185.4</c:v>
                </c:pt>
                <c:pt idx="27">
                  <c:v>166.58</c:v>
                </c:pt>
                <c:pt idx="28">
                  <c:v>210.26</c:v>
                </c:pt>
                <c:pt idx="29">
                  <c:v>206.88</c:v>
                </c:pt>
                <c:pt idx="30">
                  <c:v>221.2</c:v>
                </c:pt>
                <c:pt idx="31">
                  <c:v>211.27</c:v>
                </c:pt>
                <c:pt idx="32">
                  <c:v>221.28</c:v>
                </c:pt>
                <c:pt idx="33">
                  <c:v>209.65</c:v>
                </c:pt>
                <c:pt idx="34">
                  <c:v>216.27</c:v>
                </c:pt>
                <c:pt idx="35">
                  <c:v>207.41</c:v>
                </c:pt>
                <c:pt idx="36">
                  <c:v>193.86</c:v>
                </c:pt>
                <c:pt idx="37">
                  <c:v>198.94</c:v>
                </c:pt>
                <c:pt idx="38">
                  <c:v>198.17</c:v>
                </c:pt>
                <c:pt idx="39">
                  <c:v>203.07</c:v>
                </c:pt>
                <c:pt idx="40">
                  <c:v>199.67</c:v>
                </c:pt>
              </c:numCache>
            </c:numRef>
          </c:yVal>
          <c:smooth val="1"/>
          <c:extLst>
            <c:ext xmlns:c16="http://schemas.microsoft.com/office/drawing/2014/chart" uri="{C3380CC4-5D6E-409C-BE32-E72D297353CC}">
              <c16:uniqueId val="{00000094-6E30-4620-A848-B70B47E93EC0}"/>
            </c:ext>
          </c:extLst>
        </c:ser>
        <c:ser>
          <c:idx val="149"/>
          <c:order val="149"/>
          <c:tx>
            <c:strRef>
              <c:f>Sheet1!$F$152</c:f>
              <c:strCache>
                <c:ptCount val="1"/>
                <c:pt idx="0">
                  <c:v>Santa's Workshop</c:v>
                </c:pt>
              </c:strCache>
            </c:strRef>
          </c:tx>
          <c:spPr>
            <a:ln w="19050" cap="rnd">
              <a:solidFill>
                <a:schemeClr val="accent6">
                  <a:lumMod val="70000"/>
                  <a:lumOff val="30000"/>
                </a:schemeClr>
              </a:solid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Sheet1!$H$152:$AV$152</c:f>
              <c:numCache>
                <c:formatCode>General</c:formatCode>
                <c:ptCount val="41"/>
                <c:pt idx="0">
                  <c:v>80.569999999999993</c:v>
                </c:pt>
                <c:pt idx="1">
                  <c:v>76.55</c:v>
                </c:pt>
                <c:pt idx="2">
                  <c:v>73.599999999999994</c:v>
                </c:pt>
                <c:pt idx="3">
                  <c:v>64.73</c:v>
                </c:pt>
                <c:pt idx="4">
                  <c:v>62.2</c:v>
                </c:pt>
                <c:pt idx="5">
                  <c:v>63.87</c:v>
                </c:pt>
                <c:pt idx="6">
                  <c:v>67.73</c:v>
                </c:pt>
                <c:pt idx="7">
                  <c:v>62.56</c:v>
                </c:pt>
                <c:pt idx="8">
                  <c:v>63.07</c:v>
                </c:pt>
                <c:pt idx="9">
                  <c:v>64.38</c:v>
                </c:pt>
                <c:pt idx="10">
                  <c:v>69.260000000000005</c:v>
                </c:pt>
                <c:pt idx="11">
                  <c:v>73.58</c:v>
                </c:pt>
                <c:pt idx="12">
                  <c:v>88</c:v>
                </c:pt>
                <c:pt idx="13">
                  <c:v>85</c:v>
                </c:pt>
                <c:pt idx="14">
                  <c:v>90</c:v>
                </c:pt>
                <c:pt idx="15">
                  <c:v>89</c:v>
                </c:pt>
                <c:pt idx="16">
                  <c:v>78</c:v>
                </c:pt>
                <c:pt idx="17">
                  <c:v>83</c:v>
                </c:pt>
                <c:pt idx="18">
                  <c:v>86</c:v>
                </c:pt>
                <c:pt idx="19">
                  <c:v>88</c:v>
                </c:pt>
                <c:pt idx="20">
                  <c:v>91</c:v>
                </c:pt>
                <c:pt idx="21">
                  <c:v>99</c:v>
                </c:pt>
                <c:pt idx="22">
                  <c:v>105</c:v>
                </c:pt>
                <c:pt idx="23">
                  <c:v>117</c:v>
                </c:pt>
                <c:pt idx="24">
                  <c:v>122.63500000000001</c:v>
                </c:pt>
                <c:pt idx="25">
                  <c:v>128.27000000000001</c:v>
                </c:pt>
                <c:pt idx="26">
                  <c:v>118.27</c:v>
                </c:pt>
                <c:pt idx="27">
                  <c:v>112.71</c:v>
                </c:pt>
                <c:pt idx="28">
                  <c:v>118.36</c:v>
                </c:pt>
                <c:pt idx="29">
                  <c:v>89</c:v>
                </c:pt>
                <c:pt idx="30">
                  <c:v>99.6</c:v>
                </c:pt>
                <c:pt idx="31">
                  <c:v>101.2</c:v>
                </c:pt>
                <c:pt idx="32">
                  <c:v>110.96</c:v>
                </c:pt>
                <c:pt idx="33">
                  <c:v>106.47</c:v>
                </c:pt>
                <c:pt idx="34">
                  <c:v>106.47</c:v>
                </c:pt>
                <c:pt idx="35">
                  <c:v>132.71</c:v>
                </c:pt>
                <c:pt idx="36">
                  <c:v>134.28</c:v>
                </c:pt>
                <c:pt idx="37">
                  <c:v>127.6</c:v>
                </c:pt>
                <c:pt idx="38">
                  <c:v>133.87</c:v>
                </c:pt>
                <c:pt idx="39">
                  <c:v>119.27</c:v>
                </c:pt>
                <c:pt idx="40">
                  <c:v>117.73</c:v>
                </c:pt>
              </c:numCache>
            </c:numRef>
          </c:yVal>
          <c:smooth val="1"/>
          <c:extLst>
            <c:ext xmlns:c16="http://schemas.microsoft.com/office/drawing/2014/chart" uri="{C3380CC4-5D6E-409C-BE32-E72D297353CC}">
              <c16:uniqueId val="{00000095-6E30-4620-A848-B70B47E93EC0}"/>
            </c:ext>
          </c:extLst>
        </c:ser>
        <c:ser>
          <c:idx val="150"/>
          <c:order val="150"/>
          <c:tx>
            <c:strRef>
              <c:f>Sheet1!$F$153</c:f>
              <c:strCache>
                <c:ptCount val="1"/>
                <c:pt idx="0">
                  <c:v>Detective's Office</c:v>
                </c:pt>
              </c:strCache>
            </c:strRef>
          </c:tx>
          <c:spPr>
            <a:ln w="19050" cap="rnd">
              <a:solidFill>
                <a:schemeClr val="accent1">
                  <a:lumMod val="70000"/>
                </a:schemeClr>
              </a:solidFill>
              <a:round/>
            </a:ln>
            <a:effectLst/>
          </c:spPr>
          <c:marker>
            <c:symbol val="circle"/>
            <c:size val="5"/>
            <c:spPr>
              <a:solidFill>
                <a:schemeClr val="accent1">
                  <a:lumMod val="70000"/>
                </a:schemeClr>
              </a:solidFill>
              <a:ln w="9525">
                <a:solidFill>
                  <a:schemeClr val="accent1">
                    <a:lumMod val="7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Sheet1!$H$153:$AV$153</c:f>
              <c:numCache>
                <c:formatCode>General</c:formatCode>
                <c:ptCount val="41"/>
                <c:pt idx="0">
                  <c:v>151.56</c:v>
                </c:pt>
                <c:pt idx="1">
                  <c:v>151.11000000000001</c:v>
                </c:pt>
                <c:pt idx="2">
                  <c:v>160.80000000000001</c:v>
                </c:pt>
                <c:pt idx="3">
                  <c:v>168.33</c:v>
                </c:pt>
                <c:pt idx="4">
                  <c:v>146.38999999999999</c:v>
                </c:pt>
                <c:pt idx="5">
                  <c:v>148.47</c:v>
                </c:pt>
                <c:pt idx="6">
                  <c:v>143.47</c:v>
                </c:pt>
                <c:pt idx="7">
                  <c:v>138.80000000000001</c:v>
                </c:pt>
                <c:pt idx="8">
                  <c:v>163.4</c:v>
                </c:pt>
                <c:pt idx="9">
                  <c:v>157</c:v>
                </c:pt>
                <c:pt idx="10">
                  <c:v>158.13</c:v>
                </c:pt>
                <c:pt idx="11">
                  <c:v>150</c:v>
                </c:pt>
                <c:pt idx="12">
                  <c:v>145</c:v>
                </c:pt>
                <c:pt idx="13">
                  <c:v>148</c:v>
                </c:pt>
                <c:pt idx="14">
                  <c:v>148</c:v>
                </c:pt>
                <c:pt idx="15">
                  <c:v>148</c:v>
                </c:pt>
                <c:pt idx="16">
                  <c:v>139</c:v>
                </c:pt>
                <c:pt idx="17">
                  <c:v>144</c:v>
                </c:pt>
                <c:pt idx="18">
                  <c:v>145</c:v>
                </c:pt>
                <c:pt idx="19">
                  <c:v>114</c:v>
                </c:pt>
                <c:pt idx="20">
                  <c:v>120</c:v>
                </c:pt>
                <c:pt idx="21">
                  <c:v>150</c:v>
                </c:pt>
                <c:pt idx="22">
                  <c:v>137</c:v>
                </c:pt>
                <c:pt idx="23">
                  <c:v>143</c:v>
                </c:pt>
                <c:pt idx="24">
                  <c:v>145.405</c:v>
                </c:pt>
                <c:pt idx="25">
                  <c:v>147.81</c:v>
                </c:pt>
                <c:pt idx="26">
                  <c:v>151.6</c:v>
                </c:pt>
                <c:pt idx="27">
                  <c:v>146.47</c:v>
                </c:pt>
                <c:pt idx="28">
                  <c:v>131</c:v>
                </c:pt>
                <c:pt idx="29">
                  <c:v>129.12</c:v>
                </c:pt>
                <c:pt idx="30">
                  <c:v>128.66999999999999</c:v>
                </c:pt>
                <c:pt idx="31">
                  <c:v>139.80000000000001</c:v>
                </c:pt>
                <c:pt idx="32">
                  <c:v>140.33000000000001</c:v>
                </c:pt>
                <c:pt idx="33">
                  <c:v>123.93</c:v>
                </c:pt>
                <c:pt idx="34">
                  <c:v>130.32</c:v>
                </c:pt>
                <c:pt idx="35">
                  <c:v>170.43</c:v>
                </c:pt>
                <c:pt idx="36">
                  <c:v>199.73</c:v>
                </c:pt>
                <c:pt idx="37">
                  <c:v>200.12</c:v>
                </c:pt>
                <c:pt idx="38">
                  <c:v>205.51</c:v>
                </c:pt>
                <c:pt idx="39">
                  <c:v>223.68</c:v>
                </c:pt>
                <c:pt idx="40">
                  <c:v>234</c:v>
                </c:pt>
              </c:numCache>
            </c:numRef>
          </c:yVal>
          <c:smooth val="1"/>
          <c:extLst>
            <c:ext xmlns:c16="http://schemas.microsoft.com/office/drawing/2014/chart" uri="{C3380CC4-5D6E-409C-BE32-E72D297353CC}">
              <c16:uniqueId val="{00000096-6E30-4620-A848-B70B47E93EC0}"/>
            </c:ext>
          </c:extLst>
        </c:ser>
        <c:ser>
          <c:idx val="151"/>
          <c:order val="151"/>
          <c:tx>
            <c:strRef>
              <c:f>Sheet1!$F$154</c:f>
              <c:strCache>
                <c:ptCount val="1"/>
                <c:pt idx="0">
                  <c:v>Ferris Wheel</c:v>
                </c:pt>
              </c:strCache>
            </c:strRef>
          </c:tx>
          <c:spPr>
            <a:ln w="19050" cap="rnd">
              <a:solidFill>
                <a:schemeClr val="accent2">
                  <a:lumMod val="70000"/>
                </a:schemeClr>
              </a:solidFill>
              <a:round/>
            </a:ln>
            <a:effectLst/>
          </c:spPr>
          <c:marker>
            <c:symbol val="circle"/>
            <c:size val="5"/>
            <c:spPr>
              <a:solidFill>
                <a:schemeClr val="accent2">
                  <a:lumMod val="70000"/>
                </a:schemeClr>
              </a:solidFill>
              <a:ln w="9525">
                <a:solidFill>
                  <a:schemeClr val="accent2">
                    <a:lumMod val="7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Sheet1!$H$154:$AV$154</c:f>
              <c:numCache>
                <c:formatCode>General</c:formatCode>
                <c:ptCount val="41"/>
                <c:pt idx="0">
                  <c:v>194.45</c:v>
                </c:pt>
                <c:pt idx="1">
                  <c:v>189.68</c:v>
                </c:pt>
                <c:pt idx="2">
                  <c:v>198.96</c:v>
                </c:pt>
                <c:pt idx="3">
                  <c:v>200.8</c:v>
                </c:pt>
                <c:pt idx="4">
                  <c:v>192.67</c:v>
                </c:pt>
                <c:pt idx="5">
                  <c:v>182.73</c:v>
                </c:pt>
                <c:pt idx="6">
                  <c:v>181.33</c:v>
                </c:pt>
                <c:pt idx="7">
                  <c:v>185.87</c:v>
                </c:pt>
                <c:pt idx="8">
                  <c:v>188.94</c:v>
                </c:pt>
                <c:pt idx="9">
                  <c:v>182.2</c:v>
                </c:pt>
                <c:pt idx="10">
                  <c:v>179.4</c:v>
                </c:pt>
                <c:pt idx="11">
                  <c:v>191.33</c:v>
                </c:pt>
                <c:pt idx="12">
                  <c:v>176</c:v>
                </c:pt>
                <c:pt idx="13">
                  <c:v>169</c:v>
                </c:pt>
                <c:pt idx="14">
                  <c:v>182</c:v>
                </c:pt>
                <c:pt idx="15">
                  <c:v>161</c:v>
                </c:pt>
                <c:pt idx="16">
                  <c:v>177</c:v>
                </c:pt>
                <c:pt idx="17">
                  <c:v>180</c:v>
                </c:pt>
                <c:pt idx="18">
                  <c:v>187</c:v>
                </c:pt>
                <c:pt idx="19">
                  <c:v>173</c:v>
                </c:pt>
                <c:pt idx="20">
                  <c:v>167</c:v>
                </c:pt>
                <c:pt idx="21">
                  <c:v>159</c:v>
                </c:pt>
                <c:pt idx="22">
                  <c:v>170</c:v>
                </c:pt>
                <c:pt idx="23">
                  <c:v>170</c:v>
                </c:pt>
                <c:pt idx="24">
                  <c:v>164.76499999999999</c:v>
                </c:pt>
                <c:pt idx="25">
                  <c:v>159.53</c:v>
                </c:pt>
                <c:pt idx="26">
                  <c:v>170</c:v>
                </c:pt>
                <c:pt idx="27">
                  <c:v>160.47999999999999</c:v>
                </c:pt>
                <c:pt idx="28">
                  <c:v>150.05000000000001</c:v>
                </c:pt>
                <c:pt idx="29">
                  <c:v>165.47</c:v>
                </c:pt>
                <c:pt idx="30">
                  <c:v>189.56</c:v>
                </c:pt>
                <c:pt idx="31">
                  <c:v>182.33</c:v>
                </c:pt>
                <c:pt idx="32">
                  <c:v>182.4</c:v>
                </c:pt>
                <c:pt idx="33">
                  <c:v>166.93</c:v>
                </c:pt>
                <c:pt idx="34">
                  <c:v>159.22999999999999</c:v>
                </c:pt>
                <c:pt idx="35">
                  <c:v>218.41</c:v>
                </c:pt>
                <c:pt idx="36">
                  <c:v>216.32</c:v>
                </c:pt>
                <c:pt idx="37">
                  <c:v>201.2</c:v>
                </c:pt>
                <c:pt idx="38">
                  <c:v>214.52</c:v>
                </c:pt>
                <c:pt idx="39">
                  <c:v>227.74</c:v>
                </c:pt>
                <c:pt idx="40">
                  <c:v>232.92</c:v>
                </c:pt>
              </c:numCache>
            </c:numRef>
          </c:yVal>
          <c:smooth val="1"/>
          <c:extLst>
            <c:ext xmlns:c16="http://schemas.microsoft.com/office/drawing/2014/chart" uri="{C3380CC4-5D6E-409C-BE32-E72D297353CC}">
              <c16:uniqueId val="{00000097-6E30-4620-A848-B70B47E93EC0}"/>
            </c:ext>
          </c:extLst>
        </c:ser>
        <c:ser>
          <c:idx val="152"/>
          <c:order val="152"/>
          <c:tx>
            <c:strRef>
              <c:f>Sheet1!$F$155</c:f>
              <c:strCache>
                <c:ptCount val="1"/>
                <c:pt idx="0">
                  <c:v>Ferrari F40</c:v>
                </c:pt>
              </c:strCache>
            </c:strRef>
          </c:tx>
          <c:spPr>
            <a:ln w="19050" cap="rnd">
              <a:solidFill>
                <a:schemeClr val="accent3">
                  <a:lumMod val="70000"/>
                </a:schemeClr>
              </a:solidFill>
              <a:round/>
            </a:ln>
            <a:effectLst/>
          </c:spPr>
          <c:marker>
            <c:symbol val="circle"/>
            <c:size val="5"/>
            <c:spPr>
              <a:solidFill>
                <a:schemeClr val="accent3">
                  <a:lumMod val="70000"/>
                </a:schemeClr>
              </a:solidFill>
              <a:ln w="9525">
                <a:solidFill>
                  <a:schemeClr val="accent3">
                    <a:lumMod val="7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Sheet1!$H$155:$AV$155</c:f>
              <c:numCache>
                <c:formatCode>General</c:formatCode>
                <c:ptCount val="41"/>
                <c:pt idx="0">
                  <c:v>119.94</c:v>
                </c:pt>
                <c:pt idx="1">
                  <c:v>107.13</c:v>
                </c:pt>
                <c:pt idx="2">
                  <c:v>94.13</c:v>
                </c:pt>
                <c:pt idx="3">
                  <c:v>94.13</c:v>
                </c:pt>
                <c:pt idx="4">
                  <c:v>94.13</c:v>
                </c:pt>
                <c:pt idx="5">
                  <c:v>94.13</c:v>
                </c:pt>
                <c:pt idx="6">
                  <c:v>92.73</c:v>
                </c:pt>
                <c:pt idx="7">
                  <c:v>92.33</c:v>
                </c:pt>
                <c:pt idx="8">
                  <c:v>93.67</c:v>
                </c:pt>
                <c:pt idx="9">
                  <c:v>91.93</c:v>
                </c:pt>
                <c:pt idx="10">
                  <c:v>105.53</c:v>
                </c:pt>
                <c:pt idx="11">
                  <c:v>88.17</c:v>
                </c:pt>
                <c:pt idx="12">
                  <c:v>105</c:v>
                </c:pt>
                <c:pt idx="13">
                  <c:v>97</c:v>
                </c:pt>
                <c:pt idx="14">
                  <c:v>94</c:v>
                </c:pt>
                <c:pt idx="15">
                  <c:v>91</c:v>
                </c:pt>
                <c:pt idx="16">
                  <c:v>92</c:v>
                </c:pt>
                <c:pt idx="17">
                  <c:v>84</c:v>
                </c:pt>
                <c:pt idx="18">
                  <c:v>89</c:v>
                </c:pt>
                <c:pt idx="19">
                  <c:v>86</c:v>
                </c:pt>
                <c:pt idx="20">
                  <c:v>83</c:v>
                </c:pt>
                <c:pt idx="21">
                  <c:v>82</c:v>
                </c:pt>
                <c:pt idx="22">
                  <c:v>86</c:v>
                </c:pt>
                <c:pt idx="23">
                  <c:v>110</c:v>
                </c:pt>
                <c:pt idx="24">
                  <c:v>124.15</c:v>
                </c:pt>
                <c:pt idx="25">
                  <c:v>138.30000000000001</c:v>
                </c:pt>
                <c:pt idx="26">
                  <c:v>136.24</c:v>
                </c:pt>
                <c:pt idx="27">
                  <c:v>143.1</c:v>
                </c:pt>
                <c:pt idx="28">
                  <c:v>137.71</c:v>
                </c:pt>
                <c:pt idx="29">
                  <c:v>117.06</c:v>
                </c:pt>
                <c:pt idx="30">
                  <c:v>136.19999999999999</c:v>
                </c:pt>
                <c:pt idx="31">
                  <c:v>141.54</c:v>
                </c:pt>
                <c:pt idx="32">
                  <c:v>144.75</c:v>
                </c:pt>
                <c:pt idx="33">
                  <c:v>124.71</c:v>
                </c:pt>
                <c:pt idx="34">
                  <c:v>139.38999999999999</c:v>
                </c:pt>
                <c:pt idx="35">
                  <c:v>143.66</c:v>
                </c:pt>
                <c:pt idx="36">
                  <c:v>157.68</c:v>
                </c:pt>
                <c:pt idx="37">
                  <c:v>159.6</c:v>
                </c:pt>
                <c:pt idx="38">
                  <c:v>144.69</c:v>
                </c:pt>
                <c:pt idx="39">
                  <c:v>154.52000000000001</c:v>
                </c:pt>
                <c:pt idx="40">
                  <c:v>162.6</c:v>
                </c:pt>
              </c:numCache>
            </c:numRef>
          </c:yVal>
          <c:smooth val="1"/>
          <c:extLst>
            <c:ext xmlns:c16="http://schemas.microsoft.com/office/drawing/2014/chart" uri="{C3380CC4-5D6E-409C-BE32-E72D297353CC}">
              <c16:uniqueId val="{00000098-6E30-4620-A848-B70B47E93EC0}"/>
            </c:ext>
          </c:extLst>
        </c:ser>
        <c:ser>
          <c:idx val="153"/>
          <c:order val="153"/>
          <c:tx>
            <c:strRef>
              <c:f>Sheet1!$F$156</c:f>
              <c:strCache>
                <c:ptCount val="1"/>
                <c:pt idx="0">
                  <c:v>Winter toy Shop</c:v>
                </c:pt>
              </c:strCache>
            </c:strRef>
          </c:tx>
          <c:spPr>
            <a:ln w="19050" cap="rnd">
              <a:solidFill>
                <a:schemeClr val="accent4">
                  <a:lumMod val="70000"/>
                </a:schemeClr>
              </a:solidFill>
              <a:round/>
            </a:ln>
            <a:effectLst/>
          </c:spPr>
          <c:marker>
            <c:symbol val="circle"/>
            <c:size val="5"/>
            <c:spPr>
              <a:solidFill>
                <a:schemeClr val="accent4">
                  <a:lumMod val="70000"/>
                </a:schemeClr>
              </a:solidFill>
              <a:ln w="9525">
                <a:solidFill>
                  <a:schemeClr val="accent4">
                    <a:lumMod val="7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Sheet1!$H$156:$AV$156</c:f>
              <c:numCache>
                <c:formatCode>General</c:formatCode>
                <c:ptCount val="41"/>
                <c:pt idx="0">
                  <c:v>90.71</c:v>
                </c:pt>
                <c:pt idx="1">
                  <c:v>88.56</c:v>
                </c:pt>
                <c:pt idx="2">
                  <c:v>99.6</c:v>
                </c:pt>
                <c:pt idx="3">
                  <c:v>100</c:v>
                </c:pt>
                <c:pt idx="4">
                  <c:v>98.67</c:v>
                </c:pt>
                <c:pt idx="5">
                  <c:v>98.73</c:v>
                </c:pt>
                <c:pt idx="6">
                  <c:v>85.47</c:v>
                </c:pt>
                <c:pt idx="7">
                  <c:v>81.53</c:v>
                </c:pt>
                <c:pt idx="8">
                  <c:v>85</c:v>
                </c:pt>
                <c:pt idx="9">
                  <c:v>95.8</c:v>
                </c:pt>
                <c:pt idx="10">
                  <c:v>76.95</c:v>
                </c:pt>
                <c:pt idx="11">
                  <c:v>83.56</c:v>
                </c:pt>
                <c:pt idx="12">
                  <c:v>83</c:v>
                </c:pt>
                <c:pt idx="13">
                  <c:v>98</c:v>
                </c:pt>
                <c:pt idx="14">
                  <c:v>96</c:v>
                </c:pt>
                <c:pt idx="15">
                  <c:v>98</c:v>
                </c:pt>
                <c:pt idx="16">
                  <c:v>97</c:v>
                </c:pt>
                <c:pt idx="17">
                  <c:v>82</c:v>
                </c:pt>
                <c:pt idx="18">
                  <c:v>83</c:v>
                </c:pt>
                <c:pt idx="19">
                  <c:v>112</c:v>
                </c:pt>
                <c:pt idx="20">
                  <c:v>107</c:v>
                </c:pt>
                <c:pt idx="21">
                  <c:v>85</c:v>
                </c:pt>
                <c:pt idx="22">
                  <c:v>88</c:v>
                </c:pt>
                <c:pt idx="23">
                  <c:v>98</c:v>
                </c:pt>
                <c:pt idx="24">
                  <c:v>102.34</c:v>
                </c:pt>
                <c:pt idx="25">
                  <c:v>106.68</c:v>
                </c:pt>
                <c:pt idx="26">
                  <c:v>97.57</c:v>
                </c:pt>
                <c:pt idx="27">
                  <c:v>106</c:v>
                </c:pt>
                <c:pt idx="28">
                  <c:v>103.93</c:v>
                </c:pt>
                <c:pt idx="29">
                  <c:v>101.8</c:v>
                </c:pt>
                <c:pt idx="30">
                  <c:v>105.6</c:v>
                </c:pt>
                <c:pt idx="31">
                  <c:v>107.33</c:v>
                </c:pt>
                <c:pt idx="32">
                  <c:v>94.73</c:v>
                </c:pt>
                <c:pt idx="33">
                  <c:v>90.6</c:v>
                </c:pt>
                <c:pt idx="34">
                  <c:v>123.26</c:v>
                </c:pt>
                <c:pt idx="35">
                  <c:v>129.31</c:v>
                </c:pt>
                <c:pt idx="36">
                  <c:v>138.85</c:v>
                </c:pt>
                <c:pt idx="37">
                  <c:v>137.66999999999999</c:v>
                </c:pt>
                <c:pt idx="38">
                  <c:v>125</c:v>
                </c:pt>
                <c:pt idx="39">
                  <c:v>118.87</c:v>
                </c:pt>
                <c:pt idx="40">
                  <c:v>124.27</c:v>
                </c:pt>
              </c:numCache>
            </c:numRef>
          </c:yVal>
          <c:smooth val="1"/>
          <c:extLst>
            <c:ext xmlns:c16="http://schemas.microsoft.com/office/drawing/2014/chart" uri="{C3380CC4-5D6E-409C-BE32-E72D297353CC}">
              <c16:uniqueId val="{00000099-6E30-4620-A848-B70B47E93EC0}"/>
            </c:ext>
          </c:extLst>
        </c:ser>
        <c:ser>
          <c:idx val="154"/>
          <c:order val="154"/>
          <c:tx>
            <c:strRef>
              <c:f>Sheet1!$F$157</c:f>
              <c:strCache>
                <c:ptCount val="1"/>
                <c:pt idx="0">
                  <c:v>Frodo with cooking corner</c:v>
                </c:pt>
              </c:strCache>
            </c:strRef>
          </c:tx>
          <c:spPr>
            <a:ln w="19050" cap="rnd">
              <a:solidFill>
                <a:schemeClr val="accent5">
                  <a:lumMod val="70000"/>
                </a:schemeClr>
              </a:solidFill>
              <a:round/>
            </a:ln>
            <a:effectLst/>
          </c:spPr>
          <c:marker>
            <c:symbol val="circle"/>
            <c:size val="5"/>
            <c:spPr>
              <a:solidFill>
                <a:schemeClr val="accent5">
                  <a:lumMod val="70000"/>
                </a:schemeClr>
              </a:solidFill>
              <a:ln w="9525">
                <a:solidFill>
                  <a:schemeClr val="accent5">
                    <a:lumMod val="7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Sheet1!$H$157:$AV$157</c:f>
              <c:numCache>
                <c:formatCode>General</c:formatCode>
                <c:ptCount val="41"/>
                <c:pt idx="0">
                  <c:v>9</c:v>
                </c:pt>
                <c:pt idx="1">
                  <c:v>8.8699999999999992</c:v>
                </c:pt>
                <c:pt idx="2">
                  <c:v>9.4700000000000006</c:v>
                </c:pt>
                <c:pt idx="3">
                  <c:v>9.73</c:v>
                </c:pt>
                <c:pt idx="4">
                  <c:v>8.8000000000000007</c:v>
                </c:pt>
                <c:pt idx="5">
                  <c:v>8.8000000000000007</c:v>
                </c:pt>
                <c:pt idx="6">
                  <c:v>7.8</c:v>
                </c:pt>
                <c:pt idx="7">
                  <c:v>7.93</c:v>
                </c:pt>
                <c:pt idx="8">
                  <c:v>7.87</c:v>
                </c:pt>
                <c:pt idx="9">
                  <c:v>8</c:v>
                </c:pt>
                <c:pt idx="10">
                  <c:v>8.1300000000000008</c:v>
                </c:pt>
                <c:pt idx="11">
                  <c:v>8.73</c:v>
                </c:pt>
                <c:pt idx="12">
                  <c:v>8</c:v>
                </c:pt>
                <c:pt idx="13">
                  <c:v>8.27</c:v>
                </c:pt>
                <c:pt idx="14">
                  <c:v>7.75</c:v>
                </c:pt>
                <c:pt idx="15">
                  <c:v>7.93</c:v>
                </c:pt>
                <c:pt idx="16">
                  <c:v>8.4</c:v>
                </c:pt>
                <c:pt idx="17">
                  <c:v>8.67</c:v>
                </c:pt>
                <c:pt idx="18">
                  <c:v>8.67</c:v>
                </c:pt>
                <c:pt idx="19">
                  <c:v>8.5299999999999994</c:v>
                </c:pt>
                <c:pt idx="20">
                  <c:v>9.4700000000000006</c:v>
                </c:pt>
                <c:pt idx="21">
                  <c:v>9.67</c:v>
                </c:pt>
                <c:pt idx="22">
                  <c:v>9.67</c:v>
                </c:pt>
                <c:pt idx="23">
                  <c:v>8.1300000000000008</c:v>
                </c:pt>
                <c:pt idx="24">
                  <c:v>8.1300000000000008</c:v>
                </c:pt>
                <c:pt idx="25">
                  <c:v>8.1300000000000008</c:v>
                </c:pt>
                <c:pt idx="26">
                  <c:v>9.5299999999999994</c:v>
                </c:pt>
                <c:pt idx="27">
                  <c:v>9.93</c:v>
                </c:pt>
                <c:pt idx="28">
                  <c:v>10.8</c:v>
                </c:pt>
                <c:pt idx="29">
                  <c:v>11.2</c:v>
                </c:pt>
                <c:pt idx="30">
                  <c:v>11.4</c:v>
                </c:pt>
                <c:pt idx="31">
                  <c:v>8.6</c:v>
                </c:pt>
                <c:pt idx="32">
                  <c:v>7.37</c:v>
                </c:pt>
                <c:pt idx="33">
                  <c:v>6.53</c:v>
                </c:pt>
                <c:pt idx="34">
                  <c:v>6.47</c:v>
                </c:pt>
                <c:pt idx="35">
                  <c:v>6.8</c:v>
                </c:pt>
                <c:pt idx="36">
                  <c:v>7.53</c:v>
                </c:pt>
                <c:pt idx="37">
                  <c:v>5.22</c:v>
                </c:pt>
                <c:pt idx="38">
                  <c:v>6.07</c:v>
                </c:pt>
                <c:pt idx="39">
                  <c:v>7.07</c:v>
                </c:pt>
                <c:pt idx="40">
                  <c:v>6.53</c:v>
                </c:pt>
              </c:numCache>
            </c:numRef>
          </c:yVal>
          <c:smooth val="1"/>
          <c:extLst>
            <c:ext xmlns:c16="http://schemas.microsoft.com/office/drawing/2014/chart" uri="{C3380CC4-5D6E-409C-BE32-E72D297353CC}">
              <c16:uniqueId val="{0000009A-6E30-4620-A848-B70B47E93EC0}"/>
            </c:ext>
          </c:extLst>
        </c:ser>
        <c:ser>
          <c:idx val="155"/>
          <c:order val="155"/>
          <c:tx>
            <c:strRef>
              <c:f>Sheet1!$F$158</c:f>
              <c:strCache>
                <c:ptCount val="1"/>
                <c:pt idx="0">
                  <c:v>Uruk-Hai with ballista</c:v>
                </c:pt>
              </c:strCache>
            </c:strRef>
          </c:tx>
          <c:spPr>
            <a:ln w="19050" cap="rnd">
              <a:solidFill>
                <a:schemeClr val="accent6">
                  <a:lumMod val="70000"/>
                </a:schemeClr>
              </a:solidFill>
              <a:round/>
            </a:ln>
            <a:effectLst/>
          </c:spPr>
          <c:marker>
            <c:symbol val="circle"/>
            <c:size val="5"/>
            <c:spPr>
              <a:solidFill>
                <a:schemeClr val="accent6">
                  <a:lumMod val="70000"/>
                </a:schemeClr>
              </a:solidFill>
              <a:ln w="9525">
                <a:solidFill>
                  <a:schemeClr val="accent6">
                    <a:lumMod val="7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Sheet1!$H$158:$AV$158</c:f>
              <c:numCache>
                <c:formatCode>General</c:formatCode>
                <c:ptCount val="41"/>
                <c:pt idx="0">
                  <c:v>10.199999999999999</c:v>
                </c:pt>
                <c:pt idx="1">
                  <c:v>10.07</c:v>
                </c:pt>
                <c:pt idx="2">
                  <c:v>10.130000000000001</c:v>
                </c:pt>
                <c:pt idx="3">
                  <c:v>9.93</c:v>
                </c:pt>
                <c:pt idx="4">
                  <c:v>9.93</c:v>
                </c:pt>
                <c:pt idx="5">
                  <c:v>9.93</c:v>
                </c:pt>
                <c:pt idx="6">
                  <c:v>10.4</c:v>
                </c:pt>
                <c:pt idx="7">
                  <c:v>12</c:v>
                </c:pt>
                <c:pt idx="8">
                  <c:v>18</c:v>
                </c:pt>
                <c:pt idx="9">
                  <c:v>17.670000000000002</c:v>
                </c:pt>
                <c:pt idx="10">
                  <c:v>15.73</c:v>
                </c:pt>
                <c:pt idx="11">
                  <c:v>12.07</c:v>
                </c:pt>
                <c:pt idx="12">
                  <c:v>11.67</c:v>
                </c:pt>
                <c:pt idx="13">
                  <c:v>11.67</c:v>
                </c:pt>
                <c:pt idx="14">
                  <c:v>11.87</c:v>
                </c:pt>
                <c:pt idx="15">
                  <c:v>10.4</c:v>
                </c:pt>
                <c:pt idx="16">
                  <c:v>11.2</c:v>
                </c:pt>
                <c:pt idx="17">
                  <c:v>11.47</c:v>
                </c:pt>
                <c:pt idx="18">
                  <c:v>12.07</c:v>
                </c:pt>
                <c:pt idx="19">
                  <c:v>11.93</c:v>
                </c:pt>
                <c:pt idx="20">
                  <c:v>11.73</c:v>
                </c:pt>
                <c:pt idx="21">
                  <c:v>11.13</c:v>
                </c:pt>
                <c:pt idx="22">
                  <c:v>10.130000000000001</c:v>
                </c:pt>
                <c:pt idx="23">
                  <c:v>9.73</c:v>
                </c:pt>
                <c:pt idx="24">
                  <c:v>10.33</c:v>
                </c:pt>
                <c:pt idx="25">
                  <c:v>10.93</c:v>
                </c:pt>
                <c:pt idx="26">
                  <c:v>12.07</c:v>
                </c:pt>
                <c:pt idx="27">
                  <c:v>13.2</c:v>
                </c:pt>
                <c:pt idx="28">
                  <c:v>12.93</c:v>
                </c:pt>
                <c:pt idx="29">
                  <c:v>14.53</c:v>
                </c:pt>
                <c:pt idx="30">
                  <c:v>14.73</c:v>
                </c:pt>
                <c:pt idx="31">
                  <c:v>12.93</c:v>
                </c:pt>
                <c:pt idx="32">
                  <c:v>9.5299999999999994</c:v>
                </c:pt>
                <c:pt idx="33">
                  <c:v>9.4700000000000006</c:v>
                </c:pt>
                <c:pt idx="34">
                  <c:v>9.6</c:v>
                </c:pt>
                <c:pt idx="35">
                  <c:v>8.94</c:v>
                </c:pt>
                <c:pt idx="36">
                  <c:v>8.07</c:v>
                </c:pt>
                <c:pt idx="37">
                  <c:v>8.67</c:v>
                </c:pt>
                <c:pt idx="38">
                  <c:v>9.27</c:v>
                </c:pt>
                <c:pt idx="39">
                  <c:v>11.53</c:v>
                </c:pt>
                <c:pt idx="40">
                  <c:v>8.94</c:v>
                </c:pt>
              </c:numCache>
            </c:numRef>
          </c:yVal>
          <c:smooth val="1"/>
          <c:extLst>
            <c:ext xmlns:c16="http://schemas.microsoft.com/office/drawing/2014/chart" uri="{C3380CC4-5D6E-409C-BE32-E72D297353CC}">
              <c16:uniqueId val="{0000009B-6E30-4620-A848-B70B47E93EC0}"/>
            </c:ext>
          </c:extLst>
        </c:ser>
        <c:ser>
          <c:idx val="156"/>
          <c:order val="156"/>
          <c:tx>
            <c:strRef>
              <c:f>Sheet1!$F$159</c:f>
              <c:strCache>
                <c:ptCount val="1"/>
                <c:pt idx="0">
                  <c:v>Elrond</c:v>
                </c:pt>
              </c:strCache>
            </c:strRef>
          </c:tx>
          <c:spPr>
            <a:ln w="19050" cap="rnd">
              <a:solidFill>
                <a:schemeClr val="accent1">
                  <a:lumMod val="50000"/>
                  <a:lumOff val="50000"/>
                </a:schemeClr>
              </a:solid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Sheet1!$H$159:$AV$159</c:f>
              <c:numCache>
                <c:formatCode>General</c:formatCode>
                <c:ptCount val="41"/>
                <c:pt idx="0">
                  <c:v>13.93</c:v>
                </c:pt>
                <c:pt idx="1">
                  <c:v>14.5</c:v>
                </c:pt>
                <c:pt idx="2">
                  <c:v>14.6</c:v>
                </c:pt>
                <c:pt idx="3">
                  <c:v>13.87</c:v>
                </c:pt>
                <c:pt idx="4">
                  <c:v>14.87</c:v>
                </c:pt>
                <c:pt idx="5">
                  <c:v>15.17</c:v>
                </c:pt>
                <c:pt idx="6">
                  <c:v>15.67</c:v>
                </c:pt>
                <c:pt idx="7">
                  <c:v>15.93</c:v>
                </c:pt>
                <c:pt idx="8">
                  <c:v>15.67</c:v>
                </c:pt>
                <c:pt idx="9">
                  <c:v>14.4</c:v>
                </c:pt>
                <c:pt idx="10">
                  <c:v>14</c:v>
                </c:pt>
                <c:pt idx="11">
                  <c:v>13.73</c:v>
                </c:pt>
                <c:pt idx="12">
                  <c:v>13.53</c:v>
                </c:pt>
                <c:pt idx="13">
                  <c:v>14.07</c:v>
                </c:pt>
                <c:pt idx="14">
                  <c:v>13.47</c:v>
                </c:pt>
                <c:pt idx="15">
                  <c:v>14.87</c:v>
                </c:pt>
                <c:pt idx="16">
                  <c:v>14.53</c:v>
                </c:pt>
                <c:pt idx="17">
                  <c:v>14.67</c:v>
                </c:pt>
                <c:pt idx="18">
                  <c:v>15.13</c:v>
                </c:pt>
                <c:pt idx="19">
                  <c:v>15.13</c:v>
                </c:pt>
                <c:pt idx="20">
                  <c:v>13.6</c:v>
                </c:pt>
                <c:pt idx="21">
                  <c:v>11.73</c:v>
                </c:pt>
                <c:pt idx="22">
                  <c:v>11.8</c:v>
                </c:pt>
                <c:pt idx="23">
                  <c:v>11.47</c:v>
                </c:pt>
                <c:pt idx="24">
                  <c:v>12.2</c:v>
                </c:pt>
                <c:pt idx="25">
                  <c:v>12.93</c:v>
                </c:pt>
                <c:pt idx="26">
                  <c:v>12.27</c:v>
                </c:pt>
                <c:pt idx="27">
                  <c:v>12</c:v>
                </c:pt>
                <c:pt idx="28">
                  <c:v>11.8</c:v>
                </c:pt>
                <c:pt idx="29">
                  <c:v>10.33</c:v>
                </c:pt>
                <c:pt idx="30">
                  <c:v>10.67</c:v>
                </c:pt>
                <c:pt idx="31">
                  <c:v>12.27</c:v>
                </c:pt>
                <c:pt idx="32">
                  <c:v>13.27</c:v>
                </c:pt>
                <c:pt idx="33">
                  <c:v>13.6</c:v>
                </c:pt>
                <c:pt idx="34">
                  <c:v>11.07</c:v>
                </c:pt>
                <c:pt idx="35">
                  <c:v>11.53</c:v>
                </c:pt>
                <c:pt idx="36">
                  <c:v>14.67</c:v>
                </c:pt>
                <c:pt idx="37">
                  <c:v>14.67</c:v>
                </c:pt>
                <c:pt idx="38">
                  <c:v>15.53</c:v>
                </c:pt>
                <c:pt idx="39">
                  <c:v>15.67</c:v>
                </c:pt>
                <c:pt idx="40">
                  <c:v>15.13</c:v>
                </c:pt>
              </c:numCache>
            </c:numRef>
          </c:yVal>
          <c:smooth val="1"/>
          <c:extLst>
            <c:ext xmlns:c16="http://schemas.microsoft.com/office/drawing/2014/chart" uri="{C3380CC4-5D6E-409C-BE32-E72D297353CC}">
              <c16:uniqueId val="{0000009C-6E30-4620-A848-B70B47E93EC0}"/>
            </c:ext>
          </c:extLst>
        </c:ser>
        <c:ser>
          <c:idx val="157"/>
          <c:order val="157"/>
          <c:tx>
            <c:strRef>
              <c:f>Sheet1!$F$160</c:f>
              <c:strCache>
                <c:ptCount val="1"/>
                <c:pt idx="0">
                  <c:v>Gandalf Arrives</c:v>
                </c:pt>
              </c:strCache>
            </c:strRef>
          </c:tx>
          <c:spPr>
            <a:ln w="19050" cap="rnd">
              <a:solidFill>
                <a:schemeClr val="accent2">
                  <a:lumMod val="50000"/>
                  <a:lumOff val="50000"/>
                </a:schemeClr>
              </a:solid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Sheet1!$H$160:$AV$160</c:f>
              <c:numCache>
                <c:formatCode>General</c:formatCode>
                <c:ptCount val="41"/>
                <c:pt idx="0">
                  <c:v>22.82</c:v>
                </c:pt>
                <c:pt idx="1">
                  <c:v>22.89</c:v>
                </c:pt>
                <c:pt idx="2">
                  <c:v>21.27</c:v>
                </c:pt>
                <c:pt idx="3">
                  <c:v>22.93</c:v>
                </c:pt>
                <c:pt idx="4">
                  <c:v>23.13</c:v>
                </c:pt>
                <c:pt idx="5">
                  <c:v>22.8</c:v>
                </c:pt>
                <c:pt idx="6">
                  <c:v>23.07</c:v>
                </c:pt>
                <c:pt idx="7">
                  <c:v>20.87</c:v>
                </c:pt>
                <c:pt idx="8">
                  <c:v>24.26</c:v>
                </c:pt>
                <c:pt idx="9">
                  <c:v>23.87</c:v>
                </c:pt>
                <c:pt idx="10">
                  <c:v>25</c:v>
                </c:pt>
                <c:pt idx="11">
                  <c:v>24.85</c:v>
                </c:pt>
                <c:pt idx="12">
                  <c:v>26.24</c:v>
                </c:pt>
                <c:pt idx="13">
                  <c:v>25.82</c:v>
                </c:pt>
                <c:pt idx="14">
                  <c:v>23.71</c:v>
                </c:pt>
                <c:pt idx="15">
                  <c:v>26.88</c:v>
                </c:pt>
                <c:pt idx="16">
                  <c:v>29.68</c:v>
                </c:pt>
                <c:pt idx="17">
                  <c:v>28.27</c:v>
                </c:pt>
                <c:pt idx="18">
                  <c:v>27.31</c:v>
                </c:pt>
                <c:pt idx="19">
                  <c:v>28.93</c:v>
                </c:pt>
                <c:pt idx="20">
                  <c:v>27.05</c:v>
                </c:pt>
                <c:pt idx="21">
                  <c:v>28.73</c:v>
                </c:pt>
                <c:pt idx="22">
                  <c:v>25.65</c:v>
                </c:pt>
                <c:pt idx="23">
                  <c:v>23.74</c:v>
                </c:pt>
                <c:pt idx="24">
                  <c:v>24.57</c:v>
                </c:pt>
                <c:pt idx="25">
                  <c:v>25.4</c:v>
                </c:pt>
                <c:pt idx="26">
                  <c:v>30.13</c:v>
                </c:pt>
                <c:pt idx="27">
                  <c:v>30.93</c:v>
                </c:pt>
                <c:pt idx="28">
                  <c:v>29.94</c:v>
                </c:pt>
                <c:pt idx="29">
                  <c:v>26.67</c:v>
                </c:pt>
                <c:pt idx="30">
                  <c:v>30.13</c:v>
                </c:pt>
                <c:pt idx="31">
                  <c:v>33.93</c:v>
                </c:pt>
                <c:pt idx="32">
                  <c:v>30.76</c:v>
                </c:pt>
                <c:pt idx="33">
                  <c:v>30.07</c:v>
                </c:pt>
                <c:pt idx="34">
                  <c:v>27.2</c:v>
                </c:pt>
                <c:pt idx="35">
                  <c:v>30.93</c:v>
                </c:pt>
                <c:pt idx="36">
                  <c:v>30.67</c:v>
                </c:pt>
                <c:pt idx="37">
                  <c:v>29.87</c:v>
                </c:pt>
                <c:pt idx="38">
                  <c:v>30.93</c:v>
                </c:pt>
                <c:pt idx="39">
                  <c:v>28.87</c:v>
                </c:pt>
                <c:pt idx="40">
                  <c:v>28.53</c:v>
                </c:pt>
              </c:numCache>
            </c:numRef>
          </c:yVal>
          <c:smooth val="1"/>
          <c:extLst>
            <c:ext xmlns:c16="http://schemas.microsoft.com/office/drawing/2014/chart" uri="{C3380CC4-5D6E-409C-BE32-E72D297353CC}">
              <c16:uniqueId val="{0000009D-6E30-4620-A848-B70B47E93EC0}"/>
            </c:ext>
          </c:extLst>
        </c:ser>
        <c:ser>
          <c:idx val="158"/>
          <c:order val="158"/>
          <c:tx>
            <c:strRef>
              <c:f>Sheet1!$F$161</c:f>
              <c:strCache>
                <c:ptCount val="1"/>
                <c:pt idx="0">
                  <c:v>Shelob Attacks</c:v>
                </c:pt>
              </c:strCache>
            </c:strRef>
          </c:tx>
          <c:spPr>
            <a:ln w="19050" cap="rnd">
              <a:solidFill>
                <a:schemeClr val="accent3">
                  <a:lumMod val="50000"/>
                  <a:lumOff val="50000"/>
                </a:schemeClr>
              </a:solidFill>
              <a:round/>
            </a:ln>
            <a:effectLst/>
          </c:spPr>
          <c:marker>
            <c:symbol val="circle"/>
            <c:size val="5"/>
            <c:spPr>
              <a:solidFill>
                <a:schemeClr val="accent3">
                  <a:lumMod val="50000"/>
                  <a:lumOff val="50000"/>
                </a:schemeClr>
              </a:solidFill>
              <a:ln w="9525">
                <a:solidFill>
                  <a:schemeClr val="accent3">
                    <a:lumMod val="50000"/>
                    <a:lumOff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Sheet1!$H$161:$AV$161</c:f>
              <c:numCache>
                <c:formatCode>General</c:formatCode>
                <c:ptCount val="41"/>
                <c:pt idx="0">
                  <c:v>39.33</c:v>
                </c:pt>
                <c:pt idx="1">
                  <c:v>40.33</c:v>
                </c:pt>
                <c:pt idx="2">
                  <c:v>41.23</c:v>
                </c:pt>
                <c:pt idx="3">
                  <c:v>42.53</c:v>
                </c:pt>
                <c:pt idx="4">
                  <c:v>46.67</c:v>
                </c:pt>
                <c:pt idx="5">
                  <c:v>47.4</c:v>
                </c:pt>
                <c:pt idx="6">
                  <c:v>40.4</c:v>
                </c:pt>
                <c:pt idx="7">
                  <c:v>39.11</c:v>
                </c:pt>
                <c:pt idx="8">
                  <c:v>40.369999999999997</c:v>
                </c:pt>
                <c:pt idx="9">
                  <c:v>39.869999999999997</c:v>
                </c:pt>
                <c:pt idx="10">
                  <c:v>43.84</c:v>
                </c:pt>
                <c:pt idx="11">
                  <c:v>45.85</c:v>
                </c:pt>
                <c:pt idx="12">
                  <c:v>44.87</c:v>
                </c:pt>
                <c:pt idx="13">
                  <c:v>41.97</c:v>
                </c:pt>
                <c:pt idx="14">
                  <c:v>43.22</c:v>
                </c:pt>
                <c:pt idx="15">
                  <c:v>44.73</c:v>
                </c:pt>
                <c:pt idx="16">
                  <c:v>44.27</c:v>
                </c:pt>
                <c:pt idx="17">
                  <c:v>43.36</c:v>
                </c:pt>
                <c:pt idx="18">
                  <c:v>43.07</c:v>
                </c:pt>
                <c:pt idx="19">
                  <c:v>44.05</c:v>
                </c:pt>
                <c:pt idx="20">
                  <c:v>46.63</c:v>
                </c:pt>
                <c:pt idx="21">
                  <c:v>40.75</c:v>
                </c:pt>
                <c:pt idx="22">
                  <c:v>47.58</c:v>
                </c:pt>
                <c:pt idx="23">
                  <c:v>43.69</c:v>
                </c:pt>
                <c:pt idx="24">
                  <c:v>45.844999999999999</c:v>
                </c:pt>
                <c:pt idx="25">
                  <c:v>48</c:v>
                </c:pt>
                <c:pt idx="26">
                  <c:v>49.1</c:v>
                </c:pt>
                <c:pt idx="27">
                  <c:v>44.69</c:v>
                </c:pt>
                <c:pt idx="28">
                  <c:v>49.83</c:v>
                </c:pt>
                <c:pt idx="29">
                  <c:v>51</c:v>
                </c:pt>
                <c:pt idx="30">
                  <c:v>37.6</c:v>
                </c:pt>
                <c:pt idx="31">
                  <c:v>34.200000000000003</c:v>
                </c:pt>
                <c:pt idx="32">
                  <c:v>44.9</c:v>
                </c:pt>
                <c:pt idx="33">
                  <c:v>44.07</c:v>
                </c:pt>
                <c:pt idx="34">
                  <c:v>41.87</c:v>
                </c:pt>
                <c:pt idx="35">
                  <c:v>48.67</c:v>
                </c:pt>
                <c:pt idx="36">
                  <c:v>41.81</c:v>
                </c:pt>
                <c:pt idx="37">
                  <c:v>52.13</c:v>
                </c:pt>
                <c:pt idx="38">
                  <c:v>52.13</c:v>
                </c:pt>
                <c:pt idx="39">
                  <c:v>55.07</c:v>
                </c:pt>
                <c:pt idx="40">
                  <c:v>52.07</c:v>
                </c:pt>
              </c:numCache>
            </c:numRef>
          </c:yVal>
          <c:smooth val="1"/>
          <c:extLst>
            <c:ext xmlns:c16="http://schemas.microsoft.com/office/drawing/2014/chart" uri="{C3380CC4-5D6E-409C-BE32-E72D297353CC}">
              <c16:uniqueId val="{0000009E-6E30-4620-A848-B70B47E93EC0}"/>
            </c:ext>
          </c:extLst>
        </c:ser>
        <c:ser>
          <c:idx val="159"/>
          <c:order val="159"/>
          <c:tx>
            <c:strRef>
              <c:f>Sheet1!$F$162</c:f>
              <c:strCache>
                <c:ptCount val="1"/>
                <c:pt idx="0">
                  <c:v>Uruk-Hai Army</c:v>
                </c:pt>
              </c:strCache>
            </c:strRef>
          </c:tx>
          <c:spPr>
            <a:ln w="19050" cap="rnd">
              <a:solidFill>
                <a:schemeClr val="accent4">
                  <a:lumMod val="50000"/>
                  <a:lumOff val="50000"/>
                </a:schemeClr>
              </a:solidFill>
              <a:round/>
            </a:ln>
            <a:effectLst/>
          </c:spPr>
          <c:marker>
            <c:symbol val="circle"/>
            <c:size val="5"/>
            <c:spPr>
              <a:solidFill>
                <a:schemeClr val="accent4">
                  <a:lumMod val="50000"/>
                  <a:lumOff val="50000"/>
                </a:schemeClr>
              </a:solidFill>
              <a:ln w="9525">
                <a:solidFill>
                  <a:schemeClr val="accent4">
                    <a:lumMod val="50000"/>
                    <a:lumOff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Sheet1!$H$162:$AV$162</c:f>
              <c:numCache>
                <c:formatCode>General</c:formatCode>
                <c:ptCount val="41"/>
                <c:pt idx="0">
                  <c:v>53.71</c:v>
                </c:pt>
                <c:pt idx="1">
                  <c:v>54.33</c:v>
                </c:pt>
                <c:pt idx="2">
                  <c:v>55.13</c:v>
                </c:pt>
                <c:pt idx="3">
                  <c:v>51.8</c:v>
                </c:pt>
                <c:pt idx="4">
                  <c:v>56.67</c:v>
                </c:pt>
                <c:pt idx="5">
                  <c:v>56.67</c:v>
                </c:pt>
                <c:pt idx="6">
                  <c:v>53.33</c:v>
                </c:pt>
                <c:pt idx="7">
                  <c:v>56.52</c:v>
                </c:pt>
                <c:pt idx="8">
                  <c:v>60.64</c:v>
                </c:pt>
                <c:pt idx="9">
                  <c:v>58.27</c:v>
                </c:pt>
                <c:pt idx="10">
                  <c:v>55.47</c:v>
                </c:pt>
                <c:pt idx="11">
                  <c:v>57.95</c:v>
                </c:pt>
                <c:pt idx="12">
                  <c:v>59.55</c:v>
                </c:pt>
                <c:pt idx="13">
                  <c:v>57.25</c:v>
                </c:pt>
                <c:pt idx="14">
                  <c:v>58.73</c:v>
                </c:pt>
                <c:pt idx="15">
                  <c:v>58.5</c:v>
                </c:pt>
                <c:pt idx="16">
                  <c:v>66.06</c:v>
                </c:pt>
                <c:pt idx="17">
                  <c:v>59.07</c:v>
                </c:pt>
                <c:pt idx="18">
                  <c:v>58.8</c:v>
                </c:pt>
                <c:pt idx="19">
                  <c:v>57.94</c:v>
                </c:pt>
                <c:pt idx="20">
                  <c:v>51.56</c:v>
                </c:pt>
                <c:pt idx="21">
                  <c:v>55.75</c:v>
                </c:pt>
                <c:pt idx="22">
                  <c:v>55.41</c:v>
                </c:pt>
                <c:pt idx="23">
                  <c:v>56.24</c:v>
                </c:pt>
                <c:pt idx="24">
                  <c:v>56.204999999999998</c:v>
                </c:pt>
                <c:pt idx="25">
                  <c:v>56.17</c:v>
                </c:pt>
                <c:pt idx="26">
                  <c:v>54.78</c:v>
                </c:pt>
                <c:pt idx="27">
                  <c:v>52.33</c:v>
                </c:pt>
                <c:pt idx="28">
                  <c:v>58.44</c:v>
                </c:pt>
                <c:pt idx="29">
                  <c:v>66.53</c:v>
                </c:pt>
                <c:pt idx="30">
                  <c:v>56.8</c:v>
                </c:pt>
                <c:pt idx="31">
                  <c:v>52.78</c:v>
                </c:pt>
                <c:pt idx="32">
                  <c:v>48.91</c:v>
                </c:pt>
                <c:pt idx="33">
                  <c:v>56</c:v>
                </c:pt>
                <c:pt idx="34">
                  <c:v>58.53</c:v>
                </c:pt>
                <c:pt idx="35">
                  <c:v>60.47</c:v>
                </c:pt>
                <c:pt idx="36">
                  <c:v>72.069999999999993</c:v>
                </c:pt>
                <c:pt idx="37">
                  <c:v>83.6</c:v>
                </c:pt>
                <c:pt idx="38">
                  <c:v>79.53</c:v>
                </c:pt>
                <c:pt idx="39">
                  <c:v>72.13</c:v>
                </c:pt>
                <c:pt idx="40">
                  <c:v>73.27</c:v>
                </c:pt>
              </c:numCache>
            </c:numRef>
          </c:yVal>
          <c:smooth val="1"/>
          <c:extLst>
            <c:ext xmlns:c16="http://schemas.microsoft.com/office/drawing/2014/chart" uri="{C3380CC4-5D6E-409C-BE32-E72D297353CC}">
              <c16:uniqueId val="{0000009F-6E30-4620-A848-B70B47E93EC0}"/>
            </c:ext>
          </c:extLst>
        </c:ser>
        <c:ser>
          <c:idx val="160"/>
          <c:order val="160"/>
          <c:tx>
            <c:strRef>
              <c:f>Sheet1!$F$163</c:f>
              <c:strCache>
                <c:ptCount val="1"/>
                <c:pt idx="0">
                  <c:v>Attack on Weathertop</c:v>
                </c:pt>
              </c:strCache>
            </c:strRef>
          </c:tx>
          <c:spPr>
            <a:ln w="19050" cap="rnd">
              <a:solidFill>
                <a:schemeClr val="accent5">
                  <a:lumMod val="50000"/>
                  <a:lumOff val="50000"/>
                </a:schemeClr>
              </a:solidFill>
              <a:round/>
            </a:ln>
            <a:effectLst/>
          </c:spPr>
          <c:marker>
            <c:symbol val="circle"/>
            <c:size val="5"/>
            <c:spPr>
              <a:solidFill>
                <a:schemeClr val="accent5">
                  <a:lumMod val="50000"/>
                  <a:lumOff val="50000"/>
                </a:schemeClr>
              </a:solidFill>
              <a:ln w="9525">
                <a:solidFill>
                  <a:schemeClr val="accent5">
                    <a:lumMod val="50000"/>
                    <a:lumOff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Sheet1!$H$163:$AV$163</c:f>
              <c:numCache>
                <c:formatCode>General</c:formatCode>
                <c:ptCount val="41"/>
                <c:pt idx="0">
                  <c:v>59.23</c:v>
                </c:pt>
                <c:pt idx="1">
                  <c:v>59.96</c:v>
                </c:pt>
                <c:pt idx="2">
                  <c:v>63.1</c:v>
                </c:pt>
                <c:pt idx="3">
                  <c:v>58.47</c:v>
                </c:pt>
                <c:pt idx="4">
                  <c:v>53.73</c:v>
                </c:pt>
                <c:pt idx="5">
                  <c:v>48.47</c:v>
                </c:pt>
                <c:pt idx="6">
                  <c:v>49.67</c:v>
                </c:pt>
                <c:pt idx="7">
                  <c:v>58.25</c:v>
                </c:pt>
                <c:pt idx="8">
                  <c:v>56.06</c:v>
                </c:pt>
                <c:pt idx="9">
                  <c:v>63.58</c:v>
                </c:pt>
                <c:pt idx="10">
                  <c:v>60.76</c:v>
                </c:pt>
                <c:pt idx="11">
                  <c:v>62.08</c:v>
                </c:pt>
                <c:pt idx="12">
                  <c:v>66</c:v>
                </c:pt>
                <c:pt idx="13">
                  <c:v>68</c:v>
                </c:pt>
                <c:pt idx="14">
                  <c:v>64</c:v>
                </c:pt>
                <c:pt idx="15">
                  <c:v>58</c:v>
                </c:pt>
                <c:pt idx="16">
                  <c:v>54</c:v>
                </c:pt>
                <c:pt idx="17">
                  <c:v>68</c:v>
                </c:pt>
                <c:pt idx="18">
                  <c:v>61</c:v>
                </c:pt>
                <c:pt idx="19">
                  <c:v>68</c:v>
                </c:pt>
                <c:pt idx="20">
                  <c:v>67</c:v>
                </c:pt>
                <c:pt idx="21">
                  <c:v>63</c:v>
                </c:pt>
                <c:pt idx="22">
                  <c:v>65</c:v>
                </c:pt>
                <c:pt idx="23">
                  <c:v>62</c:v>
                </c:pt>
                <c:pt idx="24">
                  <c:v>64.194999999999993</c:v>
                </c:pt>
                <c:pt idx="25">
                  <c:v>66.39</c:v>
                </c:pt>
                <c:pt idx="26">
                  <c:v>56.41</c:v>
                </c:pt>
                <c:pt idx="27">
                  <c:v>65.739999999999995</c:v>
                </c:pt>
                <c:pt idx="28">
                  <c:v>65.040000000000006</c:v>
                </c:pt>
                <c:pt idx="29">
                  <c:v>54.73</c:v>
                </c:pt>
                <c:pt idx="30">
                  <c:v>56.07</c:v>
                </c:pt>
                <c:pt idx="31">
                  <c:v>65.27</c:v>
                </c:pt>
                <c:pt idx="32">
                  <c:v>73.8</c:v>
                </c:pt>
                <c:pt idx="33">
                  <c:v>70.599999999999994</c:v>
                </c:pt>
                <c:pt idx="34">
                  <c:v>62.67</c:v>
                </c:pt>
                <c:pt idx="35">
                  <c:v>60.2</c:v>
                </c:pt>
                <c:pt idx="36">
                  <c:v>64.349999999999994</c:v>
                </c:pt>
                <c:pt idx="37">
                  <c:v>56.13</c:v>
                </c:pt>
                <c:pt idx="38">
                  <c:v>67</c:v>
                </c:pt>
                <c:pt idx="39">
                  <c:v>65.599999999999994</c:v>
                </c:pt>
                <c:pt idx="40">
                  <c:v>69.709999999999994</c:v>
                </c:pt>
              </c:numCache>
            </c:numRef>
          </c:yVal>
          <c:smooth val="1"/>
          <c:extLst>
            <c:ext xmlns:c16="http://schemas.microsoft.com/office/drawing/2014/chart" uri="{C3380CC4-5D6E-409C-BE32-E72D297353CC}">
              <c16:uniqueId val="{000000A0-6E30-4620-A848-B70B47E93EC0}"/>
            </c:ext>
          </c:extLst>
        </c:ser>
        <c:ser>
          <c:idx val="161"/>
          <c:order val="161"/>
          <c:tx>
            <c:strRef>
              <c:f>Sheet1!$F$164</c:f>
              <c:strCache>
                <c:ptCount val="1"/>
                <c:pt idx="0">
                  <c:v>The Mines of Moria</c:v>
                </c:pt>
              </c:strCache>
            </c:strRef>
          </c:tx>
          <c:spPr>
            <a:ln w="19050" cap="rnd">
              <a:solidFill>
                <a:schemeClr val="accent6">
                  <a:lumMod val="50000"/>
                  <a:lumOff val="50000"/>
                </a:schemeClr>
              </a:solidFill>
              <a:round/>
            </a:ln>
            <a:effectLst/>
          </c:spPr>
          <c:marker>
            <c:symbol val="circle"/>
            <c:size val="5"/>
            <c:spPr>
              <a:solidFill>
                <a:schemeClr val="accent6">
                  <a:lumMod val="50000"/>
                  <a:lumOff val="50000"/>
                </a:schemeClr>
              </a:solidFill>
              <a:ln w="9525">
                <a:solidFill>
                  <a:schemeClr val="accent6">
                    <a:lumMod val="50000"/>
                    <a:lumOff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Sheet1!$H$164:$AV$164</c:f>
              <c:numCache>
                <c:formatCode>General</c:formatCode>
                <c:ptCount val="41"/>
                <c:pt idx="1">
                  <c:v>91.36</c:v>
                </c:pt>
                <c:pt idx="2">
                  <c:v>87.73</c:v>
                </c:pt>
                <c:pt idx="3">
                  <c:v>91.67</c:v>
                </c:pt>
                <c:pt idx="4">
                  <c:v>84</c:v>
                </c:pt>
                <c:pt idx="5">
                  <c:v>85.27</c:v>
                </c:pt>
                <c:pt idx="6">
                  <c:v>91.33</c:v>
                </c:pt>
                <c:pt idx="7">
                  <c:v>81.48</c:v>
                </c:pt>
                <c:pt idx="8">
                  <c:v>91.15</c:v>
                </c:pt>
                <c:pt idx="9">
                  <c:v>93.07</c:v>
                </c:pt>
                <c:pt idx="10">
                  <c:v>82.06</c:v>
                </c:pt>
                <c:pt idx="11">
                  <c:v>96.09</c:v>
                </c:pt>
                <c:pt idx="12">
                  <c:v>98</c:v>
                </c:pt>
                <c:pt idx="13">
                  <c:v>100</c:v>
                </c:pt>
                <c:pt idx="14">
                  <c:v>98</c:v>
                </c:pt>
                <c:pt idx="15">
                  <c:v>102</c:v>
                </c:pt>
                <c:pt idx="16">
                  <c:v>99</c:v>
                </c:pt>
                <c:pt idx="17">
                  <c:v>89</c:v>
                </c:pt>
                <c:pt idx="18">
                  <c:v>98</c:v>
                </c:pt>
                <c:pt idx="19">
                  <c:v>105</c:v>
                </c:pt>
                <c:pt idx="20">
                  <c:v>88</c:v>
                </c:pt>
                <c:pt idx="21">
                  <c:v>98</c:v>
                </c:pt>
                <c:pt idx="22">
                  <c:v>101</c:v>
                </c:pt>
                <c:pt idx="23">
                  <c:v>94</c:v>
                </c:pt>
                <c:pt idx="24">
                  <c:v>94.52000000000001</c:v>
                </c:pt>
                <c:pt idx="25">
                  <c:v>95.04</c:v>
                </c:pt>
                <c:pt idx="26">
                  <c:v>87.2</c:v>
                </c:pt>
                <c:pt idx="27">
                  <c:v>97.8</c:v>
                </c:pt>
                <c:pt idx="28">
                  <c:v>76.94</c:v>
                </c:pt>
                <c:pt idx="29">
                  <c:v>86.07</c:v>
                </c:pt>
                <c:pt idx="30">
                  <c:v>103</c:v>
                </c:pt>
                <c:pt idx="31">
                  <c:v>94.07</c:v>
                </c:pt>
                <c:pt idx="32">
                  <c:v>103.13</c:v>
                </c:pt>
                <c:pt idx="33">
                  <c:v>105.93</c:v>
                </c:pt>
                <c:pt idx="34">
                  <c:v>101.53</c:v>
                </c:pt>
                <c:pt idx="35">
                  <c:v>102</c:v>
                </c:pt>
                <c:pt idx="36">
                  <c:v>113.74</c:v>
                </c:pt>
                <c:pt idx="37">
                  <c:v>98.06</c:v>
                </c:pt>
                <c:pt idx="38">
                  <c:v>95.62</c:v>
                </c:pt>
                <c:pt idx="39">
                  <c:v>91.53</c:v>
                </c:pt>
                <c:pt idx="40">
                  <c:v>102.67</c:v>
                </c:pt>
              </c:numCache>
            </c:numRef>
          </c:yVal>
          <c:smooth val="1"/>
          <c:extLst>
            <c:ext xmlns:c16="http://schemas.microsoft.com/office/drawing/2014/chart" uri="{C3380CC4-5D6E-409C-BE32-E72D297353CC}">
              <c16:uniqueId val="{000000A1-6E30-4620-A848-B70B47E93EC0}"/>
            </c:ext>
          </c:extLst>
        </c:ser>
        <c:ser>
          <c:idx val="162"/>
          <c:order val="162"/>
          <c:tx>
            <c:strRef>
              <c:f>Sheet1!$F$165</c:f>
              <c:strCache>
                <c:ptCount val="1"/>
                <c:pt idx="0">
                  <c:v>The Battle of Helm's Deep</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Sheet1!$H$165:$AV$165</c:f>
              <c:numCache>
                <c:formatCode>General</c:formatCode>
                <c:ptCount val="41"/>
                <c:pt idx="0">
                  <c:v>172.45</c:v>
                </c:pt>
                <c:pt idx="1">
                  <c:v>160.55000000000001</c:v>
                </c:pt>
                <c:pt idx="2">
                  <c:v>174.25</c:v>
                </c:pt>
                <c:pt idx="3">
                  <c:v>170</c:v>
                </c:pt>
                <c:pt idx="4">
                  <c:v>181.59</c:v>
                </c:pt>
                <c:pt idx="5">
                  <c:v>177.67</c:v>
                </c:pt>
                <c:pt idx="6">
                  <c:v>166.6</c:v>
                </c:pt>
                <c:pt idx="7">
                  <c:v>159.41</c:v>
                </c:pt>
                <c:pt idx="8">
                  <c:v>171.73</c:v>
                </c:pt>
                <c:pt idx="9">
                  <c:v>161.76</c:v>
                </c:pt>
                <c:pt idx="10">
                  <c:v>169.5</c:v>
                </c:pt>
                <c:pt idx="11">
                  <c:v>175.36</c:v>
                </c:pt>
                <c:pt idx="12">
                  <c:v>175</c:v>
                </c:pt>
                <c:pt idx="13">
                  <c:v>170</c:v>
                </c:pt>
                <c:pt idx="14">
                  <c:v>171</c:v>
                </c:pt>
                <c:pt idx="15">
                  <c:v>173</c:v>
                </c:pt>
                <c:pt idx="16">
                  <c:v>166</c:v>
                </c:pt>
                <c:pt idx="17">
                  <c:v>157</c:v>
                </c:pt>
                <c:pt idx="18">
                  <c:v>163</c:v>
                </c:pt>
                <c:pt idx="19">
                  <c:v>172</c:v>
                </c:pt>
                <c:pt idx="20">
                  <c:v>177</c:v>
                </c:pt>
                <c:pt idx="21">
                  <c:v>188</c:v>
                </c:pt>
                <c:pt idx="22">
                  <c:v>182</c:v>
                </c:pt>
                <c:pt idx="23">
                  <c:v>180</c:v>
                </c:pt>
                <c:pt idx="24">
                  <c:v>181.035</c:v>
                </c:pt>
                <c:pt idx="25">
                  <c:v>182.07</c:v>
                </c:pt>
                <c:pt idx="26">
                  <c:v>178.53</c:v>
                </c:pt>
                <c:pt idx="27">
                  <c:v>182.27</c:v>
                </c:pt>
                <c:pt idx="28">
                  <c:v>173.91</c:v>
                </c:pt>
                <c:pt idx="29">
                  <c:v>179.07</c:v>
                </c:pt>
                <c:pt idx="30">
                  <c:v>177.55</c:v>
                </c:pt>
                <c:pt idx="31">
                  <c:v>176.25</c:v>
                </c:pt>
                <c:pt idx="32">
                  <c:v>172.86</c:v>
                </c:pt>
                <c:pt idx="33">
                  <c:v>148.13</c:v>
                </c:pt>
                <c:pt idx="34">
                  <c:v>159.80000000000001</c:v>
                </c:pt>
                <c:pt idx="35">
                  <c:v>169.45</c:v>
                </c:pt>
                <c:pt idx="36">
                  <c:v>195.18</c:v>
                </c:pt>
                <c:pt idx="37">
                  <c:v>216.33</c:v>
                </c:pt>
                <c:pt idx="38">
                  <c:v>196.8</c:v>
                </c:pt>
                <c:pt idx="39">
                  <c:v>196.6</c:v>
                </c:pt>
                <c:pt idx="40">
                  <c:v>196.75</c:v>
                </c:pt>
              </c:numCache>
            </c:numRef>
          </c:yVal>
          <c:smooth val="1"/>
          <c:extLst>
            <c:ext xmlns:c16="http://schemas.microsoft.com/office/drawing/2014/chart" uri="{C3380CC4-5D6E-409C-BE32-E72D297353CC}">
              <c16:uniqueId val="{000000A2-6E30-4620-A848-B70B47E93EC0}"/>
            </c:ext>
          </c:extLst>
        </c:ser>
        <c:ser>
          <c:idx val="163"/>
          <c:order val="163"/>
          <c:tx>
            <c:strRef>
              <c:f>Sheet1!$F$166</c:f>
              <c:strCache>
                <c:ptCount val="1"/>
                <c:pt idx="0">
                  <c:v>The Orc Forge</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Sheet1!$H$166:$AV$166</c:f>
              <c:numCache>
                <c:formatCode>General</c:formatCode>
                <c:ptCount val="41"/>
                <c:pt idx="0">
                  <c:v>59.45</c:v>
                </c:pt>
                <c:pt idx="1">
                  <c:v>57</c:v>
                </c:pt>
                <c:pt idx="2">
                  <c:v>57.07</c:v>
                </c:pt>
                <c:pt idx="3">
                  <c:v>58.07</c:v>
                </c:pt>
                <c:pt idx="4">
                  <c:v>54.8</c:v>
                </c:pt>
                <c:pt idx="5">
                  <c:v>55.53</c:v>
                </c:pt>
                <c:pt idx="6">
                  <c:v>49.2</c:v>
                </c:pt>
                <c:pt idx="7">
                  <c:v>54.29</c:v>
                </c:pt>
                <c:pt idx="8">
                  <c:v>54.6</c:v>
                </c:pt>
                <c:pt idx="9">
                  <c:v>50.13</c:v>
                </c:pt>
                <c:pt idx="10">
                  <c:v>50.53</c:v>
                </c:pt>
                <c:pt idx="11">
                  <c:v>55.28</c:v>
                </c:pt>
                <c:pt idx="12">
                  <c:v>62</c:v>
                </c:pt>
                <c:pt idx="13">
                  <c:v>53</c:v>
                </c:pt>
                <c:pt idx="14">
                  <c:v>57</c:v>
                </c:pt>
                <c:pt idx="15">
                  <c:v>58</c:v>
                </c:pt>
                <c:pt idx="16">
                  <c:v>62</c:v>
                </c:pt>
                <c:pt idx="17">
                  <c:v>59</c:v>
                </c:pt>
                <c:pt idx="18">
                  <c:v>56</c:v>
                </c:pt>
                <c:pt idx="19">
                  <c:v>55</c:v>
                </c:pt>
                <c:pt idx="20">
                  <c:v>57</c:v>
                </c:pt>
                <c:pt idx="21">
                  <c:v>53</c:v>
                </c:pt>
                <c:pt idx="22">
                  <c:v>62</c:v>
                </c:pt>
                <c:pt idx="23">
                  <c:v>60</c:v>
                </c:pt>
                <c:pt idx="24">
                  <c:v>60.945</c:v>
                </c:pt>
                <c:pt idx="25">
                  <c:v>61.89</c:v>
                </c:pt>
                <c:pt idx="26">
                  <c:v>64.2</c:v>
                </c:pt>
                <c:pt idx="27">
                  <c:v>63.27</c:v>
                </c:pt>
                <c:pt idx="28">
                  <c:v>54.47</c:v>
                </c:pt>
                <c:pt idx="29">
                  <c:v>53.73</c:v>
                </c:pt>
                <c:pt idx="30">
                  <c:v>56.73</c:v>
                </c:pt>
                <c:pt idx="31">
                  <c:v>58.73</c:v>
                </c:pt>
                <c:pt idx="32">
                  <c:v>59.67</c:v>
                </c:pt>
                <c:pt idx="33">
                  <c:v>58.87</c:v>
                </c:pt>
                <c:pt idx="34">
                  <c:v>56.6</c:v>
                </c:pt>
                <c:pt idx="35">
                  <c:v>61.07</c:v>
                </c:pt>
                <c:pt idx="36">
                  <c:v>58.35</c:v>
                </c:pt>
                <c:pt idx="37">
                  <c:v>63.8</c:v>
                </c:pt>
                <c:pt idx="38">
                  <c:v>65.069999999999993</c:v>
                </c:pt>
                <c:pt idx="39">
                  <c:v>69.400000000000006</c:v>
                </c:pt>
                <c:pt idx="40">
                  <c:v>64.47</c:v>
                </c:pt>
              </c:numCache>
            </c:numRef>
          </c:yVal>
          <c:smooth val="1"/>
          <c:extLst>
            <c:ext xmlns:c16="http://schemas.microsoft.com/office/drawing/2014/chart" uri="{C3380CC4-5D6E-409C-BE32-E72D297353CC}">
              <c16:uniqueId val="{000000A3-6E30-4620-A848-B70B47E93EC0}"/>
            </c:ext>
          </c:extLst>
        </c:ser>
        <c:ser>
          <c:idx val="164"/>
          <c:order val="164"/>
          <c:tx>
            <c:strRef>
              <c:f>Sheet1!$F$167</c:f>
              <c:strCache>
                <c:ptCount val="1"/>
                <c:pt idx="0">
                  <c:v>Sword</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Sheet1!$H$167:$AV$167</c:f>
              <c:numCache>
                <c:formatCode>General</c:formatCode>
                <c:ptCount val="41"/>
                <c:pt idx="0">
                  <c:v>28</c:v>
                </c:pt>
                <c:pt idx="1">
                  <c:v>20.3</c:v>
                </c:pt>
                <c:pt idx="2">
                  <c:v>16.399999999999999</c:v>
                </c:pt>
                <c:pt idx="3">
                  <c:v>15.8</c:v>
                </c:pt>
                <c:pt idx="4">
                  <c:v>13.93</c:v>
                </c:pt>
                <c:pt idx="5">
                  <c:v>10.6</c:v>
                </c:pt>
                <c:pt idx="6">
                  <c:v>11.4</c:v>
                </c:pt>
                <c:pt idx="7">
                  <c:v>15.47</c:v>
                </c:pt>
                <c:pt idx="8">
                  <c:v>16.73</c:v>
                </c:pt>
                <c:pt idx="9">
                  <c:v>13.57</c:v>
                </c:pt>
                <c:pt idx="10">
                  <c:v>14</c:v>
                </c:pt>
                <c:pt idx="11">
                  <c:v>13.08</c:v>
                </c:pt>
                <c:pt idx="12">
                  <c:v>13.6</c:v>
                </c:pt>
                <c:pt idx="13">
                  <c:v>12.87</c:v>
                </c:pt>
                <c:pt idx="14">
                  <c:v>11.6</c:v>
                </c:pt>
                <c:pt idx="15">
                  <c:v>12.8</c:v>
                </c:pt>
                <c:pt idx="16">
                  <c:v>12.33</c:v>
                </c:pt>
                <c:pt idx="17">
                  <c:v>13.8</c:v>
                </c:pt>
                <c:pt idx="18">
                  <c:v>12.33</c:v>
                </c:pt>
                <c:pt idx="19">
                  <c:v>12.67</c:v>
                </c:pt>
                <c:pt idx="20">
                  <c:v>12.13</c:v>
                </c:pt>
                <c:pt idx="21">
                  <c:v>11.93</c:v>
                </c:pt>
                <c:pt idx="22">
                  <c:v>11.33</c:v>
                </c:pt>
                <c:pt idx="23">
                  <c:v>15.25</c:v>
                </c:pt>
                <c:pt idx="24">
                  <c:v>14.29</c:v>
                </c:pt>
                <c:pt idx="25">
                  <c:v>13.33</c:v>
                </c:pt>
                <c:pt idx="26">
                  <c:v>13.53</c:v>
                </c:pt>
                <c:pt idx="27">
                  <c:v>12.33</c:v>
                </c:pt>
                <c:pt idx="28">
                  <c:v>12.2</c:v>
                </c:pt>
                <c:pt idx="29">
                  <c:v>12.53</c:v>
                </c:pt>
                <c:pt idx="30">
                  <c:v>11.93</c:v>
                </c:pt>
                <c:pt idx="31">
                  <c:v>10.93</c:v>
                </c:pt>
                <c:pt idx="32">
                  <c:v>11.73</c:v>
                </c:pt>
                <c:pt idx="33">
                  <c:v>11.47</c:v>
                </c:pt>
                <c:pt idx="34">
                  <c:v>10.73</c:v>
                </c:pt>
                <c:pt idx="35">
                  <c:v>11.4</c:v>
                </c:pt>
                <c:pt idx="36">
                  <c:v>13.2</c:v>
                </c:pt>
                <c:pt idx="37">
                  <c:v>12.53</c:v>
                </c:pt>
                <c:pt idx="38">
                  <c:v>12.47</c:v>
                </c:pt>
                <c:pt idx="39">
                  <c:v>13.67</c:v>
                </c:pt>
                <c:pt idx="40">
                  <c:v>14.13</c:v>
                </c:pt>
              </c:numCache>
            </c:numRef>
          </c:yVal>
          <c:smooth val="1"/>
          <c:extLst>
            <c:ext xmlns:c16="http://schemas.microsoft.com/office/drawing/2014/chart" uri="{C3380CC4-5D6E-409C-BE32-E72D297353CC}">
              <c16:uniqueId val="{000000A4-6E30-4620-A848-B70B47E93EC0}"/>
            </c:ext>
          </c:extLst>
        </c:ser>
        <c:ser>
          <c:idx val="165"/>
          <c:order val="165"/>
          <c:tx>
            <c:strRef>
              <c:f>Sheet1!$F$168</c:f>
              <c:strCache>
                <c:ptCount val="1"/>
                <c:pt idx="0">
                  <c:v>Tower of Orthanc</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Sheet1!$H$168:$AV$168</c:f>
              <c:numCache>
                <c:formatCode>General</c:formatCode>
                <c:ptCount val="41"/>
                <c:pt idx="0">
                  <c:v>243.1</c:v>
                </c:pt>
                <c:pt idx="1">
                  <c:v>254.09</c:v>
                </c:pt>
                <c:pt idx="2">
                  <c:v>259</c:v>
                </c:pt>
                <c:pt idx="3">
                  <c:v>273.8</c:v>
                </c:pt>
                <c:pt idx="4">
                  <c:v>269.2</c:v>
                </c:pt>
                <c:pt idx="5">
                  <c:v>247.27</c:v>
                </c:pt>
                <c:pt idx="6">
                  <c:v>233.87</c:v>
                </c:pt>
                <c:pt idx="7">
                  <c:v>242.75</c:v>
                </c:pt>
                <c:pt idx="8">
                  <c:v>230.95</c:v>
                </c:pt>
                <c:pt idx="9">
                  <c:v>234.6</c:v>
                </c:pt>
                <c:pt idx="10">
                  <c:v>235.3</c:v>
                </c:pt>
                <c:pt idx="11">
                  <c:v>234.21</c:v>
                </c:pt>
                <c:pt idx="12">
                  <c:v>226</c:v>
                </c:pt>
                <c:pt idx="13">
                  <c:v>231</c:v>
                </c:pt>
                <c:pt idx="14">
                  <c:v>230</c:v>
                </c:pt>
                <c:pt idx="15">
                  <c:v>230</c:v>
                </c:pt>
                <c:pt idx="16">
                  <c:v>222</c:v>
                </c:pt>
                <c:pt idx="17">
                  <c:v>231</c:v>
                </c:pt>
                <c:pt idx="18">
                  <c:v>228</c:v>
                </c:pt>
                <c:pt idx="19">
                  <c:v>229</c:v>
                </c:pt>
                <c:pt idx="20">
                  <c:v>230</c:v>
                </c:pt>
                <c:pt idx="21">
                  <c:v>261</c:v>
                </c:pt>
                <c:pt idx="22">
                  <c:v>234</c:v>
                </c:pt>
                <c:pt idx="23">
                  <c:v>237</c:v>
                </c:pt>
                <c:pt idx="24">
                  <c:v>230.79</c:v>
                </c:pt>
                <c:pt idx="25">
                  <c:v>224.58</c:v>
                </c:pt>
                <c:pt idx="26">
                  <c:v>225.1</c:v>
                </c:pt>
                <c:pt idx="27">
                  <c:v>231.67</c:v>
                </c:pt>
                <c:pt idx="28">
                  <c:v>219.04</c:v>
                </c:pt>
                <c:pt idx="29">
                  <c:v>217</c:v>
                </c:pt>
                <c:pt idx="30">
                  <c:v>225.27</c:v>
                </c:pt>
                <c:pt idx="31">
                  <c:v>233.8</c:v>
                </c:pt>
                <c:pt idx="32">
                  <c:v>227.33</c:v>
                </c:pt>
                <c:pt idx="33">
                  <c:v>226.79</c:v>
                </c:pt>
                <c:pt idx="34">
                  <c:v>233.67</c:v>
                </c:pt>
                <c:pt idx="35">
                  <c:v>224.23</c:v>
                </c:pt>
                <c:pt idx="36">
                  <c:v>230.77</c:v>
                </c:pt>
                <c:pt idx="37">
                  <c:v>229.47</c:v>
                </c:pt>
                <c:pt idx="38">
                  <c:v>226.8</c:v>
                </c:pt>
                <c:pt idx="39">
                  <c:v>232.33</c:v>
                </c:pt>
                <c:pt idx="40">
                  <c:v>233.91</c:v>
                </c:pt>
              </c:numCache>
            </c:numRef>
          </c:yVal>
          <c:smooth val="1"/>
          <c:extLst>
            <c:ext xmlns:c16="http://schemas.microsoft.com/office/drawing/2014/chart" uri="{C3380CC4-5D6E-409C-BE32-E72D297353CC}">
              <c16:uniqueId val="{000000A5-6E30-4620-A848-B70B47E93EC0}"/>
            </c:ext>
          </c:extLst>
        </c:ser>
        <c:ser>
          <c:idx val="166"/>
          <c:order val="166"/>
          <c:tx>
            <c:strRef>
              <c:f>Sheet1!$F$169</c:f>
              <c:strCache>
                <c:ptCount val="1"/>
                <c:pt idx="0">
                  <c:v>Mirckwood Elf Guard</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Sheet1!$H$169:$AV$169</c:f>
              <c:numCache>
                <c:formatCode>General</c:formatCode>
                <c:ptCount val="41"/>
                <c:pt idx="0">
                  <c:v>9.4700000000000006</c:v>
                </c:pt>
                <c:pt idx="1">
                  <c:v>9.4700000000000006</c:v>
                </c:pt>
                <c:pt idx="2">
                  <c:v>9.4700000000000006</c:v>
                </c:pt>
                <c:pt idx="3">
                  <c:v>9.4700000000000006</c:v>
                </c:pt>
                <c:pt idx="4">
                  <c:v>9.4700000000000006</c:v>
                </c:pt>
                <c:pt idx="5">
                  <c:v>9.4700000000000006</c:v>
                </c:pt>
                <c:pt idx="6">
                  <c:v>9</c:v>
                </c:pt>
                <c:pt idx="7">
                  <c:v>9.4</c:v>
                </c:pt>
                <c:pt idx="8">
                  <c:v>9.4</c:v>
                </c:pt>
                <c:pt idx="9">
                  <c:v>9.4</c:v>
                </c:pt>
                <c:pt idx="10">
                  <c:v>9.07</c:v>
                </c:pt>
                <c:pt idx="11">
                  <c:v>9.4</c:v>
                </c:pt>
                <c:pt idx="12">
                  <c:v>9.4700000000000006</c:v>
                </c:pt>
                <c:pt idx="13">
                  <c:v>9.5299999999999994</c:v>
                </c:pt>
                <c:pt idx="14">
                  <c:v>10.07</c:v>
                </c:pt>
                <c:pt idx="15">
                  <c:v>9.8699999999999992</c:v>
                </c:pt>
                <c:pt idx="16">
                  <c:v>9.8699999999999992</c:v>
                </c:pt>
                <c:pt idx="17">
                  <c:v>9.93</c:v>
                </c:pt>
                <c:pt idx="18">
                  <c:v>9.93</c:v>
                </c:pt>
                <c:pt idx="19">
                  <c:v>10.199999999999999</c:v>
                </c:pt>
                <c:pt idx="20">
                  <c:v>9.93</c:v>
                </c:pt>
                <c:pt idx="21">
                  <c:v>9.8000000000000007</c:v>
                </c:pt>
                <c:pt idx="22">
                  <c:v>9.8000000000000007</c:v>
                </c:pt>
                <c:pt idx="23">
                  <c:v>10.07</c:v>
                </c:pt>
                <c:pt idx="24">
                  <c:v>10.035</c:v>
                </c:pt>
                <c:pt idx="25">
                  <c:v>10</c:v>
                </c:pt>
                <c:pt idx="26">
                  <c:v>10.27</c:v>
                </c:pt>
                <c:pt idx="27">
                  <c:v>9.8000000000000007</c:v>
                </c:pt>
                <c:pt idx="28">
                  <c:v>9.8000000000000007</c:v>
                </c:pt>
                <c:pt idx="29">
                  <c:v>9.5299999999999994</c:v>
                </c:pt>
                <c:pt idx="30">
                  <c:v>9.73</c:v>
                </c:pt>
                <c:pt idx="31">
                  <c:v>9.6</c:v>
                </c:pt>
                <c:pt idx="32">
                  <c:v>9.6</c:v>
                </c:pt>
                <c:pt idx="33">
                  <c:v>9.33</c:v>
                </c:pt>
                <c:pt idx="34">
                  <c:v>9.1999999999999993</c:v>
                </c:pt>
                <c:pt idx="35">
                  <c:v>10.130000000000001</c:v>
                </c:pt>
                <c:pt idx="36">
                  <c:v>10.93</c:v>
                </c:pt>
                <c:pt idx="37">
                  <c:v>11.8</c:v>
                </c:pt>
                <c:pt idx="38">
                  <c:v>12.07</c:v>
                </c:pt>
                <c:pt idx="39">
                  <c:v>12.93</c:v>
                </c:pt>
                <c:pt idx="40">
                  <c:v>12.47</c:v>
                </c:pt>
              </c:numCache>
            </c:numRef>
          </c:yVal>
          <c:smooth val="1"/>
          <c:extLst>
            <c:ext xmlns:c16="http://schemas.microsoft.com/office/drawing/2014/chart" uri="{C3380CC4-5D6E-409C-BE32-E72D297353CC}">
              <c16:uniqueId val="{000000A6-6E30-4620-A848-B70B47E93EC0}"/>
            </c:ext>
          </c:extLst>
        </c:ser>
        <c:ser>
          <c:idx val="167"/>
          <c:order val="167"/>
          <c:tx>
            <c:strRef>
              <c:f>Sheet1!$F$170</c:f>
              <c:strCache>
                <c:ptCount val="1"/>
                <c:pt idx="0">
                  <c:v>Gandalf at Dol Guldur</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Sheet1!$H$170:$AV$170</c:f>
              <c:numCache>
                <c:formatCode>General</c:formatCode>
                <c:ptCount val="41"/>
                <c:pt idx="0">
                  <c:v>7.75</c:v>
                </c:pt>
                <c:pt idx="1">
                  <c:v>9.27</c:v>
                </c:pt>
                <c:pt idx="2">
                  <c:v>8.67</c:v>
                </c:pt>
                <c:pt idx="3">
                  <c:v>9.33</c:v>
                </c:pt>
                <c:pt idx="4">
                  <c:v>9.8699999999999992</c:v>
                </c:pt>
                <c:pt idx="5">
                  <c:v>9.27</c:v>
                </c:pt>
                <c:pt idx="6">
                  <c:v>8.8000000000000007</c:v>
                </c:pt>
                <c:pt idx="7">
                  <c:v>9.93</c:v>
                </c:pt>
                <c:pt idx="8">
                  <c:v>9.8699999999999992</c:v>
                </c:pt>
                <c:pt idx="9">
                  <c:v>9.4</c:v>
                </c:pt>
                <c:pt idx="10">
                  <c:v>9</c:v>
                </c:pt>
                <c:pt idx="11">
                  <c:v>10.130000000000001</c:v>
                </c:pt>
                <c:pt idx="12">
                  <c:v>9.33</c:v>
                </c:pt>
                <c:pt idx="13">
                  <c:v>9.67</c:v>
                </c:pt>
                <c:pt idx="14">
                  <c:v>8.93</c:v>
                </c:pt>
                <c:pt idx="15">
                  <c:v>9.4</c:v>
                </c:pt>
                <c:pt idx="16">
                  <c:v>9.73</c:v>
                </c:pt>
                <c:pt idx="17">
                  <c:v>10</c:v>
                </c:pt>
                <c:pt idx="18">
                  <c:v>9.73</c:v>
                </c:pt>
                <c:pt idx="19">
                  <c:v>9.8000000000000007</c:v>
                </c:pt>
                <c:pt idx="20">
                  <c:v>10.67</c:v>
                </c:pt>
                <c:pt idx="21">
                  <c:v>11.2</c:v>
                </c:pt>
                <c:pt idx="22">
                  <c:v>10.4</c:v>
                </c:pt>
                <c:pt idx="23">
                  <c:v>10.06</c:v>
                </c:pt>
                <c:pt idx="24">
                  <c:v>9.5300000000000011</c:v>
                </c:pt>
                <c:pt idx="25">
                  <c:v>9</c:v>
                </c:pt>
                <c:pt idx="26">
                  <c:v>9.07</c:v>
                </c:pt>
                <c:pt idx="27">
                  <c:v>9</c:v>
                </c:pt>
                <c:pt idx="28">
                  <c:v>8.6</c:v>
                </c:pt>
                <c:pt idx="29">
                  <c:v>8.4</c:v>
                </c:pt>
                <c:pt idx="30">
                  <c:v>8.8000000000000007</c:v>
                </c:pt>
                <c:pt idx="31">
                  <c:v>7.6</c:v>
                </c:pt>
                <c:pt idx="32">
                  <c:v>9.27</c:v>
                </c:pt>
                <c:pt idx="33">
                  <c:v>9.8699999999999992</c:v>
                </c:pt>
                <c:pt idx="34">
                  <c:v>9.73</c:v>
                </c:pt>
                <c:pt idx="35">
                  <c:v>9.73</c:v>
                </c:pt>
                <c:pt idx="36">
                  <c:v>9.5299999999999994</c:v>
                </c:pt>
                <c:pt idx="37">
                  <c:v>11.13</c:v>
                </c:pt>
                <c:pt idx="38">
                  <c:v>10.93</c:v>
                </c:pt>
                <c:pt idx="39">
                  <c:v>11.93</c:v>
                </c:pt>
                <c:pt idx="40">
                  <c:v>10.6</c:v>
                </c:pt>
              </c:numCache>
            </c:numRef>
          </c:yVal>
          <c:smooth val="1"/>
          <c:extLst>
            <c:ext xmlns:c16="http://schemas.microsoft.com/office/drawing/2014/chart" uri="{C3380CC4-5D6E-409C-BE32-E72D297353CC}">
              <c16:uniqueId val="{000000A7-6E30-4620-A848-B70B47E93EC0}"/>
            </c:ext>
          </c:extLst>
        </c:ser>
        <c:ser>
          <c:idx val="168"/>
          <c:order val="168"/>
          <c:tx>
            <c:strRef>
              <c:f>Sheet1!$F$171</c:f>
              <c:strCache>
                <c:ptCount val="1"/>
                <c:pt idx="0">
                  <c:v>Riddles for the Ring</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Sheet1!$H$171:$AV$171</c:f>
              <c:numCache>
                <c:formatCode>General</c:formatCode>
                <c:ptCount val="41"/>
                <c:pt idx="0">
                  <c:v>18.190000000000001</c:v>
                </c:pt>
                <c:pt idx="1">
                  <c:v>19.09</c:v>
                </c:pt>
                <c:pt idx="2">
                  <c:v>17.399999999999999</c:v>
                </c:pt>
                <c:pt idx="3">
                  <c:v>17.07</c:v>
                </c:pt>
                <c:pt idx="4">
                  <c:v>16.07</c:v>
                </c:pt>
                <c:pt idx="5">
                  <c:v>16.93</c:v>
                </c:pt>
                <c:pt idx="6">
                  <c:v>16.13</c:v>
                </c:pt>
                <c:pt idx="7">
                  <c:v>16.73</c:v>
                </c:pt>
                <c:pt idx="8">
                  <c:v>16.8</c:v>
                </c:pt>
                <c:pt idx="9">
                  <c:v>17.2</c:v>
                </c:pt>
                <c:pt idx="10">
                  <c:v>17.73</c:v>
                </c:pt>
                <c:pt idx="11">
                  <c:v>18.16</c:v>
                </c:pt>
                <c:pt idx="12">
                  <c:v>19.440000000000001</c:v>
                </c:pt>
                <c:pt idx="13">
                  <c:v>17.73</c:v>
                </c:pt>
                <c:pt idx="14">
                  <c:v>17.38</c:v>
                </c:pt>
                <c:pt idx="15">
                  <c:v>18.95</c:v>
                </c:pt>
                <c:pt idx="16">
                  <c:v>20.53</c:v>
                </c:pt>
                <c:pt idx="17">
                  <c:v>19.670000000000002</c:v>
                </c:pt>
                <c:pt idx="18">
                  <c:v>18.899999999999999</c:v>
                </c:pt>
                <c:pt idx="19">
                  <c:v>19.809999999999999</c:v>
                </c:pt>
                <c:pt idx="20">
                  <c:v>18.940000000000001</c:v>
                </c:pt>
                <c:pt idx="21">
                  <c:v>19.309999999999999</c:v>
                </c:pt>
                <c:pt idx="22">
                  <c:v>20</c:v>
                </c:pt>
                <c:pt idx="23">
                  <c:v>19.41</c:v>
                </c:pt>
                <c:pt idx="24">
                  <c:v>20.004999999999999</c:v>
                </c:pt>
                <c:pt idx="25">
                  <c:v>20.6</c:v>
                </c:pt>
                <c:pt idx="26">
                  <c:v>19.87</c:v>
                </c:pt>
                <c:pt idx="27">
                  <c:v>20.78</c:v>
                </c:pt>
                <c:pt idx="28">
                  <c:v>20.72</c:v>
                </c:pt>
                <c:pt idx="29">
                  <c:v>18.670000000000002</c:v>
                </c:pt>
                <c:pt idx="30">
                  <c:v>20.2</c:v>
                </c:pt>
                <c:pt idx="31">
                  <c:v>16.93</c:v>
                </c:pt>
                <c:pt idx="32">
                  <c:v>17.53</c:v>
                </c:pt>
                <c:pt idx="33">
                  <c:v>19.93</c:v>
                </c:pt>
                <c:pt idx="34">
                  <c:v>19</c:v>
                </c:pt>
                <c:pt idx="35">
                  <c:v>15.38</c:v>
                </c:pt>
                <c:pt idx="36">
                  <c:v>19.53</c:v>
                </c:pt>
                <c:pt idx="37">
                  <c:v>20.8</c:v>
                </c:pt>
                <c:pt idx="38">
                  <c:v>22.73</c:v>
                </c:pt>
                <c:pt idx="39">
                  <c:v>22.33</c:v>
                </c:pt>
                <c:pt idx="40">
                  <c:v>23.4</c:v>
                </c:pt>
              </c:numCache>
            </c:numRef>
          </c:yVal>
          <c:smooth val="1"/>
          <c:extLst>
            <c:ext xmlns:c16="http://schemas.microsoft.com/office/drawing/2014/chart" uri="{C3380CC4-5D6E-409C-BE32-E72D297353CC}">
              <c16:uniqueId val="{000000A8-6E30-4620-A848-B70B47E93EC0}"/>
            </c:ext>
          </c:extLst>
        </c:ser>
        <c:ser>
          <c:idx val="169"/>
          <c:order val="169"/>
          <c:tx>
            <c:strRef>
              <c:f>Sheet1!$F$172</c:f>
              <c:strCache>
                <c:ptCount val="1"/>
                <c:pt idx="0">
                  <c:v>Escape from Mirkwood Spiders</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Sheet1!$H$172:$AV$172</c:f>
              <c:numCache>
                <c:formatCode>General</c:formatCode>
                <c:ptCount val="41"/>
                <c:pt idx="0">
                  <c:v>29.96</c:v>
                </c:pt>
                <c:pt idx="1">
                  <c:v>28.47</c:v>
                </c:pt>
                <c:pt idx="2">
                  <c:v>29.83</c:v>
                </c:pt>
                <c:pt idx="3">
                  <c:v>31.27</c:v>
                </c:pt>
                <c:pt idx="4">
                  <c:v>28.2</c:v>
                </c:pt>
                <c:pt idx="5">
                  <c:v>26.33</c:v>
                </c:pt>
                <c:pt idx="6">
                  <c:v>27.07</c:v>
                </c:pt>
                <c:pt idx="7">
                  <c:v>28.7</c:v>
                </c:pt>
                <c:pt idx="8">
                  <c:v>28.76</c:v>
                </c:pt>
                <c:pt idx="9">
                  <c:v>30.87</c:v>
                </c:pt>
                <c:pt idx="10">
                  <c:v>28.96</c:v>
                </c:pt>
                <c:pt idx="11">
                  <c:v>28.69</c:v>
                </c:pt>
                <c:pt idx="12">
                  <c:v>32.08</c:v>
                </c:pt>
                <c:pt idx="13">
                  <c:v>32.18</c:v>
                </c:pt>
                <c:pt idx="14">
                  <c:v>30.84</c:v>
                </c:pt>
                <c:pt idx="15">
                  <c:v>29.89</c:v>
                </c:pt>
                <c:pt idx="16">
                  <c:v>30.15</c:v>
                </c:pt>
                <c:pt idx="17">
                  <c:v>28.08</c:v>
                </c:pt>
                <c:pt idx="18">
                  <c:v>30.74</c:v>
                </c:pt>
                <c:pt idx="19">
                  <c:v>28.41</c:v>
                </c:pt>
                <c:pt idx="20">
                  <c:v>29.36</c:v>
                </c:pt>
                <c:pt idx="21">
                  <c:v>31.11</c:v>
                </c:pt>
                <c:pt idx="22">
                  <c:v>30.92</c:v>
                </c:pt>
                <c:pt idx="23">
                  <c:v>32.590000000000003</c:v>
                </c:pt>
                <c:pt idx="24">
                  <c:v>32.975000000000001</c:v>
                </c:pt>
                <c:pt idx="25">
                  <c:v>33.36</c:v>
                </c:pt>
                <c:pt idx="26">
                  <c:v>34.75</c:v>
                </c:pt>
                <c:pt idx="27">
                  <c:v>27.04</c:v>
                </c:pt>
                <c:pt idx="28">
                  <c:v>25.63</c:v>
                </c:pt>
                <c:pt idx="29">
                  <c:v>29.47</c:v>
                </c:pt>
                <c:pt idx="30">
                  <c:v>27.6</c:v>
                </c:pt>
                <c:pt idx="31">
                  <c:v>28.4</c:v>
                </c:pt>
                <c:pt idx="32">
                  <c:v>28.87</c:v>
                </c:pt>
                <c:pt idx="33">
                  <c:v>32.33</c:v>
                </c:pt>
                <c:pt idx="34">
                  <c:v>30.6</c:v>
                </c:pt>
                <c:pt idx="35">
                  <c:v>31.29</c:v>
                </c:pt>
                <c:pt idx="36">
                  <c:v>29.44</c:v>
                </c:pt>
                <c:pt idx="37">
                  <c:v>26</c:v>
                </c:pt>
                <c:pt idx="38">
                  <c:v>27.87</c:v>
                </c:pt>
                <c:pt idx="39">
                  <c:v>27.2</c:v>
                </c:pt>
                <c:pt idx="40">
                  <c:v>27.2</c:v>
                </c:pt>
              </c:numCache>
            </c:numRef>
          </c:yVal>
          <c:smooth val="1"/>
          <c:extLst>
            <c:ext xmlns:c16="http://schemas.microsoft.com/office/drawing/2014/chart" uri="{C3380CC4-5D6E-409C-BE32-E72D297353CC}">
              <c16:uniqueId val="{000000A9-6E30-4620-A848-B70B47E93EC0}"/>
            </c:ext>
          </c:extLst>
        </c:ser>
        <c:ser>
          <c:idx val="170"/>
          <c:order val="170"/>
          <c:tx>
            <c:strRef>
              <c:f>Sheet1!$F$173</c:f>
              <c:strCache>
                <c:ptCount val="1"/>
                <c:pt idx="0">
                  <c:v>Attack of the Wargs</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Sheet1!$H$173:$AV$173</c:f>
              <c:numCache>
                <c:formatCode>General</c:formatCode>
                <c:ptCount val="41"/>
                <c:pt idx="0">
                  <c:v>46.48</c:v>
                </c:pt>
                <c:pt idx="1">
                  <c:v>46.58</c:v>
                </c:pt>
                <c:pt idx="2">
                  <c:v>43.86</c:v>
                </c:pt>
                <c:pt idx="3">
                  <c:v>42.13</c:v>
                </c:pt>
                <c:pt idx="4">
                  <c:v>44.29</c:v>
                </c:pt>
                <c:pt idx="5">
                  <c:v>44.13</c:v>
                </c:pt>
                <c:pt idx="6">
                  <c:v>42.27</c:v>
                </c:pt>
                <c:pt idx="7">
                  <c:v>37.700000000000003</c:v>
                </c:pt>
                <c:pt idx="8">
                  <c:v>44.64</c:v>
                </c:pt>
                <c:pt idx="9">
                  <c:v>38.32</c:v>
                </c:pt>
                <c:pt idx="10">
                  <c:v>40.1</c:v>
                </c:pt>
                <c:pt idx="11">
                  <c:v>40.46</c:v>
                </c:pt>
                <c:pt idx="12">
                  <c:v>46.47</c:v>
                </c:pt>
                <c:pt idx="13">
                  <c:v>44.13</c:v>
                </c:pt>
                <c:pt idx="14">
                  <c:v>43.24</c:v>
                </c:pt>
                <c:pt idx="15">
                  <c:v>39.4</c:v>
                </c:pt>
                <c:pt idx="16">
                  <c:v>46.44</c:v>
                </c:pt>
                <c:pt idx="17">
                  <c:v>45</c:v>
                </c:pt>
                <c:pt idx="18">
                  <c:v>44.4</c:v>
                </c:pt>
                <c:pt idx="19">
                  <c:v>47.12</c:v>
                </c:pt>
                <c:pt idx="20">
                  <c:v>42.19</c:v>
                </c:pt>
                <c:pt idx="21">
                  <c:v>42.21</c:v>
                </c:pt>
                <c:pt idx="22">
                  <c:v>45.36</c:v>
                </c:pt>
                <c:pt idx="23">
                  <c:v>44.4</c:v>
                </c:pt>
                <c:pt idx="24">
                  <c:v>45.07</c:v>
                </c:pt>
                <c:pt idx="25">
                  <c:v>45.74</c:v>
                </c:pt>
                <c:pt idx="26">
                  <c:v>41.86</c:v>
                </c:pt>
                <c:pt idx="27">
                  <c:v>42.68</c:v>
                </c:pt>
                <c:pt idx="28">
                  <c:v>45.33</c:v>
                </c:pt>
                <c:pt idx="29">
                  <c:v>44</c:v>
                </c:pt>
                <c:pt idx="30">
                  <c:v>50.33</c:v>
                </c:pt>
                <c:pt idx="31">
                  <c:v>51.93</c:v>
                </c:pt>
                <c:pt idx="32">
                  <c:v>51</c:v>
                </c:pt>
                <c:pt idx="33">
                  <c:v>48.73</c:v>
                </c:pt>
                <c:pt idx="34">
                  <c:v>45.47</c:v>
                </c:pt>
                <c:pt idx="35">
                  <c:v>48.11</c:v>
                </c:pt>
                <c:pt idx="36">
                  <c:v>39.35</c:v>
                </c:pt>
                <c:pt idx="37">
                  <c:v>44.95</c:v>
                </c:pt>
                <c:pt idx="38">
                  <c:v>41.13</c:v>
                </c:pt>
                <c:pt idx="39">
                  <c:v>48.13</c:v>
                </c:pt>
                <c:pt idx="40">
                  <c:v>41.2</c:v>
                </c:pt>
              </c:numCache>
            </c:numRef>
          </c:yVal>
          <c:smooth val="1"/>
          <c:extLst>
            <c:ext xmlns:c16="http://schemas.microsoft.com/office/drawing/2014/chart" uri="{C3380CC4-5D6E-409C-BE32-E72D297353CC}">
              <c16:uniqueId val="{000000AA-6E30-4620-A848-B70B47E93EC0}"/>
            </c:ext>
          </c:extLst>
        </c:ser>
        <c:ser>
          <c:idx val="171"/>
          <c:order val="171"/>
          <c:tx>
            <c:strRef>
              <c:f>Sheet1!$F$174</c:f>
              <c:strCache>
                <c:ptCount val="1"/>
                <c:pt idx="0">
                  <c:v>An Unexpected Gathering</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Sheet1!$H$174:$AV$174</c:f>
              <c:numCache>
                <c:formatCode>General</c:formatCode>
                <c:ptCount val="41"/>
                <c:pt idx="0">
                  <c:v>94.06</c:v>
                </c:pt>
                <c:pt idx="1">
                  <c:v>94.19</c:v>
                </c:pt>
                <c:pt idx="2">
                  <c:v>97.43</c:v>
                </c:pt>
                <c:pt idx="3">
                  <c:v>103.13</c:v>
                </c:pt>
                <c:pt idx="4">
                  <c:v>100.4</c:v>
                </c:pt>
                <c:pt idx="5">
                  <c:v>99.67</c:v>
                </c:pt>
                <c:pt idx="6">
                  <c:v>92.45</c:v>
                </c:pt>
                <c:pt idx="7">
                  <c:v>91.48</c:v>
                </c:pt>
                <c:pt idx="8">
                  <c:v>93.34</c:v>
                </c:pt>
                <c:pt idx="9">
                  <c:v>95.05</c:v>
                </c:pt>
                <c:pt idx="10">
                  <c:v>95.7</c:v>
                </c:pt>
                <c:pt idx="11">
                  <c:v>97.2</c:v>
                </c:pt>
                <c:pt idx="12">
                  <c:v>100.87</c:v>
                </c:pt>
                <c:pt idx="13">
                  <c:v>100.84</c:v>
                </c:pt>
                <c:pt idx="14">
                  <c:v>102.7</c:v>
                </c:pt>
                <c:pt idx="15">
                  <c:v>101.18</c:v>
                </c:pt>
                <c:pt idx="16">
                  <c:v>101.13</c:v>
                </c:pt>
                <c:pt idx="17">
                  <c:v>101.13</c:v>
                </c:pt>
                <c:pt idx="18">
                  <c:v>109</c:v>
                </c:pt>
                <c:pt idx="19">
                  <c:v>113.79</c:v>
                </c:pt>
                <c:pt idx="20">
                  <c:v>100.74</c:v>
                </c:pt>
                <c:pt idx="21">
                  <c:v>111.53</c:v>
                </c:pt>
                <c:pt idx="22">
                  <c:v>101.31</c:v>
                </c:pt>
                <c:pt idx="23">
                  <c:v>107.85</c:v>
                </c:pt>
                <c:pt idx="24">
                  <c:v>108.03</c:v>
                </c:pt>
                <c:pt idx="25">
                  <c:v>108.21</c:v>
                </c:pt>
                <c:pt idx="26">
                  <c:v>111.95</c:v>
                </c:pt>
                <c:pt idx="27">
                  <c:v>114.56</c:v>
                </c:pt>
                <c:pt idx="28">
                  <c:v>115.8</c:v>
                </c:pt>
                <c:pt idx="29">
                  <c:v>109.4</c:v>
                </c:pt>
                <c:pt idx="30">
                  <c:v>127.13</c:v>
                </c:pt>
                <c:pt idx="31">
                  <c:v>126.6</c:v>
                </c:pt>
                <c:pt idx="32">
                  <c:v>123.67</c:v>
                </c:pt>
                <c:pt idx="33">
                  <c:v>100.18</c:v>
                </c:pt>
                <c:pt idx="34">
                  <c:v>92.41</c:v>
                </c:pt>
                <c:pt idx="35">
                  <c:v>126.5</c:v>
                </c:pt>
                <c:pt idx="36">
                  <c:v>114.88</c:v>
                </c:pt>
                <c:pt idx="37">
                  <c:v>115</c:v>
                </c:pt>
                <c:pt idx="38">
                  <c:v>106.4</c:v>
                </c:pt>
                <c:pt idx="39">
                  <c:v>103.8</c:v>
                </c:pt>
                <c:pt idx="40">
                  <c:v>108.07</c:v>
                </c:pt>
              </c:numCache>
            </c:numRef>
          </c:yVal>
          <c:smooth val="1"/>
          <c:extLst>
            <c:ext xmlns:c16="http://schemas.microsoft.com/office/drawing/2014/chart" uri="{C3380CC4-5D6E-409C-BE32-E72D297353CC}">
              <c16:uniqueId val="{000000AB-6E30-4620-A848-B70B47E93EC0}"/>
            </c:ext>
          </c:extLst>
        </c:ser>
        <c:ser>
          <c:idx val="172"/>
          <c:order val="172"/>
          <c:tx>
            <c:strRef>
              <c:f>Sheet1!$F$175</c:f>
              <c:strCache>
                <c:ptCount val="1"/>
                <c:pt idx="0">
                  <c:v>Barrel Escape</c:v>
                </c:pt>
              </c:strCache>
            </c:strRef>
          </c:tx>
          <c:spPr>
            <a:ln w="19050"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Sheet1!$H$175:$AV$175</c:f>
              <c:numCache>
                <c:formatCode>General</c:formatCode>
                <c:ptCount val="41"/>
                <c:pt idx="0">
                  <c:v>41.8</c:v>
                </c:pt>
                <c:pt idx="1">
                  <c:v>42.86</c:v>
                </c:pt>
                <c:pt idx="2">
                  <c:v>40.53</c:v>
                </c:pt>
                <c:pt idx="3">
                  <c:v>40</c:v>
                </c:pt>
                <c:pt idx="4">
                  <c:v>41</c:v>
                </c:pt>
                <c:pt idx="5">
                  <c:v>40</c:v>
                </c:pt>
                <c:pt idx="6">
                  <c:v>37.53</c:v>
                </c:pt>
                <c:pt idx="7">
                  <c:v>43.53</c:v>
                </c:pt>
                <c:pt idx="8">
                  <c:v>44.1</c:v>
                </c:pt>
                <c:pt idx="9">
                  <c:v>46.63</c:v>
                </c:pt>
                <c:pt idx="10">
                  <c:v>45.19</c:v>
                </c:pt>
                <c:pt idx="11">
                  <c:v>42.79</c:v>
                </c:pt>
                <c:pt idx="12">
                  <c:v>41.59</c:v>
                </c:pt>
                <c:pt idx="13">
                  <c:v>44.6</c:v>
                </c:pt>
                <c:pt idx="14">
                  <c:v>44.53</c:v>
                </c:pt>
                <c:pt idx="15">
                  <c:v>41.17</c:v>
                </c:pt>
                <c:pt idx="16">
                  <c:v>45.13</c:v>
                </c:pt>
                <c:pt idx="17">
                  <c:v>42.88</c:v>
                </c:pt>
                <c:pt idx="18">
                  <c:v>36.4</c:v>
                </c:pt>
                <c:pt idx="19">
                  <c:v>35.81</c:v>
                </c:pt>
                <c:pt idx="20">
                  <c:v>32.29</c:v>
                </c:pt>
                <c:pt idx="21">
                  <c:v>38.94</c:v>
                </c:pt>
                <c:pt idx="22">
                  <c:v>43.56</c:v>
                </c:pt>
                <c:pt idx="23">
                  <c:v>45.29</c:v>
                </c:pt>
                <c:pt idx="24">
                  <c:v>44.174999999999997</c:v>
                </c:pt>
                <c:pt idx="25">
                  <c:v>43.06</c:v>
                </c:pt>
                <c:pt idx="26">
                  <c:v>48.2</c:v>
                </c:pt>
                <c:pt idx="27">
                  <c:v>41</c:v>
                </c:pt>
                <c:pt idx="28">
                  <c:v>44.73</c:v>
                </c:pt>
                <c:pt idx="29">
                  <c:v>39.869999999999997</c:v>
                </c:pt>
                <c:pt idx="30">
                  <c:v>32.869999999999997</c:v>
                </c:pt>
                <c:pt idx="31">
                  <c:v>35.33</c:v>
                </c:pt>
                <c:pt idx="32">
                  <c:v>41.91</c:v>
                </c:pt>
                <c:pt idx="33">
                  <c:v>40.36</c:v>
                </c:pt>
                <c:pt idx="34">
                  <c:v>45.27</c:v>
                </c:pt>
                <c:pt idx="35">
                  <c:v>42.1</c:v>
                </c:pt>
                <c:pt idx="36">
                  <c:v>47.74</c:v>
                </c:pt>
                <c:pt idx="37">
                  <c:v>36.53</c:v>
                </c:pt>
                <c:pt idx="38">
                  <c:v>37.47</c:v>
                </c:pt>
                <c:pt idx="39">
                  <c:v>41.93</c:v>
                </c:pt>
                <c:pt idx="40">
                  <c:v>47.07</c:v>
                </c:pt>
              </c:numCache>
            </c:numRef>
          </c:yVal>
          <c:smooth val="1"/>
          <c:extLst>
            <c:ext xmlns:c16="http://schemas.microsoft.com/office/drawing/2014/chart" uri="{C3380CC4-5D6E-409C-BE32-E72D297353CC}">
              <c16:uniqueId val="{000000AC-6E30-4620-A848-B70B47E93EC0}"/>
            </c:ext>
          </c:extLst>
        </c:ser>
        <c:ser>
          <c:idx val="173"/>
          <c:order val="173"/>
          <c:tx>
            <c:strRef>
              <c:f>Sheet1!$F$176</c:f>
              <c:strCache>
                <c:ptCount val="1"/>
                <c:pt idx="0">
                  <c:v>The Goblin King Battle</c:v>
                </c:pt>
              </c:strCache>
            </c:strRef>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Sheet1!$H$176:$AV$176</c:f>
              <c:numCache>
                <c:formatCode>General</c:formatCode>
                <c:ptCount val="41"/>
                <c:pt idx="0">
                  <c:v>82.83</c:v>
                </c:pt>
                <c:pt idx="1">
                  <c:v>87.41</c:v>
                </c:pt>
                <c:pt idx="2">
                  <c:v>78.8</c:v>
                </c:pt>
                <c:pt idx="3">
                  <c:v>86</c:v>
                </c:pt>
                <c:pt idx="4">
                  <c:v>84</c:v>
                </c:pt>
                <c:pt idx="5">
                  <c:v>87.93</c:v>
                </c:pt>
                <c:pt idx="6">
                  <c:v>80.8</c:v>
                </c:pt>
                <c:pt idx="7">
                  <c:v>68.91</c:v>
                </c:pt>
                <c:pt idx="8">
                  <c:v>70.760000000000005</c:v>
                </c:pt>
                <c:pt idx="9">
                  <c:v>78.13</c:v>
                </c:pt>
                <c:pt idx="10">
                  <c:v>73.180000000000007</c:v>
                </c:pt>
                <c:pt idx="11">
                  <c:v>76.48</c:v>
                </c:pt>
                <c:pt idx="12">
                  <c:v>77</c:v>
                </c:pt>
                <c:pt idx="13">
                  <c:v>81</c:v>
                </c:pt>
                <c:pt idx="14">
                  <c:v>86</c:v>
                </c:pt>
                <c:pt idx="15">
                  <c:v>77</c:v>
                </c:pt>
                <c:pt idx="16">
                  <c:v>86</c:v>
                </c:pt>
                <c:pt idx="17">
                  <c:v>80</c:v>
                </c:pt>
                <c:pt idx="18">
                  <c:v>81</c:v>
                </c:pt>
                <c:pt idx="19">
                  <c:v>76</c:v>
                </c:pt>
                <c:pt idx="20">
                  <c:v>80</c:v>
                </c:pt>
                <c:pt idx="21">
                  <c:v>82</c:v>
                </c:pt>
                <c:pt idx="22">
                  <c:v>91</c:v>
                </c:pt>
                <c:pt idx="23">
                  <c:v>87</c:v>
                </c:pt>
                <c:pt idx="24">
                  <c:v>123.16500000000001</c:v>
                </c:pt>
                <c:pt idx="25">
                  <c:v>159.33000000000001</c:v>
                </c:pt>
                <c:pt idx="26">
                  <c:v>164.27</c:v>
                </c:pt>
                <c:pt idx="27">
                  <c:v>172.6</c:v>
                </c:pt>
                <c:pt idx="28">
                  <c:v>171.8</c:v>
                </c:pt>
                <c:pt idx="29">
                  <c:v>186.6</c:v>
                </c:pt>
                <c:pt idx="30">
                  <c:v>189</c:v>
                </c:pt>
                <c:pt idx="31">
                  <c:v>189.93</c:v>
                </c:pt>
                <c:pt idx="32">
                  <c:v>191.4</c:v>
                </c:pt>
                <c:pt idx="33">
                  <c:v>187.07</c:v>
                </c:pt>
                <c:pt idx="34">
                  <c:v>187.07</c:v>
                </c:pt>
                <c:pt idx="35">
                  <c:v>171.4</c:v>
                </c:pt>
                <c:pt idx="36">
                  <c:v>160.07</c:v>
                </c:pt>
                <c:pt idx="37">
                  <c:v>159.33000000000001</c:v>
                </c:pt>
                <c:pt idx="38">
                  <c:v>155.07</c:v>
                </c:pt>
                <c:pt idx="39">
                  <c:v>154.6</c:v>
                </c:pt>
                <c:pt idx="40">
                  <c:v>156.19999999999999</c:v>
                </c:pt>
              </c:numCache>
            </c:numRef>
          </c:yVal>
          <c:smooth val="1"/>
          <c:extLst>
            <c:ext xmlns:c16="http://schemas.microsoft.com/office/drawing/2014/chart" uri="{C3380CC4-5D6E-409C-BE32-E72D297353CC}">
              <c16:uniqueId val="{000000AD-6E30-4620-A848-B70B47E93EC0}"/>
            </c:ext>
          </c:extLst>
        </c:ser>
        <c:ser>
          <c:idx val="174"/>
          <c:order val="174"/>
          <c:tx>
            <c:strRef>
              <c:f>Sheet1!$F$177</c:f>
              <c:strCache>
                <c:ptCount val="1"/>
                <c:pt idx="0">
                  <c:v>Bilbo Baggins</c:v>
                </c:pt>
              </c:strCache>
            </c:strRef>
          </c:tx>
          <c:spPr>
            <a:ln w="19050"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Sheet1!$H$177:$AV$177</c:f>
              <c:numCache>
                <c:formatCode>General</c:formatCode>
                <c:ptCount val="41"/>
                <c:pt idx="0">
                  <c:v>54.64</c:v>
                </c:pt>
                <c:pt idx="1">
                  <c:v>49.33</c:v>
                </c:pt>
                <c:pt idx="2">
                  <c:v>43.6</c:v>
                </c:pt>
                <c:pt idx="3">
                  <c:v>40.33</c:v>
                </c:pt>
                <c:pt idx="4">
                  <c:v>41.2</c:v>
                </c:pt>
                <c:pt idx="5">
                  <c:v>40.200000000000003</c:v>
                </c:pt>
                <c:pt idx="6">
                  <c:v>36.799999999999997</c:v>
                </c:pt>
                <c:pt idx="7">
                  <c:v>18.329999999999998</c:v>
                </c:pt>
                <c:pt idx="8">
                  <c:v>22.53</c:v>
                </c:pt>
                <c:pt idx="9">
                  <c:v>21.5</c:v>
                </c:pt>
                <c:pt idx="10">
                  <c:v>22.33</c:v>
                </c:pt>
                <c:pt idx="11">
                  <c:v>27.4</c:v>
                </c:pt>
                <c:pt idx="12">
                  <c:v>28.53</c:v>
                </c:pt>
                <c:pt idx="13">
                  <c:v>20.22</c:v>
                </c:pt>
                <c:pt idx="14">
                  <c:v>28.42</c:v>
                </c:pt>
                <c:pt idx="15">
                  <c:v>26.8</c:v>
                </c:pt>
                <c:pt idx="16">
                  <c:v>26.19</c:v>
                </c:pt>
                <c:pt idx="17">
                  <c:v>21.07</c:v>
                </c:pt>
                <c:pt idx="18">
                  <c:v>20.93</c:v>
                </c:pt>
                <c:pt idx="19">
                  <c:v>27.27</c:v>
                </c:pt>
                <c:pt idx="20">
                  <c:v>26.53</c:v>
                </c:pt>
                <c:pt idx="21">
                  <c:v>23.73</c:v>
                </c:pt>
                <c:pt idx="22">
                  <c:v>22.5</c:v>
                </c:pt>
                <c:pt idx="23">
                  <c:v>21.85</c:v>
                </c:pt>
                <c:pt idx="24">
                  <c:v>20.96</c:v>
                </c:pt>
                <c:pt idx="25">
                  <c:v>20.07</c:v>
                </c:pt>
                <c:pt idx="26">
                  <c:v>27.67</c:v>
                </c:pt>
                <c:pt idx="27">
                  <c:v>29.73</c:v>
                </c:pt>
                <c:pt idx="28">
                  <c:v>26.13</c:v>
                </c:pt>
                <c:pt idx="29">
                  <c:v>26.13</c:v>
                </c:pt>
                <c:pt idx="30">
                  <c:v>22.2</c:v>
                </c:pt>
                <c:pt idx="31">
                  <c:v>20.8</c:v>
                </c:pt>
                <c:pt idx="32">
                  <c:v>26.6</c:v>
                </c:pt>
                <c:pt idx="33">
                  <c:v>22.8</c:v>
                </c:pt>
                <c:pt idx="34">
                  <c:v>20.8</c:v>
                </c:pt>
                <c:pt idx="35">
                  <c:v>22.73</c:v>
                </c:pt>
                <c:pt idx="36">
                  <c:v>24.79</c:v>
                </c:pt>
                <c:pt idx="37">
                  <c:v>24.73</c:v>
                </c:pt>
                <c:pt idx="38">
                  <c:v>24.53</c:v>
                </c:pt>
                <c:pt idx="39">
                  <c:v>23.93</c:v>
                </c:pt>
                <c:pt idx="40">
                  <c:v>16.93</c:v>
                </c:pt>
              </c:numCache>
            </c:numRef>
          </c:yVal>
          <c:smooth val="1"/>
          <c:extLst>
            <c:ext xmlns:c16="http://schemas.microsoft.com/office/drawing/2014/chart" uri="{C3380CC4-5D6E-409C-BE32-E72D297353CC}">
              <c16:uniqueId val="{000000AE-6E30-4620-A848-B70B47E93EC0}"/>
            </c:ext>
          </c:extLst>
        </c:ser>
        <c:ser>
          <c:idx val="175"/>
          <c:order val="175"/>
          <c:tx>
            <c:strRef>
              <c:f>Sheet1!$F$178</c:f>
              <c:strCache>
                <c:ptCount val="1"/>
                <c:pt idx="0">
                  <c:v>Legolas Greenleaf</c:v>
                </c:pt>
              </c:strCache>
            </c:strRef>
          </c:tx>
          <c:spPr>
            <a:ln w="19050" cap="rnd">
              <a:solidFill>
                <a:schemeClr val="accent2">
                  <a:lumMod val="80000"/>
                  <a:lumOff val="20000"/>
                </a:schemeClr>
              </a:solid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Sheet1!$H$178:$AV$178</c:f>
              <c:numCache>
                <c:formatCode>General</c:formatCode>
                <c:ptCount val="41"/>
                <c:pt idx="0">
                  <c:v>15.33</c:v>
                </c:pt>
                <c:pt idx="1">
                  <c:v>13.13</c:v>
                </c:pt>
                <c:pt idx="2">
                  <c:v>11.33</c:v>
                </c:pt>
                <c:pt idx="3">
                  <c:v>10.67</c:v>
                </c:pt>
                <c:pt idx="4">
                  <c:v>10.199999999999999</c:v>
                </c:pt>
                <c:pt idx="5">
                  <c:v>10.199999999999999</c:v>
                </c:pt>
                <c:pt idx="6">
                  <c:v>9.67</c:v>
                </c:pt>
                <c:pt idx="7">
                  <c:v>9.4</c:v>
                </c:pt>
                <c:pt idx="8">
                  <c:v>9.4</c:v>
                </c:pt>
                <c:pt idx="9">
                  <c:v>9.33</c:v>
                </c:pt>
                <c:pt idx="10">
                  <c:v>9.33</c:v>
                </c:pt>
                <c:pt idx="11">
                  <c:v>9.33</c:v>
                </c:pt>
                <c:pt idx="12">
                  <c:v>8.93</c:v>
                </c:pt>
                <c:pt idx="13">
                  <c:v>8.67</c:v>
                </c:pt>
                <c:pt idx="14">
                  <c:v>8.8000000000000007</c:v>
                </c:pt>
                <c:pt idx="15">
                  <c:v>8.93</c:v>
                </c:pt>
                <c:pt idx="16">
                  <c:v>9.33</c:v>
                </c:pt>
                <c:pt idx="17">
                  <c:v>9.4700000000000006</c:v>
                </c:pt>
                <c:pt idx="18">
                  <c:v>9.73</c:v>
                </c:pt>
                <c:pt idx="19">
                  <c:v>10.53</c:v>
                </c:pt>
                <c:pt idx="20">
                  <c:v>10.67</c:v>
                </c:pt>
                <c:pt idx="21">
                  <c:v>10.73</c:v>
                </c:pt>
                <c:pt idx="22">
                  <c:v>9.91</c:v>
                </c:pt>
                <c:pt idx="23">
                  <c:v>10.27</c:v>
                </c:pt>
                <c:pt idx="24">
                  <c:v>10.57</c:v>
                </c:pt>
                <c:pt idx="25">
                  <c:v>10.87</c:v>
                </c:pt>
                <c:pt idx="26">
                  <c:v>10.6</c:v>
                </c:pt>
                <c:pt idx="27">
                  <c:v>10.6</c:v>
                </c:pt>
                <c:pt idx="28">
                  <c:v>10.4</c:v>
                </c:pt>
                <c:pt idx="29">
                  <c:v>10.47</c:v>
                </c:pt>
                <c:pt idx="30">
                  <c:v>10.53</c:v>
                </c:pt>
                <c:pt idx="31">
                  <c:v>10.130000000000001</c:v>
                </c:pt>
                <c:pt idx="32">
                  <c:v>9.8699999999999992</c:v>
                </c:pt>
                <c:pt idx="33">
                  <c:v>9.8699999999999992</c:v>
                </c:pt>
                <c:pt idx="34">
                  <c:v>9.4700000000000006</c:v>
                </c:pt>
                <c:pt idx="35">
                  <c:v>9.4700000000000006</c:v>
                </c:pt>
                <c:pt idx="36">
                  <c:v>9.73</c:v>
                </c:pt>
                <c:pt idx="37">
                  <c:v>9.1300000000000008</c:v>
                </c:pt>
                <c:pt idx="38">
                  <c:v>8.67</c:v>
                </c:pt>
                <c:pt idx="39">
                  <c:v>9.33</c:v>
                </c:pt>
                <c:pt idx="40">
                  <c:v>9.1999999999999993</c:v>
                </c:pt>
              </c:numCache>
            </c:numRef>
          </c:yVal>
          <c:smooth val="1"/>
          <c:extLst>
            <c:ext xmlns:c16="http://schemas.microsoft.com/office/drawing/2014/chart" uri="{C3380CC4-5D6E-409C-BE32-E72D297353CC}">
              <c16:uniqueId val="{000000AF-6E30-4620-A848-B70B47E93EC0}"/>
            </c:ext>
          </c:extLst>
        </c:ser>
        <c:ser>
          <c:idx val="176"/>
          <c:order val="176"/>
          <c:tx>
            <c:strRef>
              <c:f>Sheet1!$F$179</c:f>
              <c:strCache>
                <c:ptCount val="1"/>
                <c:pt idx="0">
                  <c:v>Lake-Town Guard</c:v>
                </c:pt>
              </c:strCache>
            </c:strRef>
          </c:tx>
          <c:spPr>
            <a:ln w="19050" cap="rnd">
              <a:solidFill>
                <a:schemeClr val="accent3">
                  <a:lumMod val="80000"/>
                  <a:lumOff val="20000"/>
                </a:schemeClr>
              </a:solid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Sheet1!$H$179:$AV$179</c:f>
              <c:numCache>
                <c:formatCode>General</c:formatCode>
                <c:ptCount val="41"/>
                <c:pt idx="0">
                  <c:v>11.25</c:v>
                </c:pt>
                <c:pt idx="1">
                  <c:v>11.07</c:v>
                </c:pt>
                <c:pt idx="2">
                  <c:v>10.6</c:v>
                </c:pt>
                <c:pt idx="3">
                  <c:v>10.8</c:v>
                </c:pt>
                <c:pt idx="4">
                  <c:v>11.33</c:v>
                </c:pt>
                <c:pt idx="5">
                  <c:v>11.33</c:v>
                </c:pt>
                <c:pt idx="6">
                  <c:v>11.4</c:v>
                </c:pt>
                <c:pt idx="7">
                  <c:v>11.13</c:v>
                </c:pt>
                <c:pt idx="8">
                  <c:v>10.67</c:v>
                </c:pt>
                <c:pt idx="9">
                  <c:v>9.73</c:v>
                </c:pt>
                <c:pt idx="10">
                  <c:v>9.4700000000000006</c:v>
                </c:pt>
                <c:pt idx="11">
                  <c:v>9.8000000000000007</c:v>
                </c:pt>
                <c:pt idx="12">
                  <c:v>9.73</c:v>
                </c:pt>
                <c:pt idx="13">
                  <c:v>9.93</c:v>
                </c:pt>
                <c:pt idx="14">
                  <c:v>9.67</c:v>
                </c:pt>
                <c:pt idx="15">
                  <c:v>10</c:v>
                </c:pt>
                <c:pt idx="16">
                  <c:v>10</c:v>
                </c:pt>
                <c:pt idx="17">
                  <c:v>11.53</c:v>
                </c:pt>
                <c:pt idx="18">
                  <c:v>11.93</c:v>
                </c:pt>
                <c:pt idx="19">
                  <c:v>13.47</c:v>
                </c:pt>
                <c:pt idx="20">
                  <c:v>12.53</c:v>
                </c:pt>
                <c:pt idx="21">
                  <c:v>12.2</c:v>
                </c:pt>
                <c:pt idx="22">
                  <c:v>11</c:v>
                </c:pt>
                <c:pt idx="23">
                  <c:v>10.130000000000001</c:v>
                </c:pt>
                <c:pt idx="24">
                  <c:v>11.1</c:v>
                </c:pt>
                <c:pt idx="25">
                  <c:v>12.07</c:v>
                </c:pt>
                <c:pt idx="26">
                  <c:v>12.07</c:v>
                </c:pt>
                <c:pt idx="27">
                  <c:v>10.53</c:v>
                </c:pt>
                <c:pt idx="28">
                  <c:v>10.47</c:v>
                </c:pt>
                <c:pt idx="29">
                  <c:v>10.4</c:v>
                </c:pt>
                <c:pt idx="30">
                  <c:v>10.27</c:v>
                </c:pt>
                <c:pt idx="31">
                  <c:v>9.6</c:v>
                </c:pt>
                <c:pt idx="32">
                  <c:v>9.6</c:v>
                </c:pt>
                <c:pt idx="33">
                  <c:v>9.4700000000000006</c:v>
                </c:pt>
                <c:pt idx="34">
                  <c:v>9.93</c:v>
                </c:pt>
                <c:pt idx="35">
                  <c:v>10.8</c:v>
                </c:pt>
                <c:pt idx="36">
                  <c:v>12.8</c:v>
                </c:pt>
                <c:pt idx="37">
                  <c:v>12</c:v>
                </c:pt>
                <c:pt idx="38">
                  <c:v>13.33</c:v>
                </c:pt>
                <c:pt idx="39">
                  <c:v>14.53</c:v>
                </c:pt>
                <c:pt idx="40">
                  <c:v>14.47</c:v>
                </c:pt>
              </c:numCache>
            </c:numRef>
          </c:yVal>
          <c:smooth val="1"/>
          <c:extLst>
            <c:ext xmlns:c16="http://schemas.microsoft.com/office/drawing/2014/chart" uri="{C3380CC4-5D6E-409C-BE32-E72D297353CC}">
              <c16:uniqueId val="{000000B0-6E30-4620-A848-B70B47E93EC0}"/>
            </c:ext>
          </c:extLst>
        </c:ser>
        <c:ser>
          <c:idx val="177"/>
          <c:order val="177"/>
          <c:tx>
            <c:strRef>
              <c:f>Sheet1!$F$180</c:f>
              <c:strCache>
                <c:ptCount val="1"/>
                <c:pt idx="0">
                  <c:v>Dol Guldar Ambush</c:v>
                </c:pt>
              </c:strCache>
            </c:strRef>
          </c:tx>
          <c:spPr>
            <a:ln w="19050" cap="rnd">
              <a:solidFill>
                <a:schemeClr val="accent4">
                  <a:lumMod val="80000"/>
                  <a:lumOff val="20000"/>
                </a:schemeClr>
              </a:solid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Sheet1!$H$180:$AV$180</c:f>
              <c:numCache>
                <c:formatCode>General</c:formatCode>
                <c:ptCount val="41"/>
                <c:pt idx="0">
                  <c:v>17.91</c:v>
                </c:pt>
                <c:pt idx="1">
                  <c:v>19.670000000000002</c:v>
                </c:pt>
                <c:pt idx="2">
                  <c:v>19.87</c:v>
                </c:pt>
                <c:pt idx="3">
                  <c:v>19.600000000000001</c:v>
                </c:pt>
                <c:pt idx="4">
                  <c:v>19.670000000000002</c:v>
                </c:pt>
                <c:pt idx="5">
                  <c:v>19.13</c:v>
                </c:pt>
                <c:pt idx="6">
                  <c:v>19.07</c:v>
                </c:pt>
                <c:pt idx="7">
                  <c:v>19.399999999999999</c:v>
                </c:pt>
                <c:pt idx="8">
                  <c:v>20.47</c:v>
                </c:pt>
                <c:pt idx="9">
                  <c:v>21.07</c:v>
                </c:pt>
                <c:pt idx="10">
                  <c:v>20.2</c:v>
                </c:pt>
                <c:pt idx="11">
                  <c:v>22.2</c:v>
                </c:pt>
                <c:pt idx="12">
                  <c:v>21.2</c:v>
                </c:pt>
                <c:pt idx="13">
                  <c:v>19</c:v>
                </c:pt>
                <c:pt idx="14">
                  <c:v>16.07</c:v>
                </c:pt>
                <c:pt idx="15">
                  <c:v>21</c:v>
                </c:pt>
                <c:pt idx="16">
                  <c:v>20.13</c:v>
                </c:pt>
                <c:pt idx="17">
                  <c:v>17.8</c:v>
                </c:pt>
                <c:pt idx="18">
                  <c:v>20.07</c:v>
                </c:pt>
                <c:pt idx="19">
                  <c:v>22.8</c:v>
                </c:pt>
                <c:pt idx="20">
                  <c:v>20.73</c:v>
                </c:pt>
                <c:pt idx="21">
                  <c:v>16.670000000000002</c:v>
                </c:pt>
                <c:pt idx="22">
                  <c:v>17.260000000000002</c:v>
                </c:pt>
                <c:pt idx="23">
                  <c:v>19.04</c:v>
                </c:pt>
                <c:pt idx="24">
                  <c:v>20.420000000000002</c:v>
                </c:pt>
                <c:pt idx="25">
                  <c:v>21.8</c:v>
                </c:pt>
                <c:pt idx="26">
                  <c:v>22.27</c:v>
                </c:pt>
                <c:pt idx="27">
                  <c:v>21.47</c:v>
                </c:pt>
                <c:pt idx="28">
                  <c:v>20.67</c:v>
                </c:pt>
                <c:pt idx="29">
                  <c:v>23.6</c:v>
                </c:pt>
                <c:pt idx="30">
                  <c:v>21.93</c:v>
                </c:pt>
                <c:pt idx="31">
                  <c:v>23.67</c:v>
                </c:pt>
                <c:pt idx="32">
                  <c:v>21.8</c:v>
                </c:pt>
                <c:pt idx="33">
                  <c:v>20.93</c:v>
                </c:pt>
                <c:pt idx="34">
                  <c:v>19.87</c:v>
                </c:pt>
                <c:pt idx="35">
                  <c:v>20.13</c:v>
                </c:pt>
                <c:pt idx="36">
                  <c:v>20.86</c:v>
                </c:pt>
                <c:pt idx="37">
                  <c:v>21.93</c:v>
                </c:pt>
                <c:pt idx="38">
                  <c:v>35.47</c:v>
                </c:pt>
                <c:pt idx="39">
                  <c:v>36.200000000000003</c:v>
                </c:pt>
                <c:pt idx="40">
                  <c:v>22.07</c:v>
                </c:pt>
              </c:numCache>
            </c:numRef>
          </c:yVal>
          <c:smooth val="1"/>
          <c:extLst>
            <c:ext xmlns:c16="http://schemas.microsoft.com/office/drawing/2014/chart" uri="{C3380CC4-5D6E-409C-BE32-E72D297353CC}">
              <c16:uniqueId val="{000000B1-6E30-4620-A848-B70B47E93EC0}"/>
            </c:ext>
          </c:extLst>
        </c:ser>
        <c:ser>
          <c:idx val="178"/>
          <c:order val="178"/>
          <c:tx>
            <c:strRef>
              <c:f>Sheet1!$F$181</c:f>
              <c:strCache>
                <c:ptCount val="1"/>
                <c:pt idx="0">
                  <c:v>Ultimate Collector's Millenium Falcon</c:v>
                </c:pt>
              </c:strCache>
            </c:strRef>
          </c:tx>
          <c:spPr>
            <a:ln w="19050" cap="rnd">
              <a:solidFill>
                <a:schemeClr val="accent5">
                  <a:lumMod val="80000"/>
                  <a:lumOff val="20000"/>
                </a:schemeClr>
              </a:solid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Sheet1!$H$181:$AV$181</c:f>
              <c:numCache>
                <c:formatCode>General</c:formatCode>
                <c:ptCount val="41"/>
                <c:pt idx="0">
                  <c:v>3970</c:v>
                </c:pt>
                <c:pt idx="1">
                  <c:v>4690</c:v>
                </c:pt>
                <c:pt idx="2">
                  <c:v>4850</c:v>
                </c:pt>
                <c:pt idx="3">
                  <c:v>4810</c:v>
                </c:pt>
                <c:pt idx="4">
                  <c:v>4700</c:v>
                </c:pt>
                <c:pt idx="5">
                  <c:v>4430</c:v>
                </c:pt>
                <c:pt idx="6">
                  <c:v>4300</c:v>
                </c:pt>
                <c:pt idx="7">
                  <c:v>4740</c:v>
                </c:pt>
                <c:pt idx="8">
                  <c:v>4700</c:v>
                </c:pt>
                <c:pt idx="9">
                  <c:v>4980</c:v>
                </c:pt>
                <c:pt idx="10">
                  <c:v>4820</c:v>
                </c:pt>
                <c:pt idx="11">
                  <c:v>4120</c:v>
                </c:pt>
                <c:pt idx="12">
                  <c:v>3920</c:v>
                </c:pt>
                <c:pt idx="13">
                  <c:v>3910</c:v>
                </c:pt>
                <c:pt idx="14">
                  <c:v>4080</c:v>
                </c:pt>
                <c:pt idx="15">
                  <c:v>3500</c:v>
                </c:pt>
                <c:pt idx="16">
                  <c:v>3300</c:v>
                </c:pt>
                <c:pt idx="17">
                  <c:v>3560</c:v>
                </c:pt>
                <c:pt idx="18">
                  <c:v>3430</c:v>
                </c:pt>
                <c:pt idx="19">
                  <c:v>2960</c:v>
                </c:pt>
                <c:pt idx="20">
                  <c:v>3000</c:v>
                </c:pt>
                <c:pt idx="21">
                  <c:v>2280</c:v>
                </c:pt>
                <c:pt idx="22">
                  <c:v>2000</c:v>
                </c:pt>
                <c:pt idx="23">
                  <c:v>2300</c:v>
                </c:pt>
                <c:pt idx="24">
                  <c:v>2242.125</c:v>
                </c:pt>
                <c:pt idx="25">
                  <c:v>2184.25</c:v>
                </c:pt>
                <c:pt idx="26">
                  <c:v>2357</c:v>
                </c:pt>
                <c:pt idx="27">
                  <c:v>1989.6</c:v>
                </c:pt>
                <c:pt idx="28">
                  <c:v>1714.8</c:v>
                </c:pt>
                <c:pt idx="29">
                  <c:v>2045.6</c:v>
                </c:pt>
                <c:pt idx="30">
                  <c:v>2088.73</c:v>
                </c:pt>
                <c:pt idx="31">
                  <c:v>2129.67</c:v>
                </c:pt>
                <c:pt idx="32">
                  <c:v>2189.73</c:v>
                </c:pt>
                <c:pt idx="33">
                  <c:v>2259.8000000000002</c:v>
                </c:pt>
                <c:pt idx="34">
                  <c:v>2259.8000000000002</c:v>
                </c:pt>
                <c:pt idx="35">
                  <c:v>2353.13</c:v>
                </c:pt>
                <c:pt idx="36">
                  <c:v>2133.87</c:v>
                </c:pt>
                <c:pt idx="37">
                  <c:v>1921.27</c:v>
                </c:pt>
                <c:pt idx="38">
                  <c:v>1804.53</c:v>
                </c:pt>
                <c:pt idx="39">
                  <c:v>1713.87</c:v>
                </c:pt>
                <c:pt idx="40">
                  <c:v>1768.07</c:v>
                </c:pt>
              </c:numCache>
            </c:numRef>
          </c:yVal>
          <c:smooth val="1"/>
          <c:extLst>
            <c:ext xmlns:c16="http://schemas.microsoft.com/office/drawing/2014/chart" uri="{C3380CC4-5D6E-409C-BE32-E72D297353CC}">
              <c16:uniqueId val="{000000B2-6E30-4620-A848-B70B47E93EC0}"/>
            </c:ext>
          </c:extLst>
        </c:ser>
        <c:ser>
          <c:idx val="179"/>
          <c:order val="179"/>
          <c:tx>
            <c:strRef>
              <c:f>Sheet1!$F$182</c:f>
              <c:strCache>
                <c:ptCount val="1"/>
                <c:pt idx="0">
                  <c:v>Death Star</c:v>
                </c:pt>
              </c:strCache>
            </c:strRef>
          </c:tx>
          <c:spPr>
            <a:ln w="19050" cap="rnd">
              <a:solidFill>
                <a:schemeClr val="accent6">
                  <a:lumMod val="80000"/>
                  <a:lumOff val="20000"/>
                </a:schemeClr>
              </a:solid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Sheet1!$H$182:$AV$182</c:f>
              <c:numCache>
                <c:formatCode>General</c:formatCode>
                <c:ptCount val="41"/>
                <c:pt idx="0">
                  <c:v>450.46</c:v>
                </c:pt>
                <c:pt idx="1">
                  <c:v>514.29999999999995</c:v>
                </c:pt>
                <c:pt idx="2">
                  <c:v>559.4</c:v>
                </c:pt>
                <c:pt idx="3">
                  <c:v>534.22</c:v>
                </c:pt>
                <c:pt idx="4">
                  <c:v>557.78</c:v>
                </c:pt>
                <c:pt idx="5">
                  <c:v>518.19000000000005</c:v>
                </c:pt>
                <c:pt idx="6">
                  <c:v>545.74</c:v>
                </c:pt>
                <c:pt idx="7">
                  <c:v>564.52</c:v>
                </c:pt>
                <c:pt idx="8">
                  <c:v>480.29</c:v>
                </c:pt>
                <c:pt idx="9">
                  <c:v>437.7</c:v>
                </c:pt>
                <c:pt idx="10">
                  <c:v>423.88</c:v>
                </c:pt>
                <c:pt idx="11">
                  <c:v>424.11</c:v>
                </c:pt>
                <c:pt idx="12">
                  <c:v>437</c:v>
                </c:pt>
                <c:pt idx="13">
                  <c:v>408</c:v>
                </c:pt>
                <c:pt idx="14">
                  <c:v>408</c:v>
                </c:pt>
                <c:pt idx="15">
                  <c:v>398</c:v>
                </c:pt>
                <c:pt idx="16">
                  <c:v>414</c:v>
                </c:pt>
                <c:pt idx="17">
                  <c:v>410</c:v>
                </c:pt>
                <c:pt idx="18">
                  <c:v>397</c:v>
                </c:pt>
                <c:pt idx="19">
                  <c:v>411</c:v>
                </c:pt>
                <c:pt idx="20">
                  <c:v>403</c:v>
                </c:pt>
                <c:pt idx="21">
                  <c:v>415</c:v>
                </c:pt>
                <c:pt idx="22">
                  <c:v>408</c:v>
                </c:pt>
                <c:pt idx="23">
                  <c:v>414</c:v>
                </c:pt>
                <c:pt idx="24">
                  <c:v>405.72500000000002</c:v>
                </c:pt>
                <c:pt idx="25">
                  <c:v>397.45</c:v>
                </c:pt>
                <c:pt idx="26">
                  <c:v>392.85</c:v>
                </c:pt>
                <c:pt idx="27">
                  <c:v>381.09</c:v>
                </c:pt>
                <c:pt idx="28">
                  <c:v>399.43</c:v>
                </c:pt>
                <c:pt idx="29">
                  <c:v>395.05</c:v>
                </c:pt>
                <c:pt idx="30">
                  <c:v>400.8</c:v>
                </c:pt>
                <c:pt idx="31">
                  <c:v>385.87</c:v>
                </c:pt>
                <c:pt idx="32">
                  <c:v>388.19</c:v>
                </c:pt>
                <c:pt idx="33">
                  <c:v>385.33</c:v>
                </c:pt>
                <c:pt idx="34">
                  <c:v>385.33</c:v>
                </c:pt>
                <c:pt idx="35">
                  <c:v>366.32</c:v>
                </c:pt>
                <c:pt idx="36">
                  <c:v>395.36</c:v>
                </c:pt>
                <c:pt idx="37">
                  <c:v>362.33</c:v>
                </c:pt>
                <c:pt idx="38">
                  <c:v>371.87</c:v>
                </c:pt>
                <c:pt idx="39">
                  <c:v>349</c:v>
                </c:pt>
                <c:pt idx="40">
                  <c:v>362.94</c:v>
                </c:pt>
              </c:numCache>
            </c:numRef>
          </c:yVal>
          <c:smooth val="1"/>
          <c:extLst>
            <c:ext xmlns:c16="http://schemas.microsoft.com/office/drawing/2014/chart" uri="{C3380CC4-5D6E-409C-BE32-E72D297353CC}">
              <c16:uniqueId val="{000000B3-6E30-4620-A848-B70B47E93EC0}"/>
            </c:ext>
          </c:extLst>
        </c:ser>
        <c:ser>
          <c:idx val="180"/>
          <c:order val="180"/>
          <c:tx>
            <c:strRef>
              <c:f>Sheet1!$F$183</c:f>
              <c:strCache>
                <c:ptCount val="1"/>
                <c:pt idx="0">
                  <c:v>Death Star II</c:v>
                </c:pt>
              </c:strCache>
            </c:strRef>
          </c:tx>
          <c:spPr>
            <a:ln w="19050" cap="rnd">
              <a:solidFill>
                <a:schemeClr val="accent1">
                  <a:lumMod val="80000"/>
                </a:schemeClr>
              </a:solidFill>
              <a:round/>
            </a:ln>
            <a:effectLst/>
          </c:spPr>
          <c:marker>
            <c:symbol val="circle"/>
            <c:size val="5"/>
            <c:spPr>
              <a:solidFill>
                <a:schemeClr val="accent1">
                  <a:lumMod val="80000"/>
                </a:schemeClr>
              </a:solidFill>
              <a:ln w="9525">
                <a:solidFill>
                  <a:schemeClr val="accent1">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Sheet1!$H$183:$AV$183</c:f>
              <c:numCache>
                <c:formatCode>General</c:formatCode>
                <c:ptCount val="41"/>
                <c:pt idx="0">
                  <c:v>1700</c:v>
                </c:pt>
                <c:pt idx="1">
                  <c:v>1960</c:v>
                </c:pt>
                <c:pt idx="2">
                  <c:v>1930</c:v>
                </c:pt>
                <c:pt idx="3">
                  <c:v>1860</c:v>
                </c:pt>
                <c:pt idx="4">
                  <c:v>1840</c:v>
                </c:pt>
                <c:pt idx="5">
                  <c:v>1700</c:v>
                </c:pt>
                <c:pt idx="6">
                  <c:v>1730</c:v>
                </c:pt>
                <c:pt idx="7">
                  <c:v>1700</c:v>
                </c:pt>
                <c:pt idx="8">
                  <c:v>1640</c:v>
                </c:pt>
                <c:pt idx="9">
                  <c:v>1740</c:v>
                </c:pt>
                <c:pt idx="10">
                  <c:v>1880</c:v>
                </c:pt>
                <c:pt idx="11">
                  <c:v>1830</c:v>
                </c:pt>
                <c:pt idx="12">
                  <c:v>1560</c:v>
                </c:pt>
                <c:pt idx="13">
                  <c:v>1500</c:v>
                </c:pt>
                <c:pt idx="14">
                  <c:v>1560</c:v>
                </c:pt>
                <c:pt idx="15">
                  <c:v>1330</c:v>
                </c:pt>
                <c:pt idx="16">
                  <c:v>1320</c:v>
                </c:pt>
                <c:pt idx="17">
                  <c:v>1400</c:v>
                </c:pt>
                <c:pt idx="18">
                  <c:v>1400</c:v>
                </c:pt>
                <c:pt idx="19">
                  <c:v>1420</c:v>
                </c:pt>
                <c:pt idx="20">
                  <c:v>1420</c:v>
                </c:pt>
                <c:pt idx="21">
                  <c:v>1600</c:v>
                </c:pt>
                <c:pt idx="22">
                  <c:v>1530</c:v>
                </c:pt>
                <c:pt idx="23">
                  <c:v>1580</c:v>
                </c:pt>
                <c:pt idx="24">
                  <c:v>1512.0650000000001</c:v>
                </c:pt>
                <c:pt idx="25">
                  <c:v>1444.13</c:v>
                </c:pt>
                <c:pt idx="26">
                  <c:v>1505.8</c:v>
                </c:pt>
                <c:pt idx="27">
                  <c:v>1504.13</c:v>
                </c:pt>
                <c:pt idx="28">
                  <c:v>1492.93</c:v>
                </c:pt>
                <c:pt idx="29">
                  <c:v>1518.47</c:v>
                </c:pt>
                <c:pt idx="30">
                  <c:v>1424.07</c:v>
                </c:pt>
                <c:pt idx="31">
                  <c:v>1424.07</c:v>
                </c:pt>
                <c:pt idx="32">
                  <c:v>1284.4000000000001</c:v>
                </c:pt>
                <c:pt idx="33">
                  <c:v>1223.93</c:v>
                </c:pt>
                <c:pt idx="34">
                  <c:v>1276.53</c:v>
                </c:pt>
                <c:pt idx="35">
                  <c:v>1256.5999999999999</c:v>
                </c:pt>
                <c:pt idx="36">
                  <c:v>1254.8699999999999</c:v>
                </c:pt>
                <c:pt idx="37">
                  <c:v>1254.8699999999999</c:v>
                </c:pt>
                <c:pt idx="38">
                  <c:v>1393.8</c:v>
                </c:pt>
                <c:pt idx="39">
                  <c:v>1422.67</c:v>
                </c:pt>
                <c:pt idx="40">
                  <c:v>1422.67</c:v>
                </c:pt>
              </c:numCache>
            </c:numRef>
          </c:yVal>
          <c:smooth val="1"/>
          <c:extLst>
            <c:ext xmlns:c16="http://schemas.microsoft.com/office/drawing/2014/chart" uri="{C3380CC4-5D6E-409C-BE32-E72D297353CC}">
              <c16:uniqueId val="{000000B4-6E30-4620-A848-B70B47E93EC0}"/>
            </c:ext>
          </c:extLst>
        </c:ser>
        <c:ser>
          <c:idx val="181"/>
          <c:order val="181"/>
          <c:tx>
            <c:strRef>
              <c:f>Sheet1!$F$184</c:f>
              <c:strCache>
                <c:ptCount val="1"/>
                <c:pt idx="0">
                  <c:v>Sandcrawler</c:v>
                </c:pt>
              </c:strCache>
            </c:strRef>
          </c:tx>
          <c:spPr>
            <a:ln w="19050" cap="rnd">
              <a:solidFill>
                <a:schemeClr val="accent2">
                  <a:lumMod val="80000"/>
                </a:schemeClr>
              </a:solidFill>
              <a:round/>
            </a:ln>
            <a:effectLst/>
          </c:spPr>
          <c:marker>
            <c:symbol val="circle"/>
            <c:size val="5"/>
            <c:spPr>
              <a:solidFill>
                <a:schemeClr val="accent2">
                  <a:lumMod val="80000"/>
                </a:schemeClr>
              </a:solidFill>
              <a:ln w="9525">
                <a:solidFill>
                  <a:schemeClr val="accent2">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Sheet1!$H$184:$AV$184</c:f>
              <c:numCache>
                <c:formatCode>General</c:formatCode>
                <c:ptCount val="41"/>
                <c:pt idx="0">
                  <c:v>280.48</c:v>
                </c:pt>
                <c:pt idx="1">
                  <c:v>278.35000000000002</c:v>
                </c:pt>
                <c:pt idx="2">
                  <c:v>278.69</c:v>
                </c:pt>
                <c:pt idx="3">
                  <c:v>286.73</c:v>
                </c:pt>
                <c:pt idx="4">
                  <c:v>276.17</c:v>
                </c:pt>
                <c:pt idx="5">
                  <c:v>283.8</c:v>
                </c:pt>
                <c:pt idx="6">
                  <c:v>284.44</c:v>
                </c:pt>
                <c:pt idx="7">
                  <c:v>279.70999999999998</c:v>
                </c:pt>
                <c:pt idx="8">
                  <c:v>288.08999999999997</c:v>
                </c:pt>
                <c:pt idx="9">
                  <c:v>282.48</c:v>
                </c:pt>
                <c:pt idx="10">
                  <c:v>250.79</c:v>
                </c:pt>
                <c:pt idx="11">
                  <c:v>258.57</c:v>
                </c:pt>
                <c:pt idx="12">
                  <c:v>277</c:v>
                </c:pt>
                <c:pt idx="13">
                  <c:v>291</c:v>
                </c:pt>
                <c:pt idx="14">
                  <c:v>289</c:v>
                </c:pt>
                <c:pt idx="15">
                  <c:v>294</c:v>
                </c:pt>
                <c:pt idx="16">
                  <c:v>303</c:v>
                </c:pt>
                <c:pt idx="17">
                  <c:v>306</c:v>
                </c:pt>
                <c:pt idx="18">
                  <c:v>300</c:v>
                </c:pt>
                <c:pt idx="19">
                  <c:v>323</c:v>
                </c:pt>
                <c:pt idx="20">
                  <c:v>312</c:v>
                </c:pt>
                <c:pt idx="21">
                  <c:v>321</c:v>
                </c:pt>
                <c:pt idx="22">
                  <c:v>299</c:v>
                </c:pt>
                <c:pt idx="23">
                  <c:v>321</c:v>
                </c:pt>
                <c:pt idx="24">
                  <c:v>331.92</c:v>
                </c:pt>
                <c:pt idx="25">
                  <c:v>342.84</c:v>
                </c:pt>
                <c:pt idx="26">
                  <c:v>336.03</c:v>
                </c:pt>
                <c:pt idx="27">
                  <c:v>317.60000000000002</c:v>
                </c:pt>
                <c:pt idx="28">
                  <c:v>318.44</c:v>
                </c:pt>
                <c:pt idx="29">
                  <c:v>311.36</c:v>
                </c:pt>
                <c:pt idx="30">
                  <c:v>283</c:v>
                </c:pt>
                <c:pt idx="31">
                  <c:v>338.07</c:v>
                </c:pt>
                <c:pt idx="32">
                  <c:v>290.43</c:v>
                </c:pt>
                <c:pt idx="33">
                  <c:v>290.56</c:v>
                </c:pt>
                <c:pt idx="34">
                  <c:v>315.47000000000003</c:v>
                </c:pt>
                <c:pt idx="35">
                  <c:v>320.22000000000003</c:v>
                </c:pt>
                <c:pt idx="36">
                  <c:v>331</c:v>
                </c:pt>
                <c:pt idx="37">
                  <c:v>333.2</c:v>
                </c:pt>
                <c:pt idx="38">
                  <c:v>307.07</c:v>
                </c:pt>
                <c:pt idx="39">
                  <c:v>325.18</c:v>
                </c:pt>
                <c:pt idx="40">
                  <c:v>292.69</c:v>
                </c:pt>
              </c:numCache>
            </c:numRef>
          </c:yVal>
          <c:smooth val="1"/>
          <c:extLst>
            <c:ext xmlns:c16="http://schemas.microsoft.com/office/drawing/2014/chart" uri="{C3380CC4-5D6E-409C-BE32-E72D297353CC}">
              <c16:uniqueId val="{000000B5-6E30-4620-A848-B70B47E93EC0}"/>
            </c:ext>
          </c:extLst>
        </c:ser>
        <c:ser>
          <c:idx val="182"/>
          <c:order val="182"/>
          <c:tx>
            <c:strRef>
              <c:f>Sheet1!$F$185</c:f>
              <c:strCache>
                <c:ptCount val="1"/>
                <c:pt idx="0">
                  <c:v>Super Star Destroyer</c:v>
                </c:pt>
              </c:strCache>
            </c:strRef>
          </c:tx>
          <c:spPr>
            <a:ln w="19050" cap="rnd">
              <a:solidFill>
                <a:schemeClr val="accent3">
                  <a:lumMod val="80000"/>
                </a:schemeClr>
              </a:solidFill>
              <a:round/>
            </a:ln>
            <a:effectLst/>
          </c:spPr>
          <c:marker>
            <c:symbol val="circle"/>
            <c:size val="5"/>
            <c:spPr>
              <a:solidFill>
                <a:schemeClr val="accent3">
                  <a:lumMod val="80000"/>
                </a:schemeClr>
              </a:solidFill>
              <a:ln w="9525">
                <a:solidFill>
                  <a:schemeClr val="accent3">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Sheet1!$H$185:$AV$185</c:f>
              <c:numCache>
                <c:formatCode>General</c:formatCode>
                <c:ptCount val="41"/>
                <c:pt idx="0">
                  <c:v>884.7</c:v>
                </c:pt>
                <c:pt idx="1">
                  <c:v>932.38</c:v>
                </c:pt>
                <c:pt idx="2">
                  <c:v>943.82</c:v>
                </c:pt>
                <c:pt idx="3">
                  <c:v>921.76</c:v>
                </c:pt>
                <c:pt idx="4">
                  <c:v>922.47</c:v>
                </c:pt>
                <c:pt idx="5">
                  <c:v>926.27</c:v>
                </c:pt>
                <c:pt idx="6">
                  <c:v>894.53</c:v>
                </c:pt>
                <c:pt idx="7">
                  <c:v>921.87</c:v>
                </c:pt>
                <c:pt idx="8">
                  <c:v>926.71</c:v>
                </c:pt>
                <c:pt idx="9">
                  <c:v>915.3</c:v>
                </c:pt>
                <c:pt idx="10">
                  <c:v>888.65</c:v>
                </c:pt>
                <c:pt idx="11">
                  <c:v>853.14</c:v>
                </c:pt>
                <c:pt idx="12">
                  <c:v>905</c:v>
                </c:pt>
                <c:pt idx="13">
                  <c:v>796</c:v>
                </c:pt>
                <c:pt idx="14">
                  <c:v>858</c:v>
                </c:pt>
                <c:pt idx="15">
                  <c:v>795</c:v>
                </c:pt>
                <c:pt idx="16">
                  <c:v>828</c:v>
                </c:pt>
                <c:pt idx="17">
                  <c:v>788</c:v>
                </c:pt>
                <c:pt idx="18">
                  <c:v>776</c:v>
                </c:pt>
                <c:pt idx="19">
                  <c:v>805</c:v>
                </c:pt>
                <c:pt idx="20">
                  <c:v>819</c:v>
                </c:pt>
                <c:pt idx="21">
                  <c:v>822</c:v>
                </c:pt>
                <c:pt idx="22">
                  <c:v>817</c:v>
                </c:pt>
                <c:pt idx="23">
                  <c:v>799</c:v>
                </c:pt>
                <c:pt idx="24">
                  <c:v>773.41499999999996</c:v>
                </c:pt>
                <c:pt idx="25">
                  <c:v>747.83</c:v>
                </c:pt>
                <c:pt idx="26">
                  <c:v>716.65</c:v>
                </c:pt>
                <c:pt idx="27">
                  <c:v>768.89</c:v>
                </c:pt>
                <c:pt idx="28">
                  <c:v>731</c:v>
                </c:pt>
                <c:pt idx="29">
                  <c:v>767.61</c:v>
                </c:pt>
                <c:pt idx="30">
                  <c:v>718.76</c:v>
                </c:pt>
                <c:pt idx="31">
                  <c:v>696.9</c:v>
                </c:pt>
                <c:pt idx="32">
                  <c:v>741.79</c:v>
                </c:pt>
                <c:pt idx="33">
                  <c:v>785.05</c:v>
                </c:pt>
                <c:pt idx="34">
                  <c:v>715.88</c:v>
                </c:pt>
                <c:pt idx="35">
                  <c:v>720.35</c:v>
                </c:pt>
                <c:pt idx="36">
                  <c:v>730.83</c:v>
                </c:pt>
                <c:pt idx="37">
                  <c:v>741</c:v>
                </c:pt>
                <c:pt idx="38">
                  <c:v>770.67</c:v>
                </c:pt>
                <c:pt idx="39">
                  <c:v>776.87</c:v>
                </c:pt>
                <c:pt idx="40">
                  <c:v>733.33</c:v>
                </c:pt>
              </c:numCache>
            </c:numRef>
          </c:yVal>
          <c:smooth val="1"/>
          <c:extLst>
            <c:ext xmlns:c16="http://schemas.microsoft.com/office/drawing/2014/chart" uri="{C3380CC4-5D6E-409C-BE32-E72D297353CC}">
              <c16:uniqueId val="{000000B6-6E30-4620-A848-B70B47E93EC0}"/>
            </c:ext>
          </c:extLst>
        </c:ser>
        <c:ser>
          <c:idx val="183"/>
          <c:order val="183"/>
          <c:tx>
            <c:strRef>
              <c:f>Sheet1!$F$186</c:f>
              <c:strCache>
                <c:ptCount val="1"/>
                <c:pt idx="0">
                  <c:v>Imperial Star Destroyer</c:v>
                </c:pt>
              </c:strCache>
            </c:strRef>
          </c:tx>
          <c:spPr>
            <a:ln w="19050" cap="rnd">
              <a:solidFill>
                <a:schemeClr val="accent4">
                  <a:lumMod val="80000"/>
                </a:schemeClr>
              </a:solidFill>
              <a:round/>
            </a:ln>
            <a:effectLst/>
          </c:spPr>
          <c:marker>
            <c:symbol val="circle"/>
            <c:size val="5"/>
            <c:spPr>
              <a:solidFill>
                <a:schemeClr val="accent4">
                  <a:lumMod val="80000"/>
                </a:schemeClr>
              </a:solidFill>
              <a:ln w="9525">
                <a:solidFill>
                  <a:schemeClr val="accent4">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Sheet1!$H$186:$AV$186</c:f>
              <c:numCache>
                <c:formatCode>General</c:formatCode>
                <c:ptCount val="41"/>
                <c:pt idx="0">
                  <c:v>2060</c:v>
                </c:pt>
                <c:pt idx="1">
                  <c:v>1930</c:v>
                </c:pt>
                <c:pt idx="2">
                  <c:v>1810</c:v>
                </c:pt>
                <c:pt idx="3">
                  <c:v>1700</c:v>
                </c:pt>
                <c:pt idx="4">
                  <c:v>1600</c:v>
                </c:pt>
                <c:pt idx="5">
                  <c:v>1400</c:v>
                </c:pt>
                <c:pt idx="6">
                  <c:v>1600</c:v>
                </c:pt>
                <c:pt idx="7">
                  <c:v>2000</c:v>
                </c:pt>
                <c:pt idx="8">
                  <c:v>2100</c:v>
                </c:pt>
                <c:pt idx="9">
                  <c:v>1650</c:v>
                </c:pt>
                <c:pt idx="10">
                  <c:v>1390</c:v>
                </c:pt>
                <c:pt idx="11">
                  <c:v>1730</c:v>
                </c:pt>
                <c:pt idx="12">
                  <c:v>1610</c:v>
                </c:pt>
                <c:pt idx="13">
                  <c:v>1600</c:v>
                </c:pt>
                <c:pt idx="14">
                  <c:v>1580</c:v>
                </c:pt>
                <c:pt idx="15">
                  <c:v>1600</c:v>
                </c:pt>
                <c:pt idx="16">
                  <c:v>1550</c:v>
                </c:pt>
                <c:pt idx="17">
                  <c:v>1555</c:v>
                </c:pt>
                <c:pt idx="18">
                  <c:v>1570</c:v>
                </c:pt>
                <c:pt idx="19">
                  <c:v>1600</c:v>
                </c:pt>
                <c:pt idx="20">
                  <c:v>1490</c:v>
                </c:pt>
                <c:pt idx="21">
                  <c:v>1580</c:v>
                </c:pt>
                <c:pt idx="22">
                  <c:v>1670</c:v>
                </c:pt>
                <c:pt idx="23">
                  <c:v>1710</c:v>
                </c:pt>
                <c:pt idx="24">
                  <c:v>1713.2</c:v>
                </c:pt>
                <c:pt idx="25">
                  <c:v>1716.4</c:v>
                </c:pt>
                <c:pt idx="26">
                  <c:v>1689.8</c:v>
                </c:pt>
                <c:pt idx="27">
                  <c:v>1516.2</c:v>
                </c:pt>
                <c:pt idx="28">
                  <c:v>1048.1300000000001</c:v>
                </c:pt>
                <c:pt idx="29">
                  <c:v>1146.47</c:v>
                </c:pt>
                <c:pt idx="30">
                  <c:v>1135.8699999999999</c:v>
                </c:pt>
                <c:pt idx="31">
                  <c:v>1138.27</c:v>
                </c:pt>
                <c:pt idx="32">
                  <c:v>1101.4000000000001</c:v>
                </c:pt>
                <c:pt idx="33">
                  <c:v>1193.93</c:v>
                </c:pt>
                <c:pt idx="34">
                  <c:v>1033.53</c:v>
                </c:pt>
                <c:pt idx="35">
                  <c:v>1102.33</c:v>
                </c:pt>
                <c:pt idx="36">
                  <c:v>1152.27</c:v>
                </c:pt>
                <c:pt idx="37">
                  <c:v>1255.5999999999999</c:v>
                </c:pt>
                <c:pt idx="38">
                  <c:v>1295.1300000000001</c:v>
                </c:pt>
                <c:pt idx="39">
                  <c:v>972.87</c:v>
                </c:pt>
                <c:pt idx="40">
                  <c:v>823.93</c:v>
                </c:pt>
              </c:numCache>
            </c:numRef>
          </c:yVal>
          <c:smooth val="1"/>
          <c:extLst>
            <c:ext xmlns:c16="http://schemas.microsoft.com/office/drawing/2014/chart" uri="{C3380CC4-5D6E-409C-BE32-E72D297353CC}">
              <c16:uniqueId val="{000000B7-6E30-4620-A848-B70B47E93EC0}"/>
            </c:ext>
          </c:extLst>
        </c:ser>
        <c:ser>
          <c:idx val="184"/>
          <c:order val="184"/>
          <c:tx>
            <c:strRef>
              <c:f>Sheet1!$F$187</c:f>
              <c:strCache>
                <c:ptCount val="1"/>
                <c:pt idx="0">
                  <c:v>Imperial Shuttle</c:v>
                </c:pt>
              </c:strCache>
            </c:strRef>
          </c:tx>
          <c:spPr>
            <a:ln w="19050" cap="rnd">
              <a:solidFill>
                <a:schemeClr val="accent5">
                  <a:lumMod val="80000"/>
                </a:schemeClr>
              </a:solidFill>
              <a:round/>
            </a:ln>
            <a:effectLst/>
          </c:spPr>
          <c:marker>
            <c:symbol val="circle"/>
            <c:size val="5"/>
            <c:spPr>
              <a:solidFill>
                <a:schemeClr val="accent5">
                  <a:lumMod val="80000"/>
                </a:schemeClr>
              </a:solidFill>
              <a:ln w="9525">
                <a:solidFill>
                  <a:schemeClr val="accent5">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Sheet1!$H$187:$AV$187</c:f>
              <c:numCache>
                <c:formatCode>General</c:formatCode>
                <c:ptCount val="41"/>
                <c:pt idx="0">
                  <c:v>666.27</c:v>
                </c:pt>
                <c:pt idx="1">
                  <c:v>689</c:v>
                </c:pt>
                <c:pt idx="2">
                  <c:v>705.2</c:v>
                </c:pt>
                <c:pt idx="3">
                  <c:v>677.2</c:v>
                </c:pt>
                <c:pt idx="4">
                  <c:v>623.92999999999995</c:v>
                </c:pt>
                <c:pt idx="5">
                  <c:v>614.33000000000004</c:v>
                </c:pt>
                <c:pt idx="6">
                  <c:v>627.86</c:v>
                </c:pt>
                <c:pt idx="7">
                  <c:v>634</c:v>
                </c:pt>
                <c:pt idx="8">
                  <c:v>595.55999999999995</c:v>
                </c:pt>
                <c:pt idx="9">
                  <c:v>577.27</c:v>
                </c:pt>
                <c:pt idx="10">
                  <c:v>578.45000000000005</c:v>
                </c:pt>
                <c:pt idx="11">
                  <c:v>492.27</c:v>
                </c:pt>
                <c:pt idx="12">
                  <c:v>605</c:v>
                </c:pt>
                <c:pt idx="13">
                  <c:v>548</c:v>
                </c:pt>
                <c:pt idx="14">
                  <c:v>544</c:v>
                </c:pt>
                <c:pt idx="15">
                  <c:v>568</c:v>
                </c:pt>
                <c:pt idx="16">
                  <c:v>569</c:v>
                </c:pt>
                <c:pt idx="17">
                  <c:v>566</c:v>
                </c:pt>
                <c:pt idx="18">
                  <c:v>555</c:v>
                </c:pt>
                <c:pt idx="19">
                  <c:v>543</c:v>
                </c:pt>
                <c:pt idx="20">
                  <c:v>539</c:v>
                </c:pt>
                <c:pt idx="21">
                  <c:v>553</c:v>
                </c:pt>
                <c:pt idx="22">
                  <c:v>507</c:v>
                </c:pt>
                <c:pt idx="23">
                  <c:v>526</c:v>
                </c:pt>
                <c:pt idx="24">
                  <c:v>520.12</c:v>
                </c:pt>
                <c:pt idx="25">
                  <c:v>514.24</c:v>
                </c:pt>
                <c:pt idx="26">
                  <c:v>521.42999999999995</c:v>
                </c:pt>
                <c:pt idx="27">
                  <c:v>554.92999999999995</c:v>
                </c:pt>
                <c:pt idx="28">
                  <c:v>574.47</c:v>
                </c:pt>
                <c:pt idx="29">
                  <c:v>576.87</c:v>
                </c:pt>
                <c:pt idx="30">
                  <c:v>542.87</c:v>
                </c:pt>
                <c:pt idx="31">
                  <c:v>530.53</c:v>
                </c:pt>
                <c:pt idx="32">
                  <c:v>511.53</c:v>
                </c:pt>
                <c:pt idx="33">
                  <c:v>552.07000000000005</c:v>
                </c:pt>
                <c:pt idx="34">
                  <c:v>589.07000000000005</c:v>
                </c:pt>
                <c:pt idx="35">
                  <c:v>552</c:v>
                </c:pt>
                <c:pt idx="36">
                  <c:v>529.33000000000004</c:v>
                </c:pt>
                <c:pt idx="37">
                  <c:v>527</c:v>
                </c:pt>
                <c:pt idx="38">
                  <c:v>490.33</c:v>
                </c:pt>
                <c:pt idx="39">
                  <c:v>532</c:v>
                </c:pt>
                <c:pt idx="40">
                  <c:v>502.27</c:v>
                </c:pt>
              </c:numCache>
            </c:numRef>
          </c:yVal>
          <c:smooth val="1"/>
          <c:extLst>
            <c:ext xmlns:c16="http://schemas.microsoft.com/office/drawing/2014/chart" uri="{C3380CC4-5D6E-409C-BE32-E72D297353CC}">
              <c16:uniqueId val="{000000B8-6E30-4620-A848-B70B47E93EC0}"/>
            </c:ext>
          </c:extLst>
        </c:ser>
        <c:ser>
          <c:idx val="185"/>
          <c:order val="185"/>
          <c:tx>
            <c:strRef>
              <c:f>Sheet1!$F$188</c:f>
              <c:strCache>
                <c:ptCount val="1"/>
                <c:pt idx="0">
                  <c:v>Assault on Hoth</c:v>
                </c:pt>
              </c:strCache>
            </c:strRef>
          </c:tx>
          <c:spPr>
            <a:ln w="19050" cap="rnd">
              <a:solidFill>
                <a:schemeClr val="accent6">
                  <a:lumMod val="80000"/>
                </a:schemeClr>
              </a:solidFill>
              <a:round/>
            </a:ln>
            <a:effectLst/>
          </c:spPr>
          <c:marker>
            <c:symbol val="circle"/>
            <c:size val="5"/>
            <c:spPr>
              <a:solidFill>
                <a:schemeClr val="accent6">
                  <a:lumMod val="80000"/>
                </a:schemeClr>
              </a:solidFill>
              <a:ln w="9525">
                <a:solidFill>
                  <a:schemeClr val="accent6">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Sheet1!$H$188:$AV$188</c:f>
              <c:numCache>
                <c:formatCode>General</c:formatCode>
                <c:ptCount val="41"/>
                <c:pt idx="4">
                  <c:v>140</c:v>
                </c:pt>
                <c:pt idx="5">
                  <c:v>139</c:v>
                </c:pt>
                <c:pt idx="6">
                  <c:v>165.29</c:v>
                </c:pt>
                <c:pt idx="7">
                  <c:v>196.15</c:v>
                </c:pt>
                <c:pt idx="8">
                  <c:v>240.67</c:v>
                </c:pt>
                <c:pt idx="9">
                  <c:v>223</c:v>
                </c:pt>
                <c:pt idx="10">
                  <c:v>225.53</c:v>
                </c:pt>
                <c:pt idx="11">
                  <c:v>225.53</c:v>
                </c:pt>
                <c:pt idx="12">
                  <c:v>228</c:v>
                </c:pt>
                <c:pt idx="13">
                  <c:v>230</c:v>
                </c:pt>
                <c:pt idx="14">
                  <c:v>227</c:v>
                </c:pt>
                <c:pt idx="15">
                  <c:v>224</c:v>
                </c:pt>
                <c:pt idx="16">
                  <c:v>202</c:v>
                </c:pt>
                <c:pt idx="17">
                  <c:v>190</c:v>
                </c:pt>
                <c:pt idx="18">
                  <c:v>202</c:v>
                </c:pt>
                <c:pt idx="19">
                  <c:v>190</c:v>
                </c:pt>
                <c:pt idx="20">
                  <c:v>170</c:v>
                </c:pt>
                <c:pt idx="21">
                  <c:v>181</c:v>
                </c:pt>
                <c:pt idx="22">
                  <c:v>177</c:v>
                </c:pt>
                <c:pt idx="23">
                  <c:v>177</c:v>
                </c:pt>
                <c:pt idx="24">
                  <c:v>202</c:v>
                </c:pt>
                <c:pt idx="25">
                  <c:v>227</c:v>
                </c:pt>
                <c:pt idx="26">
                  <c:v>236.73</c:v>
                </c:pt>
                <c:pt idx="27">
                  <c:v>242.53</c:v>
                </c:pt>
                <c:pt idx="28">
                  <c:v>242.53</c:v>
                </c:pt>
                <c:pt idx="29">
                  <c:v>241.8</c:v>
                </c:pt>
                <c:pt idx="30">
                  <c:v>239.6</c:v>
                </c:pt>
                <c:pt idx="31">
                  <c:v>239.6</c:v>
                </c:pt>
                <c:pt idx="32">
                  <c:v>239.6</c:v>
                </c:pt>
                <c:pt idx="33">
                  <c:v>248.6</c:v>
                </c:pt>
                <c:pt idx="34">
                  <c:v>247.19</c:v>
                </c:pt>
                <c:pt idx="35">
                  <c:v>264.52999999999997</c:v>
                </c:pt>
                <c:pt idx="36">
                  <c:v>237.31</c:v>
                </c:pt>
                <c:pt idx="37">
                  <c:v>219.87</c:v>
                </c:pt>
                <c:pt idx="38">
                  <c:v>214.47</c:v>
                </c:pt>
                <c:pt idx="39">
                  <c:v>214.47</c:v>
                </c:pt>
                <c:pt idx="40">
                  <c:v>209.47</c:v>
                </c:pt>
              </c:numCache>
            </c:numRef>
          </c:yVal>
          <c:smooth val="1"/>
          <c:extLst>
            <c:ext xmlns:c16="http://schemas.microsoft.com/office/drawing/2014/chart" uri="{C3380CC4-5D6E-409C-BE32-E72D297353CC}">
              <c16:uniqueId val="{000000B9-6E30-4620-A848-B70B47E93EC0}"/>
            </c:ext>
          </c:extLst>
        </c:ser>
        <c:ser>
          <c:idx val="186"/>
          <c:order val="186"/>
          <c:tx>
            <c:strRef>
              <c:f>Sheet1!$F$189</c:f>
              <c:strCache>
                <c:ptCount val="1"/>
                <c:pt idx="0">
                  <c:v>R2-D2</c:v>
                </c:pt>
              </c:strCache>
            </c:strRef>
          </c:tx>
          <c:spPr>
            <a:ln w="19050" cap="rnd">
              <a:solidFill>
                <a:schemeClr val="accent1">
                  <a:lumMod val="60000"/>
                  <a:lumOff val="40000"/>
                </a:schemeClr>
              </a:solid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Sheet1!$H$189:$AV$189</c:f>
              <c:numCache>
                <c:formatCode>General</c:formatCode>
                <c:ptCount val="41"/>
                <c:pt idx="0">
                  <c:v>341.01</c:v>
                </c:pt>
                <c:pt idx="1">
                  <c:v>350.09</c:v>
                </c:pt>
                <c:pt idx="2">
                  <c:v>353.48</c:v>
                </c:pt>
                <c:pt idx="3">
                  <c:v>350.76</c:v>
                </c:pt>
                <c:pt idx="4">
                  <c:v>347.75</c:v>
                </c:pt>
                <c:pt idx="5">
                  <c:v>349.45</c:v>
                </c:pt>
                <c:pt idx="6">
                  <c:v>324.37</c:v>
                </c:pt>
                <c:pt idx="7">
                  <c:v>321.10000000000002</c:v>
                </c:pt>
                <c:pt idx="8">
                  <c:v>322.13</c:v>
                </c:pt>
                <c:pt idx="9">
                  <c:v>348.24</c:v>
                </c:pt>
                <c:pt idx="10">
                  <c:v>324.31</c:v>
                </c:pt>
                <c:pt idx="11">
                  <c:v>322.18</c:v>
                </c:pt>
                <c:pt idx="12">
                  <c:v>325</c:v>
                </c:pt>
                <c:pt idx="13">
                  <c:v>332</c:v>
                </c:pt>
                <c:pt idx="14">
                  <c:v>320</c:v>
                </c:pt>
                <c:pt idx="15">
                  <c:v>325</c:v>
                </c:pt>
                <c:pt idx="16">
                  <c:v>305</c:v>
                </c:pt>
                <c:pt idx="17">
                  <c:v>309</c:v>
                </c:pt>
                <c:pt idx="18">
                  <c:v>294</c:v>
                </c:pt>
                <c:pt idx="19">
                  <c:v>322</c:v>
                </c:pt>
                <c:pt idx="20">
                  <c:v>318</c:v>
                </c:pt>
                <c:pt idx="21">
                  <c:v>345</c:v>
                </c:pt>
                <c:pt idx="22">
                  <c:v>348</c:v>
                </c:pt>
                <c:pt idx="23">
                  <c:v>330</c:v>
                </c:pt>
                <c:pt idx="24">
                  <c:v>335.05</c:v>
                </c:pt>
                <c:pt idx="25">
                  <c:v>340.1</c:v>
                </c:pt>
                <c:pt idx="26">
                  <c:v>328.45</c:v>
                </c:pt>
                <c:pt idx="27">
                  <c:v>330.58</c:v>
                </c:pt>
                <c:pt idx="28">
                  <c:v>325.81</c:v>
                </c:pt>
                <c:pt idx="29">
                  <c:v>301.64999999999998</c:v>
                </c:pt>
                <c:pt idx="30">
                  <c:v>287.14</c:v>
                </c:pt>
                <c:pt idx="31">
                  <c:v>296.35000000000002</c:v>
                </c:pt>
                <c:pt idx="32">
                  <c:v>296.83999999999997</c:v>
                </c:pt>
                <c:pt idx="33">
                  <c:v>308.60000000000002</c:v>
                </c:pt>
                <c:pt idx="34">
                  <c:v>293.77999999999997</c:v>
                </c:pt>
                <c:pt idx="35">
                  <c:v>288.45</c:v>
                </c:pt>
                <c:pt idx="36">
                  <c:v>298.17</c:v>
                </c:pt>
                <c:pt idx="37">
                  <c:v>304.39999999999998</c:v>
                </c:pt>
                <c:pt idx="38">
                  <c:v>298</c:v>
                </c:pt>
                <c:pt idx="39">
                  <c:v>301.33</c:v>
                </c:pt>
                <c:pt idx="40">
                  <c:v>318.74</c:v>
                </c:pt>
              </c:numCache>
            </c:numRef>
          </c:yVal>
          <c:smooth val="1"/>
          <c:extLst>
            <c:ext xmlns:c16="http://schemas.microsoft.com/office/drawing/2014/chart" uri="{C3380CC4-5D6E-409C-BE32-E72D297353CC}">
              <c16:uniqueId val="{000000BA-6E30-4620-A848-B70B47E93EC0}"/>
            </c:ext>
          </c:extLst>
        </c:ser>
        <c:ser>
          <c:idx val="187"/>
          <c:order val="187"/>
          <c:tx>
            <c:strRef>
              <c:f>Sheet1!$F$190</c:f>
              <c:strCache>
                <c:ptCount val="1"/>
                <c:pt idx="0">
                  <c:v>Slave I</c:v>
                </c:pt>
              </c:strCache>
            </c:strRef>
          </c:tx>
          <c:spPr>
            <a:ln w="19050" cap="rnd">
              <a:solidFill>
                <a:schemeClr val="accent2">
                  <a:lumMod val="60000"/>
                  <a:lumOff val="40000"/>
                </a:schemeClr>
              </a:solid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Sheet1!$H$190:$AV$190</c:f>
              <c:numCache>
                <c:formatCode>General</c:formatCode>
                <c:ptCount val="41"/>
                <c:pt idx="0">
                  <c:v>189.54</c:v>
                </c:pt>
                <c:pt idx="1">
                  <c:v>197.07</c:v>
                </c:pt>
                <c:pt idx="2">
                  <c:v>193.24</c:v>
                </c:pt>
                <c:pt idx="3">
                  <c:v>185.27</c:v>
                </c:pt>
                <c:pt idx="4">
                  <c:v>185.95</c:v>
                </c:pt>
                <c:pt idx="5">
                  <c:v>185.4</c:v>
                </c:pt>
                <c:pt idx="6">
                  <c:v>190.2</c:v>
                </c:pt>
                <c:pt idx="7">
                  <c:v>192.71</c:v>
                </c:pt>
                <c:pt idx="8">
                  <c:v>192.03</c:v>
                </c:pt>
                <c:pt idx="9">
                  <c:v>197.58</c:v>
                </c:pt>
                <c:pt idx="10">
                  <c:v>174.57</c:v>
                </c:pt>
                <c:pt idx="11">
                  <c:v>182.8</c:v>
                </c:pt>
                <c:pt idx="12">
                  <c:v>192</c:v>
                </c:pt>
                <c:pt idx="13">
                  <c:v>183</c:v>
                </c:pt>
                <c:pt idx="14">
                  <c:v>191</c:v>
                </c:pt>
                <c:pt idx="15">
                  <c:v>188</c:v>
                </c:pt>
                <c:pt idx="16">
                  <c:v>186</c:v>
                </c:pt>
                <c:pt idx="17">
                  <c:v>182</c:v>
                </c:pt>
                <c:pt idx="18">
                  <c:v>186</c:v>
                </c:pt>
                <c:pt idx="19">
                  <c:v>187</c:v>
                </c:pt>
                <c:pt idx="20">
                  <c:v>187</c:v>
                </c:pt>
                <c:pt idx="21">
                  <c:v>197</c:v>
                </c:pt>
                <c:pt idx="22">
                  <c:v>203</c:v>
                </c:pt>
                <c:pt idx="23">
                  <c:v>181</c:v>
                </c:pt>
                <c:pt idx="24">
                  <c:v>191.57499999999999</c:v>
                </c:pt>
                <c:pt idx="25">
                  <c:v>202.15</c:v>
                </c:pt>
                <c:pt idx="26">
                  <c:v>203.89</c:v>
                </c:pt>
                <c:pt idx="27">
                  <c:v>192.2</c:v>
                </c:pt>
                <c:pt idx="28">
                  <c:v>165.12</c:v>
                </c:pt>
                <c:pt idx="29">
                  <c:v>171.48</c:v>
                </c:pt>
                <c:pt idx="30">
                  <c:v>191.61</c:v>
                </c:pt>
                <c:pt idx="31">
                  <c:v>157.13</c:v>
                </c:pt>
                <c:pt idx="32">
                  <c:v>172.36</c:v>
                </c:pt>
                <c:pt idx="33">
                  <c:v>167.67</c:v>
                </c:pt>
                <c:pt idx="34">
                  <c:v>159.11000000000001</c:v>
                </c:pt>
                <c:pt idx="35">
                  <c:v>187.07</c:v>
                </c:pt>
                <c:pt idx="36">
                  <c:v>191.18</c:v>
                </c:pt>
                <c:pt idx="37">
                  <c:v>187.72</c:v>
                </c:pt>
                <c:pt idx="38">
                  <c:v>215.09</c:v>
                </c:pt>
                <c:pt idx="39">
                  <c:v>220.82</c:v>
                </c:pt>
                <c:pt idx="40">
                  <c:v>236.42</c:v>
                </c:pt>
              </c:numCache>
            </c:numRef>
          </c:yVal>
          <c:smooth val="1"/>
          <c:extLst>
            <c:ext xmlns:c16="http://schemas.microsoft.com/office/drawing/2014/chart" uri="{C3380CC4-5D6E-409C-BE32-E72D297353CC}">
              <c16:uniqueId val="{000000BB-6E30-4620-A848-B70B47E93EC0}"/>
            </c:ext>
          </c:extLst>
        </c:ser>
        <c:ser>
          <c:idx val="188"/>
          <c:order val="188"/>
          <c:tx>
            <c:strRef>
              <c:f>Sheet1!$F$191</c:f>
              <c:strCache>
                <c:ptCount val="1"/>
                <c:pt idx="0">
                  <c:v>Ewok Village</c:v>
                </c:pt>
              </c:strCache>
            </c:strRef>
          </c:tx>
          <c:spPr>
            <a:ln w="19050" cap="rnd">
              <a:solidFill>
                <a:schemeClr val="accent3">
                  <a:lumMod val="60000"/>
                  <a:lumOff val="40000"/>
                </a:schemeClr>
              </a:solid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Sheet1!$H$191:$AV$191</c:f>
              <c:numCache>
                <c:formatCode>General</c:formatCode>
                <c:ptCount val="41"/>
                <c:pt idx="0">
                  <c:v>259.20999999999998</c:v>
                </c:pt>
                <c:pt idx="1">
                  <c:v>256</c:v>
                </c:pt>
                <c:pt idx="2">
                  <c:v>230.83</c:v>
                </c:pt>
                <c:pt idx="3">
                  <c:v>232.49</c:v>
                </c:pt>
                <c:pt idx="4">
                  <c:v>230.75</c:v>
                </c:pt>
                <c:pt idx="5">
                  <c:v>233.76</c:v>
                </c:pt>
                <c:pt idx="6">
                  <c:v>224.46</c:v>
                </c:pt>
                <c:pt idx="7">
                  <c:v>225</c:v>
                </c:pt>
                <c:pt idx="8">
                  <c:v>230.07</c:v>
                </c:pt>
                <c:pt idx="9">
                  <c:v>227.15</c:v>
                </c:pt>
                <c:pt idx="10">
                  <c:v>224.61</c:v>
                </c:pt>
                <c:pt idx="11">
                  <c:v>209.36</c:v>
                </c:pt>
                <c:pt idx="12">
                  <c:v>281</c:v>
                </c:pt>
                <c:pt idx="13">
                  <c:v>317</c:v>
                </c:pt>
                <c:pt idx="14">
                  <c:v>304</c:v>
                </c:pt>
                <c:pt idx="15">
                  <c:v>305</c:v>
                </c:pt>
                <c:pt idx="16">
                  <c:v>308</c:v>
                </c:pt>
                <c:pt idx="17">
                  <c:v>308</c:v>
                </c:pt>
                <c:pt idx="18">
                  <c:v>304</c:v>
                </c:pt>
                <c:pt idx="19">
                  <c:v>304</c:v>
                </c:pt>
                <c:pt idx="20">
                  <c:v>296</c:v>
                </c:pt>
                <c:pt idx="21">
                  <c:v>306</c:v>
                </c:pt>
                <c:pt idx="22">
                  <c:v>307</c:v>
                </c:pt>
                <c:pt idx="23">
                  <c:v>319</c:v>
                </c:pt>
                <c:pt idx="24">
                  <c:v>314.14499999999998</c:v>
                </c:pt>
                <c:pt idx="25">
                  <c:v>309.29000000000002</c:v>
                </c:pt>
                <c:pt idx="26">
                  <c:v>316.81</c:v>
                </c:pt>
                <c:pt idx="27">
                  <c:v>326.18</c:v>
                </c:pt>
                <c:pt idx="28">
                  <c:v>320.16000000000003</c:v>
                </c:pt>
                <c:pt idx="29">
                  <c:v>312.81</c:v>
                </c:pt>
                <c:pt idx="30">
                  <c:v>321.27999999999997</c:v>
                </c:pt>
                <c:pt idx="31">
                  <c:v>325.54000000000002</c:v>
                </c:pt>
                <c:pt idx="32">
                  <c:v>300.17</c:v>
                </c:pt>
                <c:pt idx="33">
                  <c:v>313.18</c:v>
                </c:pt>
                <c:pt idx="34">
                  <c:v>279.2</c:v>
                </c:pt>
                <c:pt idx="35">
                  <c:v>304.88</c:v>
                </c:pt>
                <c:pt idx="36">
                  <c:v>323.11</c:v>
                </c:pt>
                <c:pt idx="37">
                  <c:v>306.07</c:v>
                </c:pt>
                <c:pt idx="38">
                  <c:v>304.41000000000003</c:v>
                </c:pt>
                <c:pt idx="39">
                  <c:v>289.45</c:v>
                </c:pt>
                <c:pt idx="40">
                  <c:v>306.57</c:v>
                </c:pt>
              </c:numCache>
            </c:numRef>
          </c:yVal>
          <c:smooth val="1"/>
          <c:extLst>
            <c:ext xmlns:c16="http://schemas.microsoft.com/office/drawing/2014/chart" uri="{C3380CC4-5D6E-409C-BE32-E72D297353CC}">
              <c16:uniqueId val="{000000BC-6E30-4620-A848-B70B47E93EC0}"/>
            </c:ext>
          </c:extLst>
        </c:ser>
        <c:ser>
          <c:idx val="189"/>
          <c:order val="189"/>
          <c:tx>
            <c:strRef>
              <c:f>Sheet1!$F$192</c:f>
              <c:strCache>
                <c:ptCount val="1"/>
                <c:pt idx="0">
                  <c:v>Darth Maul</c:v>
                </c:pt>
              </c:strCache>
            </c:strRef>
          </c:tx>
          <c:spPr>
            <a:ln w="19050" cap="rnd">
              <a:solidFill>
                <a:schemeClr val="accent4">
                  <a:lumMod val="60000"/>
                  <a:lumOff val="40000"/>
                </a:schemeClr>
              </a:solid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Sheet1!$H$192:$AV$192</c:f>
              <c:numCache>
                <c:formatCode>General</c:formatCode>
                <c:ptCount val="41"/>
                <c:pt idx="0">
                  <c:v>815</c:v>
                </c:pt>
                <c:pt idx="1">
                  <c:v>815</c:v>
                </c:pt>
                <c:pt idx="2">
                  <c:v>878.6</c:v>
                </c:pt>
                <c:pt idx="3">
                  <c:v>862.36</c:v>
                </c:pt>
                <c:pt idx="4">
                  <c:v>862.36</c:v>
                </c:pt>
                <c:pt idx="5">
                  <c:v>862.36</c:v>
                </c:pt>
                <c:pt idx="6">
                  <c:v>862.36</c:v>
                </c:pt>
                <c:pt idx="7">
                  <c:v>862.36</c:v>
                </c:pt>
                <c:pt idx="8">
                  <c:v>862.36</c:v>
                </c:pt>
                <c:pt idx="9">
                  <c:v>862.36</c:v>
                </c:pt>
                <c:pt idx="10">
                  <c:v>810.5</c:v>
                </c:pt>
                <c:pt idx="11">
                  <c:v>819.71</c:v>
                </c:pt>
                <c:pt idx="12">
                  <c:v>916</c:v>
                </c:pt>
                <c:pt idx="13">
                  <c:v>916</c:v>
                </c:pt>
                <c:pt idx="14">
                  <c:v>916</c:v>
                </c:pt>
                <c:pt idx="15">
                  <c:v>915</c:v>
                </c:pt>
                <c:pt idx="16">
                  <c:v>915</c:v>
                </c:pt>
                <c:pt idx="17">
                  <c:v>905</c:v>
                </c:pt>
                <c:pt idx="18">
                  <c:v>887</c:v>
                </c:pt>
                <c:pt idx="19">
                  <c:v>887</c:v>
                </c:pt>
                <c:pt idx="20">
                  <c:v>887</c:v>
                </c:pt>
                <c:pt idx="21">
                  <c:v>887</c:v>
                </c:pt>
                <c:pt idx="22">
                  <c:v>867</c:v>
                </c:pt>
                <c:pt idx="23">
                  <c:v>867</c:v>
                </c:pt>
                <c:pt idx="24">
                  <c:v>869.31500000000005</c:v>
                </c:pt>
                <c:pt idx="25">
                  <c:v>871.63</c:v>
                </c:pt>
                <c:pt idx="26">
                  <c:v>871.63</c:v>
                </c:pt>
                <c:pt idx="27">
                  <c:v>885.89</c:v>
                </c:pt>
                <c:pt idx="28">
                  <c:v>777.33</c:v>
                </c:pt>
                <c:pt idx="29">
                  <c:v>729.82</c:v>
                </c:pt>
                <c:pt idx="30">
                  <c:v>729.82</c:v>
                </c:pt>
                <c:pt idx="31">
                  <c:v>675.85</c:v>
                </c:pt>
                <c:pt idx="32">
                  <c:v>675.85</c:v>
                </c:pt>
                <c:pt idx="33">
                  <c:v>675.85</c:v>
                </c:pt>
                <c:pt idx="34">
                  <c:v>681.14</c:v>
                </c:pt>
                <c:pt idx="35">
                  <c:v>681.14</c:v>
                </c:pt>
                <c:pt idx="36">
                  <c:v>681.14</c:v>
                </c:pt>
                <c:pt idx="37">
                  <c:v>659.67</c:v>
                </c:pt>
                <c:pt idx="38">
                  <c:v>659.67</c:v>
                </c:pt>
                <c:pt idx="39">
                  <c:v>630.33000000000004</c:v>
                </c:pt>
                <c:pt idx="40">
                  <c:v>630.33000000000004</c:v>
                </c:pt>
              </c:numCache>
            </c:numRef>
          </c:yVal>
          <c:smooth val="1"/>
          <c:extLst>
            <c:ext xmlns:c16="http://schemas.microsoft.com/office/drawing/2014/chart" uri="{C3380CC4-5D6E-409C-BE32-E72D297353CC}">
              <c16:uniqueId val="{000000BD-6E30-4620-A848-B70B47E93EC0}"/>
            </c:ext>
          </c:extLst>
        </c:ser>
        <c:ser>
          <c:idx val="190"/>
          <c:order val="190"/>
          <c:tx>
            <c:strRef>
              <c:f>Sheet1!$F$193</c:f>
              <c:strCache>
                <c:ptCount val="1"/>
                <c:pt idx="0">
                  <c:v>Republic Dropship with AT-OT Walker</c:v>
                </c:pt>
              </c:strCache>
            </c:strRef>
          </c:tx>
          <c:spPr>
            <a:ln w="19050" cap="rnd">
              <a:solidFill>
                <a:schemeClr val="accent5">
                  <a:lumMod val="60000"/>
                  <a:lumOff val="40000"/>
                </a:schemeClr>
              </a:solid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Sheet1!$H$193:$AV$193</c:f>
              <c:numCache>
                <c:formatCode>General</c:formatCode>
                <c:ptCount val="41"/>
                <c:pt idx="0">
                  <c:v>552.6</c:v>
                </c:pt>
                <c:pt idx="1">
                  <c:v>593.33000000000004</c:v>
                </c:pt>
                <c:pt idx="2">
                  <c:v>593.47</c:v>
                </c:pt>
                <c:pt idx="3">
                  <c:v>615.07000000000005</c:v>
                </c:pt>
                <c:pt idx="4">
                  <c:v>633.13</c:v>
                </c:pt>
                <c:pt idx="5">
                  <c:v>633.13</c:v>
                </c:pt>
                <c:pt idx="6">
                  <c:v>633.13</c:v>
                </c:pt>
                <c:pt idx="7">
                  <c:v>632</c:v>
                </c:pt>
                <c:pt idx="8">
                  <c:v>660.73</c:v>
                </c:pt>
                <c:pt idx="9">
                  <c:v>667.47</c:v>
                </c:pt>
                <c:pt idx="10">
                  <c:v>599.33000000000004</c:v>
                </c:pt>
                <c:pt idx="11">
                  <c:v>595.4</c:v>
                </c:pt>
                <c:pt idx="12">
                  <c:v>609</c:v>
                </c:pt>
                <c:pt idx="13">
                  <c:v>618</c:v>
                </c:pt>
                <c:pt idx="14">
                  <c:v>649</c:v>
                </c:pt>
                <c:pt idx="15">
                  <c:v>679</c:v>
                </c:pt>
                <c:pt idx="16">
                  <c:v>710</c:v>
                </c:pt>
                <c:pt idx="17">
                  <c:v>712</c:v>
                </c:pt>
                <c:pt idx="18">
                  <c:v>717</c:v>
                </c:pt>
                <c:pt idx="19">
                  <c:v>701</c:v>
                </c:pt>
                <c:pt idx="20">
                  <c:v>701</c:v>
                </c:pt>
                <c:pt idx="21">
                  <c:v>681</c:v>
                </c:pt>
                <c:pt idx="22">
                  <c:v>662</c:v>
                </c:pt>
                <c:pt idx="23">
                  <c:v>640</c:v>
                </c:pt>
                <c:pt idx="24">
                  <c:v>629.43499999999995</c:v>
                </c:pt>
                <c:pt idx="25">
                  <c:v>618.87</c:v>
                </c:pt>
                <c:pt idx="26">
                  <c:v>598.87</c:v>
                </c:pt>
                <c:pt idx="27">
                  <c:v>599.33000000000004</c:v>
                </c:pt>
                <c:pt idx="28">
                  <c:v>570.6</c:v>
                </c:pt>
                <c:pt idx="29">
                  <c:v>570.6</c:v>
                </c:pt>
                <c:pt idx="30">
                  <c:v>569.20000000000005</c:v>
                </c:pt>
                <c:pt idx="31">
                  <c:v>569.20000000000005</c:v>
                </c:pt>
                <c:pt idx="32">
                  <c:v>602.92999999999995</c:v>
                </c:pt>
                <c:pt idx="33">
                  <c:v>528.79999999999995</c:v>
                </c:pt>
                <c:pt idx="34">
                  <c:v>486.87</c:v>
                </c:pt>
                <c:pt idx="35">
                  <c:v>491.07</c:v>
                </c:pt>
                <c:pt idx="36">
                  <c:v>564</c:v>
                </c:pt>
                <c:pt idx="37">
                  <c:v>570.66999999999996</c:v>
                </c:pt>
                <c:pt idx="38">
                  <c:v>530.4</c:v>
                </c:pt>
                <c:pt idx="39">
                  <c:v>563.87</c:v>
                </c:pt>
                <c:pt idx="40">
                  <c:v>567.4</c:v>
                </c:pt>
              </c:numCache>
            </c:numRef>
          </c:yVal>
          <c:smooth val="1"/>
          <c:extLst>
            <c:ext xmlns:c16="http://schemas.microsoft.com/office/drawing/2014/chart" uri="{C3380CC4-5D6E-409C-BE32-E72D297353CC}">
              <c16:uniqueId val="{000000BE-6E30-4620-A848-B70B47E93EC0}"/>
            </c:ext>
          </c:extLst>
        </c:ser>
        <c:ser>
          <c:idx val="191"/>
          <c:order val="191"/>
          <c:tx>
            <c:strRef>
              <c:f>Sheet1!$F$194</c:f>
              <c:strCache>
                <c:ptCount val="1"/>
                <c:pt idx="0">
                  <c:v>Rebel Blockade Runner</c:v>
                </c:pt>
              </c:strCache>
            </c:strRef>
          </c:tx>
          <c:spPr>
            <a:ln w="19050" cap="rnd">
              <a:solidFill>
                <a:schemeClr val="accent6">
                  <a:lumMod val="60000"/>
                  <a:lumOff val="40000"/>
                </a:schemeClr>
              </a:solid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Sheet1!$H$194:$AV$194</c:f>
              <c:numCache>
                <c:formatCode>General</c:formatCode>
                <c:ptCount val="41"/>
                <c:pt idx="0">
                  <c:v>1200</c:v>
                </c:pt>
                <c:pt idx="1">
                  <c:v>1160</c:v>
                </c:pt>
                <c:pt idx="2">
                  <c:v>1220</c:v>
                </c:pt>
                <c:pt idx="3">
                  <c:v>1240</c:v>
                </c:pt>
                <c:pt idx="4">
                  <c:v>1240</c:v>
                </c:pt>
                <c:pt idx="5">
                  <c:v>1260</c:v>
                </c:pt>
                <c:pt idx="6">
                  <c:v>1260</c:v>
                </c:pt>
                <c:pt idx="7">
                  <c:v>1250</c:v>
                </c:pt>
                <c:pt idx="8">
                  <c:v>1250</c:v>
                </c:pt>
                <c:pt idx="9">
                  <c:v>1200</c:v>
                </c:pt>
                <c:pt idx="10">
                  <c:v>1200</c:v>
                </c:pt>
                <c:pt idx="11">
                  <c:v>1200</c:v>
                </c:pt>
                <c:pt idx="12">
                  <c:v>1200</c:v>
                </c:pt>
                <c:pt idx="13">
                  <c:v>1250</c:v>
                </c:pt>
                <c:pt idx="14">
                  <c:v>1240</c:v>
                </c:pt>
                <c:pt idx="15">
                  <c:v>1270</c:v>
                </c:pt>
                <c:pt idx="16">
                  <c:v>1100</c:v>
                </c:pt>
                <c:pt idx="17">
                  <c:v>1100</c:v>
                </c:pt>
                <c:pt idx="18">
                  <c:v>1100</c:v>
                </c:pt>
                <c:pt idx="19">
                  <c:v>1060</c:v>
                </c:pt>
                <c:pt idx="20">
                  <c:v>1030</c:v>
                </c:pt>
                <c:pt idx="21">
                  <c:v>1020</c:v>
                </c:pt>
                <c:pt idx="22">
                  <c:v>1090</c:v>
                </c:pt>
                <c:pt idx="23">
                  <c:v>1060</c:v>
                </c:pt>
                <c:pt idx="24">
                  <c:v>1104.2</c:v>
                </c:pt>
                <c:pt idx="25">
                  <c:v>1148.4000000000001</c:v>
                </c:pt>
                <c:pt idx="26">
                  <c:v>1140.1300000000001</c:v>
                </c:pt>
                <c:pt idx="27">
                  <c:v>1173.53</c:v>
                </c:pt>
                <c:pt idx="28">
                  <c:v>1173.53</c:v>
                </c:pt>
                <c:pt idx="29">
                  <c:v>1191.5999999999999</c:v>
                </c:pt>
                <c:pt idx="30">
                  <c:v>1191.5999999999999</c:v>
                </c:pt>
                <c:pt idx="31">
                  <c:v>1191.5999999999999</c:v>
                </c:pt>
                <c:pt idx="32">
                  <c:v>1191.5999999999999</c:v>
                </c:pt>
                <c:pt idx="33">
                  <c:v>1147.93</c:v>
                </c:pt>
                <c:pt idx="34">
                  <c:v>1090.5999999999999</c:v>
                </c:pt>
                <c:pt idx="35">
                  <c:v>917.53</c:v>
                </c:pt>
                <c:pt idx="36">
                  <c:v>917.53</c:v>
                </c:pt>
                <c:pt idx="37">
                  <c:v>814.6</c:v>
                </c:pt>
                <c:pt idx="38">
                  <c:v>774.8</c:v>
                </c:pt>
                <c:pt idx="39">
                  <c:v>709.4</c:v>
                </c:pt>
                <c:pt idx="40">
                  <c:v>666.87</c:v>
                </c:pt>
              </c:numCache>
            </c:numRef>
          </c:yVal>
          <c:smooth val="1"/>
          <c:extLst>
            <c:ext xmlns:c16="http://schemas.microsoft.com/office/drawing/2014/chart" uri="{C3380CC4-5D6E-409C-BE32-E72D297353CC}">
              <c16:uniqueId val="{000000BF-6E30-4620-A848-B70B47E93EC0}"/>
            </c:ext>
          </c:extLst>
        </c:ser>
        <c:ser>
          <c:idx val="192"/>
          <c:order val="192"/>
          <c:tx>
            <c:strRef>
              <c:f>Sheet1!$F$195</c:f>
              <c:strCache>
                <c:ptCount val="1"/>
                <c:pt idx="0">
                  <c:v>Tie Fighter</c:v>
                </c:pt>
              </c:strCache>
            </c:strRef>
          </c:tx>
          <c:spPr>
            <a:ln w="19050" cap="rnd">
              <a:solidFill>
                <a:schemeClr val="accent1">
                  <a:lumMod val="50000"/>
                </a:schemeClr>
              </a:solidFill>
              <a:round/>
            </a:ln>
            <a:effectLst/>
          </c:spPr>
          <c:marker>
            <c:symbol val="circle"/>
            <c:size val="5"/>
            <c:spPr>
              <a:solidFill>
                <a:schemeClr val="accent1">
                  <a:lumMod val="50000"/>
                </a:schemeClr>
              </a:solidFill>
              <a:ln w="9525">
                <a:solidFill>
                  <a:schemeClr val="accent1">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Sheet1!$H$195:$AV$195</c:f>
              <c:numCache>
                <c:formatCode>General</c:formatCode>
                <c:ptCount val="41"/>
                <c:pt idx="0">
                  <c:v>192.25</c:v>
                </c:pt>
                <c:pt idx="1">
                  <c:v>189.48</c:v>
                </c:pt>
                <c:pt idx="2">
                  <c:v>197.72</c:v>
                </c:pt>
                <c:pt idx="3">
                  <c:v>171.33</c:v>
                </c:pt>
                <c:pt idx="4">
                  <c:v>183.22</c:v>
                </c:pt>
                <c:pt idx="5">
                  <c:v>175.07</c:v>
                </c:pt>
                <c:pt idx="6">
                  <c:v>168.87</c:v>
                </c:pt>
                <c:pt idx="7">
                  <c:v>166.72</c:v>
                </c:pt>
                <c:pt idx="8">
                  <c:v>161.5</c:v>
                </c:pt>
                <c:pt idx="9">
                  <c:v>158.74</c:v>
                </c:pt>
                <c:pt idx="10">
                  <c:v>143.41999999999999</c:v>
                </c:pt>
                <c:pt idx="11">
                  <c:v>125.02</c:v>
                </c:pt>
                <c:pt idx="12">
                  <c:v>164</c:v>
                </c:pt>
                <c:pt idx="13">
                  <c:v>174</c:v>
                </c:pt>
                <c:pt idx="14">
                  <c:v>160</c:v>
                </c:pt>
                <c:pt idx="15">
                  <c:v>164</c:v>
                </c:pt>
                <c:pt idx="16">
                  <c:v>161</c:v>
                </c:pt>
                <c:pt idx="17">
                  <c:v>172</c:v>
                </c:pt>
                <c:pt idx="18">
                  <c:v>155</c:v>
                </c:pt>
                <c:pt idx="19">
                  <c:v>171</c:v>
                </c:pt>
                <c:pt idx="20">
                  <c:v>172</c:v>
                </c:pt>
                <c:pt idx="21">
                  <c:v>195</c:v>
                </c:pt>
                <c:pt idx="22">
                  <c:v>173</c:v>
                </c:pt>
                <c:pt idx="23">
                  <c:v>166</c:v>
                </c:pt>
                <c:pt idx="24">
                  <c:v>174.88</c:v>
                </c:pt>
                <c:pt idx="25">
                  <c:v>183.76</c:v>
                </c:pt>
                <c:pt idx="26">
                  <c:v>184.65</c:v>
                </c:pt>
                <c:pt idx="27">
                  <c:v>192.26</c:v>
                </c:pt>
                <c:pt idx="28">
                  <c:v>184.41</c:v>
                </c:pt>
                <c:pt idx="29">
                  <c:v>189.08</c:v>
                </c:pt>
                <c:pt idx="30">
                  <c:v>189.06</c:v>
                </c:pt>
                <c:pt idx="31">
                  <c:v>166.71</c:v>
                </c:pt>
                <c:pt idx="32">
                  <c:v>169.54</c:v>
                </c:pt>
                <c:pt idx="33">
                  <c:v>152.1</c:v>
                </c:pt>
                <c:pt idx="34">
                  <c:v>167.25</c:v>
                </c:pt>
                <c:pt idx="35">
                  <c:v>165.43</c:v>
                </c:pt>
                <c:pt idx="36">
                  <c:v>180.2</c:v>
                </c:pt>
                <c:pt idx="37">
                  <c:v>187.8</c:v>
                </c:pt>
                <c:pt idx="38">
                  <c:v>175.56</c:v>
                </c:pt>
                <c:pt idx="39">
                  <c:v>178.62</c:v>
                </c:pt>
                <c:pt idx="40">
                  <c:v>185.19</c:v>
                </c:pt>
              </c:numCache>
            </c:numRef>
          </c:yVal>
          <c:smooth val="1"/>
          <c:extLst>
            <c:ext xmlns:c16="http://schemas.microsoft.com/office/drawing/2014/chart" uri="{C3380CC4-5D6E-409C-BE32-E72D297353CC}">
              <c16:uniqueId val="{000000C0-6E30-4620-A848-B70B47E93EC0}"/>
            </c:ext>
          </c:extLst>
        </c:ser>
        <c:ser>
          <c:idx val="193"/>
          <c:order val="193"/>
          <c:tx>
            <c:strRef>
              <c:f>Sheet1!$F$196</c:f>
              <c:strCache>
                <c:ptCount val="1"/>
                <c:pt idx="0">
                  <c:v>Sandcrawler</c:v>
                </c:pt>
              </c:strCache>
            </c:strRef>
          </c:tx>
          <c:spPr>
            <a:ln w="19050" cap="rnd">
              <a:solidFill>
                <a:schemeClr val="accent2">
                  <a:lumMod val="50000"/>
                </a:schemeClr>
              </a:solidFill>
              <a:round/>
            </a:ln>
            <a:effectLst/>
          </c:spPr>
          <c:marker>
            <c:symbol val="circle"/>
            <c:size val="5"/>
            <c:spPr>
              <a:solidFill>
                <a:schemeClr val="accent2">
                  <a:lumMod val="50000"/>
                </a:schemeClr>
              </a:solidFill>
              <a:ln w="9525">
                <a:solidFill>
                  <a:schemeClr val="accent2">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Sheet1!$H$196:$AV$196</c:f>
              <c:numCache>
                <c:formatCode>General</c:formatCode>
                <c:ptCount val="41"/>
                <c:pt idx="0">
                  <c:v>266.93</c:v>
                </c:pt>
                <c:pt idx="1">
                  <c:v>260.2</c:v>
                </c:pt>
                <c:pt idx="2">
                  <c:v>273.93</c:v>
                </c:pt>
                <c:pt idx="3">
                  <c:v>271.87</c:v>
                </c:pt>
                <c:pt idx="4">
                  <c:v>262.8</c:v>
                </c:pt>
                <c:pt idx="5">
                  <c:v>262.47000000000003</c:v>
                </c:pt>
                <c:pt idx="6">
                  <c:v>263.27</c:v>
                </c:pt>
                <c:pt idx="7">
                  <c:v>255.2</c:v>
                </c:pt>
                <c:pt idx="8">
                  <c:v>254.13</c:v>
                </c:pt>
                <c:pt idx="9">
                  <c:v>258.93</c:v>
                </c:pt>
                <c:pt idx="10">
                  <c:v>253.93</c:v>
                </c:pt>
                <c:pt idx="11">
                  <c:v>253.47</c:v>
                </c:pt>
                <c:pt idx="12">
                  <c:v>214</c:v>
                </c:pt>
                <c:pt idx="13">
                  <c:v>209</c:v>
                </c:pt>
                <c:pt idx="14">
                  <c:v>215</c:v>
                </c:pt>
                <c:pt idx="15">
                  <c:v>223</c:v>
                </c:pt>
                <c:pt idx="16">
                  <c:v>230</c:v>
                </c:pt>
                <c:pt idx="17">
                  <c:v>238</c:v>
                </c:pt>
                <c:pt idx="18">
                  <c:v>224</c:v>
                </c:pt>
                <c:pt idx="19">
                  <c:v>230</c:v>
                </c:pt>
                <c:pt idx="20">
                  <c:v>223</c:v>
                </c:pt>
                <c:pt idx="21">
                  <c:v>221</c:v>
                </c:pt>
                <c:pt idx="22">
                  <c:v>206</c:v>
                </c:pt>
                <c:pt idx="23">
                  <c:v>195</c:v>
                </c:pt>
                <c:pt idx="24">
                  <c:v>198.1</c:v>
                </c:pt>
                <c:pt idx="25">
                  <c:v>201.2</c:v>
                </c:pt>
                <c:pt idx="26">
                  <c:v>211.33</c:v>
                </c:pt>
                <c:pt idx="27">
                  <c:v>251.87</c:v>
                </c:pt>
                <c:pt idx="28">
                  <c:v>254.87</c:v>
                </c:pt>
                <c:pt idx="29">
                  <c:v>246.07</c:v>
                </c:pt>
                <c:pt idx="30">
                  <c:v>242.8</c:v>
                </c:pt>
                <c:pt idx="31">
                  <c:v>168.93</c:v>
                </c:pt>
                <c:pt idx="32">
                  <c:v>176.73</c:v>
                </c:pt>
                <c:pt idx="33">
                  <c:v>122.13</c:v>
                </c:pt>
                <c:pt idx="34">
                  <c:v>119.33</c:v>
                </c:pt>
                <c:pt idx="35">
                  <c:v>124.67</c:v>
                </c:pt>
                <c:pt idx="36">
                  <c:v>129.87</c:v>
                </c:pt>
                <c:pt idx="37">
                  <c:v>129.87</c:v>
                </c:pt>
                <c:pt idx="38">
                  <c:v>158.66999999999999</c:v>
                </c:pt>
                <c:pt idx="39">
                  <c:v>177</c:v>
                </c:pt>
                <c:pt idx="40">
                  <c:v>190.33</c:v>
                </c:pt>
              </c:numCache>
            </c:numRef>
          </c:yVal>
          <c:smooth val="1"/>
          <c:extLst>
            <c:ext xmlns:c16="http://schemas.microsoft.com/office/drawing/2014/chart" uri="{C3380CC4-5D6E-409C-BE32-E72D297353CC}">
              <c16:uniqueId val="{000000C1-6E30-4620-A848-B70B47E93EC0}"/>
            </c:ext>
          </c:extLst>
        </c:ser>
        <c:ser>
          <c:idx val="194"/>
          <c:order val="194"/>
          <c:tx>
            <c:strRef>
              <c:f>Sheet1!$F$197</c:f>
              <c:strCache>
                <c:ptCount val="1"/>
                <c:pt idx="0">
                  <c:v>Red Five X-Wing Starfighter</c:v>
                </c:pt>
              </c:strCache>
            </c:strRef>
          </c:tx>
          <c:spPr>
            <a:ln w="19050" cap="rnd">
              <a:solidFill>
                <a:schemeClr val="accent3">
                  <a:lumMod val="50000"/>
                </a:schemeClr>
              </a:solidFill>
              <a:round/>
            </a:ln>
            <a:effectLst/>
          </c:spPr>
          <c:marker>
            <c:symbol val="circle"/>
            <c:size val="5"/>
            <c:spPr>
              <a:solidFill>
                <a:schemeClr val="accent3">
                  <a:lumMod val="50000"/>
                </a:schemeClr>
              </a:solidFill>
              <a:ln w="9525">
                <a:solidFill>
                  <a:schemeClr val="accent3">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Sheet1!$H$197:$AV$197</c:f>
              <c:numCache>
                <c:formatCode>General</c:formatCode>
                <c:ptCount val="41"/>
                <c:pt idx="0">
                  <c:v>244.22</c:v>
                </c:pt>
                <c:pt idx="1">
                  <c:v>281.98</c:v>
                </c:pt>
                <c:pt idx="2">
                  <c:v>303.07</c:v>
                </c:pt>
                <c:pt idx="3">
                  <c:v>295.38</c:v>
                </c:pt>
                <c:pt idx="4">
                  <c:v>300.86</c:v>
                </c:pt>
                <c:pt idx="5">
                  <c:v>287.24</c:v>
                </c:pt>
                <c:pt idx="6">
                  <c:v>278.77999999999997</c:v>
                </c:pt>
                <c:pt idx="7">
                  <c:v>275.18</c:v>
                </c:pt>
                <c:pt idx="8">
                  <c:v>277.55</c:v>
                </c:pt>
                <c:pt idx="9">
                  <c:v>262.95999999999998</c:v>
                </c:pt>
                <c:pt idx="10">
                  <c:v>258.25</c:v>
                </c:pt>
                <c:pt idx="11">
                  <c:v>262.92</c:v>
                </c:pt>
                <c:pt idx="12">
                  <c:v>164</c:v>
                </c:pt>
                <c:pt idx="13">
                  <c:v>165</c:v>
                </c:pt>
                <c:pt idx="14">
                  <c:v>158</c:v>
                </c:pt>
                <c:pt idx="15">
                  <c:v>279</c:v>
                </c:pt>
                <c:pt idx="16">
                  <c:v>263</c:v>
                </c:pt>
                <c:pt idx="17">
                  <c:v>277</c:v>
                </c:pt>
                <c:pt idx="18">
                  <c:v>255</c:v>
                </c:pt>
                <c:pt idx="19">
                  <c:v>261</c:v>
                </c:pt>
                <c:pt idx="20">
                  <c:v>259</c:v>
                </c:pt>
                <c:pt idx="21">
                  <c:v>277</c:v>
                </c:pt>
                <c:pt idx="22">
                  <c:v>272</c:v>
                </c:pt>
                <c:pt idx="23">
                  <c:v>263</c:v>
                </c:pt>
                <c:pt idx="24">
                  <c:v>264.98500000000001</c:v>
                </c:pt>
                <c:pt idx="25">
                  <c:v>266.97000000000003</c:v>
                </c:pt>
                <c:pt idx="26">
                  <c:v>264.33</c:v>
                </c:pt>
                <c:pt idx="27">
                  <c:v>267.39</c:v>
                </c:pt>
                <c:pt idx="28">
                  <c:v>263.52999999999997</c:v>
                </c:pt>
                <c:pt idx="29">
                  <c:v>256.29000000000002</c:v>
                </c:pt>
                <c:pt idx="30">
                  <c:v>248.94</c:v>
                </c:pt>
                <c:pt idx="31">
                  <c:v>269.52</c:v>
                </c:pt>
                <c:pt idx="32">
                  <c:v>257.86</c:v>
                </c:pt>
                <c:pt idx="33">
                  <c:v>238.38</c:v>
                </c:pt>
                <c:pt idx="34">
                  <c:v>282.70999999999998</c:v>
                </c:pt>
                <c:pt idx="35">
                  <c:v>239.6</c:v>
                </c:pt>
                <c:pt idx="36">
                  <c:v>250.24</c:v>
                </c:pt>
                <c:pt idx="37">
                  <c:v>256.87</c:v>
                </c:pt>
                <c:pt idx="38">
                  <c:v>248.41</c:v>
                </c:pt>
                <c:pt idx="39">
                  <c:v>251</c:v>
                </c:pt>
                <c:pt idx="40">
                  <c:v>268.52</c:v>
                </c:pt>
              </c:numCache>
            </c:numRef>
          </c:yVal>
          <c:smooth val="1"/>
          <c:extLst>
            <c:ext xmlns:c16="http://schemas.microsoft.com/office/drawing/2014/chart" uri="{C3380CC4-5D6E-409C-BE32-E72D297353CC}">
              <c16:uniqueId val="{000000C2-6E30-4620-A848-B70B47E93EC0}"/>
            </c:ext>
          </c:extLst>
        </c:ser>
        <c:ser>
          <c:idx val="195"/>
          <c:order val="195"/>
          <c:tx>
            <c:strRef>
              <c:f>Sheet1!$F$198</c:f>
              <c:strCache>
                <c:ptCount val="1"/>
                <c:pt idx="0">
                  <c:v>B-Wing Sterfighter</c:v>
                </c:pt>
              </c:strCache>
            </c:strRef>
          </c:tx>
          <c:spPr>
            <a:ln w="19050" cap="rnd">
              <a:solidFill>
                <a:schemeClr val="accent4">
                  <a:lumMod val="50000"/>
                </a:schemeClr>
              </a:solidFill>
              <a:round/>
            </a:ln>
            <a:effectLst/>
          </c:spPr>
          <c:marker>
            <c:symbol val="circle"/>
            <c:size val="5"/>
            <c:spPr>
              <a:solidFill>
                <a:schemeClr val="accent4">
                  <a:lumMod val="50000"/>
                </a:schemeClr>
              </a:solidFill>
              <a:ln w="9525">
                <a:solidFill>
                  <a:schemeClr val="accent4">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Sheet1!$H$198:$AV$198</c:f>
              <c:numCache>
                <c:formatCode>General</c:formatCode>
                <c:ptCount val="41"/>
                <c:pt idx="0">
                  <c:v>256.19</c:v>
                </c:pt>
                <c:pt idx="1">
                  <c:v>279.22000000000003</c:v>
                </c:pt>
                <c:pt idx="2">
                  <c:v>296.55</c:v>
                </c:pt>
                <c:pt idx="3">
                  <c:v>287.07</c:v>
                </c:pt>
                <c:pt idx="4">
                  <c:v>322.47000000000003</c:v>
                </c:pt>
                <c:pt idx="5">
                  <c:v>302.47000000000003</c:v>
                </c:pt>
                <c:pt idx="6">
                  <c:v>283.47000000000003</c:v>
                </c:pt>
                <c:pt idx="7">
                  <c:v>291.13</c:v>
                </c:pt>
                <c:pt idx="8">
                  <c:v>293.83999999999997</c:v>
                </c:pt>
                <c:pt idx="9">
                  <c:v>281.83</c:v>
                </c:pt>
                <c:pt idx="10">
                  <c:v>285.75</c:v>
                </c:pt>
                <c:pt idx="11">
                  <c:v>281.5</c:v>
                </c:pt>
                <c:pt idx="12">
                  <c:v>273</c:v>
                </c:pt>
                <c:pt idx="13">
                  <c:v>282</c:v>
                </c:pt>
                <c:pt idx="14">
                  <c:v>306</c:v>
                </c:pt>
                <c:pt idx="15">
                  <c:v>283</c:v>
                </c:pt>
                <c:pt idx="16">
                  <c:v>277</c:v>
                </c:pt>
                <c:pt idx="17">
                  <c:v>286</c:v>
                </c:pt>
                <c:pt idx="18">
                  <c:v>288</c:v>
                </c:pt>
                <c:pt idx="19">
                  <c:v>296</c:v>
                </c:pt>
                <c:pt idx="20">
                  <c:v>295</c:v>
                </c:pt>
                <c:pt idx="21">
                  <c:v>303</c:v>
                </c:pt>
                <c:pt idx="22">
                  <c:v>304</c:v>
                </c:pt>
                <c:pt idx="23">
                  <c:v>304</c:v>
                </c:pt>
                <c:pt idx="24">
                  <c:v>307.39</c:v>
                </c:pt>
                <c:pt idx="25">
                  <c:v>310.77999999999997</c:v>
                </c:pt>
                <c:pt idx="26">
                  <c:v>287.60000000000002</c:v>
                </c:pt>
                <c:pt idx="27">
                  <c:v>298.25</c:v>
                </c:pt>
                <c:pt idx="28">
                  <c:v>320.75</c:v>
                </c:pt>
                <c:pt idx="29">
                  <c:v>314.5</c:v>
                </c:pt>
                <c:pt idx="30">
                  <c:v>313.63</c:v>
                </c:pt>
                <c:pt idx="31">
                  <c:v>313</c:v>
                </c:pt>
                <c:pt idx="32">
                  <c:v>303.05</c:v>
                </c:pt>
                <c:pt idx="33">
                  <c:v>305</c:v>
                </c:pt>
                <c:pt idx="34">
                  <c:v>295.60000000000002</c:v>
                </c:pt>
                <c:pt idx="35">
                  <c:v>298.87</c:v>
                </c:pt>
                <c:pt idx="36">
                  <c:v>284.57</c:v>
                </c:pt>
                <c:pt idx="37">
                  <c:v>285.93</c:v>
                </c:pt>
                <c:pt idx="38">
                  <c:v>288.63</c:v>
                </c:pt>
                <c:pt idx="39">
                  <c:v>303.57</c:v>
                </c:pt>
                <c:pt idx="40">
                  <c:v>266.2</c:v>
                </c:pt>
              </c:numCache>
            </c:numRef>
          </c:yVal>
          <c:smooth val="1"/>
          <c:extLst>
            <c:ext xmlns:c16="http://schemas.microsoft.com/office/drawing/2014/chart" uri="{C3380CC4-5D6E-409C-BE32-E72D297353CC}">
              <c16:uniqueId val="{000000C3-6E30-4620-A848-B70B47E93EC0}"/>
            </c:ext>
          </c:extLst>
        </c:ser>
        <c:ser>
          <c:idx val="196"/>
          <c:order val="196"/>
          <c:tx>
            <c:strRef>
              <c:f>Sheet1!$F$199</c:f>
              <c:strCache>
                <c:ptCount val="1"/>
                <c:pt idx="0">
                  <c:v>Y-Wing Attacked Starfighter</c:v>
                </c:pt>
              </c:strCache>
            </c:strRef>
          </c:tx>
          <c:spPr>
            <a:ln w="19050" cap="rnd">
              <a:solidFill>
                <a:schemeClr val="accent5">
                  <a:lumMod val="50000"/>
                </a:schemeClr>
              </a:solidFill>
              <a:round/>
            </a:ln>
            <a:effectLst/>
          </c:spPr>
          <c:marker>
            <c:symbol val="circle"/>
            <c:size val="5"/>
            <c:spPr>
              <a:solidFill>
                <a:schemeClr val="accent5">
                  <a:lumMod val="50000"/>
                </a:schemeClr>
              </a:solidFill>
              <a:ln w="9525">
                <a:solidFill>
                  <a:schemeClr val="accent5">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Sheet1!$H$199:$AV$199</c:f>
              <c:numCache>
                <c:formatCode>General</c:formatCode>
                <c:ptCount val="41"/>
                <c:pt idx="0">
                  <c:v>1100</c:v>
                </c:pt>
                <c:pt idx="1">
                  <c:v>1160</c:v>
                </c:pt>
                <c:pt idx="2">
                  <c:v>1260</c:v>
                </c:pt>
                <c:pt idx="3">
                  <c:v>1260</c:v>
                </c:pt>
                <c:pt idx="4">
                  <c:v>1260</c:v>
                </c:pt>
                <c:pt idx="5">
                  <c:v>1260</c:v>
                </c:pt>
                <c:pt idx="6">
                  <c:v>1270</c:v>
                </c:pt>
                <c:pt idx="7">
                  <c:v>1270</c:v>
                </c:pt>
                <c:pt idx="8">
                  <c:v>1260</c:v>
                </c:pt>
                <c:pt idx="9">
                  <c:v>1300</c:v>
                </c:pt>
                <c:pt idx="10">
                  <c:v>1240</c:v>
                </c:pt>
                <c:pt idx="11">
                  <c:v>1190</c:v>
                </c:pt>
                <c:pt idx="12">
                  <c:v>992</c:v>
                </c:pt>
                <c:pt idx="13">
                  <c:v>945</c:v>
                </c:pt>
                <c:pt idx="14">
                  <c:v>960</c:v>
                </c:pt>
                <c:pt idx="15">
                  <c:v>906</c:v>
                </c:pt>
                <c:pt idx="16">
                  <c:v>906</c:v>
                </c:pt>
                <c:pt idx="17">
                  <c:v>919</c:v>
                </c:pt>
                <c:pt idx="18">
                  <c:v>919</c:v>
                </c:pt>
                <c:pt idx="19">
                  <c:v>894</c:v>
                </c:pt>
                <c:pt idx="20">
                  <c:v>956</c:v>
                </c:pt>
                <c:pt idx="21">
                  <c:v>919</c:v>
                </c:pt>
                <c:pt idx="22">
                  <c:v>887</c:v>
                </c:pt>
                <c:pt idx="23">
                  <c:v>905</c:v>
                </c:pt>
                <c:pt idx="24">
                  <c:v>878.13499999999999</c:v>
                </c:pt>
                <c:pt idx="25">
                  <c:v>851.27</c:v>
                </c:pt>
                <c:pt idx="26">
                  <c:v>858.87</c:v>
                </c:pt>
                <c:pt idx="27">
                  <c:v>819.13</c:v>
                </c:pt>
                <c:pt idx="28">
                  <c:v>760.53</c:v>
                </c:pt>
                <c:pt idx="29">
                  <c:v>628</c:v>
                </c:pt>
                <c:pt idx="30">
                  <c:v>593.66999999999996</c:v>
                </c:pt>
                <c:pt idx="31">
                  <c:v>469.67</c:v>
                </c:pt>
                <c:pt idx="32">
                  <c:v>393.13</c:v>
                </c:pt>
                <c:pt idx="33">
                  <c:v>393.13</c:v>
                </c:pt>
                <c:pt idx="34">
                  <c:v>407.93</c:v>
                </c:pt>
                <c:pt idx="35">
                  <c:v>379.27</c:v>
                </c:pt>
                <c:pt idx="36">
                  <c:v>381.13</c:v>
                </c:pt>
                <c:pt idx="37">
                  <c:v>409.93</c:v>
                </c:pt>
                <c:pt idx="38">
                  <c:v>409.93</c:v>
                </c:pt>
                <c:pt idx="39">
                  <c:v>440.93</c:v>
                </c:pt>
                <c:pt idx="40">
                  <c:v>391.67</c:v>
                </c:pt>
              </c:numCache>
            </c:numRef>
          </c:yVal>
          <c:smooth val="1"/>
          <c:extLst>
            <c:ext xmlns:c16="http://schemas.microsoft.com/office/drawing/2014/chart" uri="{C3380CC4-5D6E-409C-BE32-E72D297353CC}">
              <c16:uniqueId val="{000000C4-6E30-4620-A848-B70B47E93EC0}"/>
            </c:ext>
          </c:extLst>
        </c:ser>
        <c:ser>
          <c:idx val="197"/>
          <c:order val="197"/>
          <c:tx>
            <c:strRef>
              <c:f>Sheet1!$F$200</c:f>
              <c:strCache>
                <c:ptCount val="1"/>
                <c:pt idx="0">
                  <c:v>Rebel Snowspeeder</c:v>
                </c:pt>
              </c:strCache>
            </c:strRef>
          </c:tx>
          <c:spPr>
            <a:ln w="19050" cap="rnd">
              <a:solidFill>
                <a:schemeClr val="accent6">
                  <a:lumMod val="50000"/>
                </a:schemeClr>
              </a:solidFill>
              <a:round/>
            </a:ln>
            <a:effectLst/>
          </c:spPr>
          <c:marker>
            <c:symbol val="circle"/>
            <c:size val="5"/>
            <c:spPr>
              <a:solidFill>
                <a:schemeClr val="accent6">
                  <a:lumMod val="50000"/>
                </a:schemeClr>
              </a:solidFill>
              <a:ln w="9525">
                <a:solidFill>
                  <a:schemeClr val="accent6">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Sheet1!$H$200:$AV$200</c:f>
              <c:numCache>
                <c:formatCode>General</c:formatCode>
                <c:ptCount val="41"/>
                <c:pt idx="0">
                  <c:v>1300</c:v>
                </c:pt>
                <c:pt idx="1">
                  <c:v>1320</c:v>
                </c:pt>
                <c:pt idx="2">
                  <c:v>1360</c:v>
                </c:pt>
                <c:pt idx="3">
                  <c:v>1360</c:v>
                </c:pt>
                <c:pt idx="4">
                  <c:v>1360</c:v>
                </c:pt>
                <c:pt idx="5">
                  <c:v>1410</c:v>
                </c:pt>
                <c:pt idx="6">
                  <c:v>1410</c:v>
                </c:pt>
                <c:pt idx="7">
                  <c:v>1400</c:v>
                </c:pt>
                <c:pt idx="8">
                  <c:v>1400</c:v>
                </c:pt>
                <c:pt idx="9">
                  <c:v>1460</c:v>
                </c:pt>
                <c:pt idx="10">
                  <c:v>1490</c:v>
                </c:pt>
                <c:pt idx="11">
                  <c:v>1500</c:v>
                </c:pt>
                <c:pt idx="12">
                  <c:v>1460</c:v>
                </c:pt>
                <c:pt idx="13">
                  <c:v>1430</c:v>
                </c:pt>
                <c:pt idx="14">
                  <c:v>1420</c:v>
                </c:pt>
                <c:pt idx="15">
                  <c:v>1330</c:v>
                </c:pt>
                <c:pt idx="16">
                  <c:v>1060</c:v>
                </c:pt>
                <c:pt idx="17">
                  <c:v>1060</c:v>
                </c:pt>
                <c:pt idx="18">
                  <c:v>1060</c:v>
                </c:pt>
                <c:pt idx="19">
                  <c:v>996</c:v>
                </c:pt>
                <c:pt idx="20">
                  <c:v>908</c:v>
                </c:pt>
                <c:pt idx="21">
                  <c:v>908</c:v>
                </c:pt>
                <c:pt idx="22">
                  <c:v>714</c:v>
                </c:pt>
                <c:pt idx="23">
                  <c:v>714</c:v>
                </c:pt>
                <c:pt idx="24">
                  <c:v>694.53500000000008</c:v>
                </c:pt>
                <c:pt idx="25">
                  <c:v>675.07</c:v>
                </c:pt>
                <c:pt idx="26">
                  <c:v>687.8</c:v>
                </c:pt>
                <c:pt idx="27">
                  <c:v>687.8</c:v>
                </c:pt>
                <c:pt idx="28">
                  <c:v>676.8</c:v>
                </c:pt>
                <c:pt idx="29">
                  <c:v>660.8</c:v>
                </c:pt>
                <c:pt idx="30">
                  <c:v>660.8</c:v>
                </c:pt>
                <c:pt idx="31">
                  <c:v>660.8</c:v>
                </c:pt>
                <c:pt idx="32">
                  <c:v>635.07000000000005</c:v>
                </c:pt>
                <c:pt idx="33">
                  <c:v>604.07000000000005</c:v>
                </c:pt>
                <c:pt idx="34">
                  <c:v>609.53</c:v>
                </c:pt>
                <c:pt idx="35">
                  <c:v>584.53</c:v>
                </c:pt>
                <c:pt idx="36">
                  <c:v>580.66999999999996</c:v>
                </c:pt>
                <c:pt idx="37">
                  <c:v>547.66999999999996</c:v>
                </c:pt>
                <c:pt idx="38">
                  <c:v>521.66999999999996</c:v>
                </c:pt>
                <c:pt idx="39">
                  <c:v>511.67</c:v>
                </c:pt>
                <c:pt idx="40">
                  <c:v>513.27</c:v>
                </c:pt>
              </c:numCache>
            </c:numRef>
          </c:yVal>
          <c:smooth val="1"/>
          <c:extLst>
            <c:ext xmlns:c16="http://schemas.microsoft.com/office/drawing/2014/chart" uri="{C3380CC4-5D6E-409C-BE32-E72D297353CC}">
              <c16:uniqueId val="{000000C5-6E30-4620-A848-B70B47E93EC0}"/>
            </c:ext>
          </c:extLst>
        </c:ser>
        <c:ser>
          <c:idx val="198"/>
          <c:order val="198"/>
          <c:tx>
            <c:strRef>
              <c:f>Sheet1!$F$201</c:f>
              <c:strCache>
                <c:ptCount val="1"/>
                <c:pt idx="0">
                  <c:v>Tantive IV</c:v>
                </c:pt>
              </c:strCache>
            </c:strRef>
          </c:tx>
          <c:spPr>
            <a:ln w="19050" cap="rnd">
              <a:solidFill>
                <a:schemeClr val="accent1">
                  <a:lumMod val="70000"/>
                  <a:lumOff val="30000"/>
                </a:schemeClr>
              </a:solid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Sheet1!$H$201:$AV$201</c:f>
              <c:numCache>
                <c:formatCode>General</c:formatCode>
                <c:ptCount val="41"/>
                <c:pt idx="0">
                  <c:v>314.08999999999997</c:v>
                </c:pt>
                <c:pt idx="1">
                  <c:v>314.27999999999997</c:v>
                </c:pt>
                <c:pt idx="2">
                  <c:v>359.27</c:v>
                </c:pt>
                <c:pt idx="3">
                  <c:v>349.27</c:v>
                </c:pt>
                <c:pt idx="4">
                  <c:v>381.53</c:v>
                </c:pt>
                <c:pt idx="5">
                  <c:v>385.53</c:v>
                </c:pt>
                <c:pt idx="6">
                  <c:v>381.07</c:v>
                </c:pt>
                <c:pt idx="7">
                  <c:v>354.07</c:v>
                </c:pt>
                <c:pt idx="8">
                  <c:v>316.39999999999998</c:v>
                </c:pt>
                <c:pt idx="9">
                  <c:v>320.27</c:v>
                </c:pt>
                <c:pt idx="10">
                  <c:v>332.87</c:v>
                </c:pt>
                <c:pt idx="11">
                  <c:v>365.2</c:v>
                </c:pt>
                <c:pt idx="12">
                  <c:v>362</c:v>
                </c:pt>
                <c:pt idx="13">
                  <c:v>363</c:v>
                </c:pt>
                <c:pt idx="14">
                  <c:v>359</c:v>
                </c:pt>
                <c:pt idx="15">
                  <c:v>363</c:v>
                </c:pt>
                <c:pt idx="16">
                  <c:v>373</c:v>
                </c:pt>
                <c:pt idx="17">
                  <c:v>367</c:v>
                </c:pt>
                <c:pt idx="18">
                  <c:v>363</c:v>
                </c:pt>
                <c:pt idx="19">
                  <c:v>365</c:v>
                </c:pt>
                <c:pt idx="20">
                  <c:v>369</c:v>
                </c:pt>
                <c:pt idx="21">
                  <c:v>382</c:v>
                </c:pt>
                <c:pt idx="22">
                  <c:v>374</c:v>
                </c:pt>
                <c:pt idx="23">
                  <c:v>345</c:v>
                </c:pt>
                <c:pt idx="24">
                  <c:v>366.4</c:v>
                </c:pt>
                <c:pt idx="25">
                  <c:v>387.8</c:v>
                </c:pt>
                <c:pt idx="26">
                  <c:v>387.27</c:v>
                </c:pt>
                <c:pt idx="27">
                  <c:v>368.53</c:v>
                </c:pt>
                <c:pt idx="28">
                  <c:v>372.8</c:v>
                </c:pt>
                <c:pt idx="29">
                  <c:v>366.93</c:v>
                </c:pt>
                <c:pt idx="30">
                  <c:v>323.2</c:v>
                </c:pt>
                <c:pt idx="31">
                  <c:v>305.93</c:v>
                </c:pt>
                <c:pt idx="32">
                  <c:v>298.33</c:v>
                </c:pt>
                <c:pt idx="33">
                  <c:v>315.93</c:v>
                </c:pt>
                <c:pt idx="34">
                  <c:v>335.33</c:v>
                </c:pt>
                <c:pt idx="35">
                  <c:v>335.33</c:v>
                </c:pt>
                <c:pt idx="36">
                  <c:v>379.2</c:v>
                </c:pt>
                <c:pt idx="37">
                  <c:v>375.67</c:v>
                </c:pt>
                <c:pt idx="38">
                  <c:v>377.47</c:v>
                </c:pt>
                <c:pt idx="39">
                  <c:v>345.67</c:v>
                </c:pt>
                <c:pt idx="40">
                  <c:v>330.6</c:v>
                </c:pt>
              </c:numCache>
            </c:numRef>
          </c:yVal>
          <c:smooth val="1"/>
          <c:extLst>
            <c:ext xmlns:c16="http://schemas.microsoft.com/office/drawing/2014/chart" uri="{C3380CC4-5D6E-409C-BE32-E72D297353CC}">
              <c16:uniqueId val="{000000C6-6E30-4620-A848-B70B47E93EC0}"/>
            </c:ext>
          </c:extLst>
        </c:ser>
        <c:ser>
          <c:idx val="199"/>
          <c:order val="199"/>
          <c:tx>
            <c:strRef>
              <c:f>Sheet1!$F$202</c:f>
              <c:strCache>
                <c:ptCount val="1"/>
                <c:pt idx="0">
                  <c:v>Imperial Star Destroyer</c:v>
                </c:pt>
              </c:strCache>
            </c:strRef>
          </c:tx>
          <c:spPr>
            <a:ln w="19050" cap="rnd">
              <a:solidFill>
                <a:schemeClr val="accent2">
                  <a:lumMod val="70000"/>
                  <a:lumOff val="30000"/>
                </a:schemeClr>
              </a:solid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Sheet1!$H$202:$AV$202</c:f>
              <c:numCache>
                <c:formatCode>General</c:formatCode>
                <c:ptCount val="41"/>
                <c:pt idx="0">
                  <c:v>221.39</c:v>
                </c:pt>
                <c:pt idx="1">
                  <c:v>202.67</c:v>
                </c:pt>
                <c:pt idx="2">
                  <c:v>209</c:v>
                </c:pt>
                <c:pt idx="3">
                  <c:v>184.07</c:v>
                </c:pt>
                <c:pt idx="4">
                  <c:v>184.07</c:v>
                </c:pt>
                <c:pt idx="5">
                  <c:v>176.4</c:v>
                </c:pt>
                <c:pt idx="6">
                  <c:v>176.4</c:v>
                </c:pt>
                <c:pt idx="7">
                  <c:v>181.2</c:v>
                </c:pt>
                <c:pt idx="8">
                  <c:v>147.13</c:v>
                </c:pt>
                <c:pt idx="9">
                  <c:v>178.13</c:v>
                </c:pt>
                <c:pt idx="10">
                  <c:v>230.07</c:v>
                </c:pt>
                <c:pt idx="11">
                  <c:v>246.17</c:v>
                </c:pt>
                <c:pt idx="12">
                  <c:v>243</c:v>
                </c:pt>
                <c:pt idx="13">
                  <c:v>256</c:v>
                </c:pt>
                <c:pt idx="14">
                  <c:v>257</c:v>
                </c:pt>
                <c:pt idx="15">
                  <c:v>262</c:v>
                </c:pt>
                <c:pt idx="16">
                  <c:v>223</c:v>
                </c:pt>
                <c:pt idx="17">
                  <c:v>231</c:v>
                </c:pt>
                <c:pt idx="18">
                  <c:v>210</c:v>
                </c:pt>
                <c:pt idx="19">
                  <c:v>221</c:v>
                </c:pt>
                <c:pt idx="20">
                  <c:v>235</c:v>
                </c:pt>
                <c:pt idx="21">
                  <c:v>249</c:v>
                </c:pt>
                <c:pt idx="22">
                  <c:v>260</c:v>
                </c:pt>
                <c:pt idx="23">
                  <c:v>275</c:v>
                </c:pt>
                <c:pt idx="24">
                  <c:v>259.5</c:v>
                </c:pt>
                <c:pt idx="25">
                  <c:v>244</c:v>
                </c:pt>
                <c:pt idx="26">
                  <c:v>246.13</c:v>
                </c:pt>
                <c:pt idx="27">
                  <c:v>253.8</c:v>
                </c:pt>
                <c:pt idx="28">
                  <c:v>245.27</c:v>
                </c:pt>
                <c:pt idx="29">
                  <c:v>213.87</c:v>
                </c:pt>
                <c:pt idx="30">
                  <c:v>213.87</c:v>
                </c:pt>
                <c:pt idx="31">
                  <c:v>213.87</c:v>
                </c:pt>
                <c:pt idx="32">
                  <c:v>199.87</c:v>
                </c:pt>
                <c:pt idx="33">
                  <c:v>207.2</c:v>
                </c:pt>
                <c:pt idx="34">
                  <c:v>207.2</c:v>
                </c:pt>
                <c:pt idx="35">
                  <c:v>199.4</c:v>
                </c:pt>
                <c:pt idx="36">
                  <c:v>180.8</c:v>
                </c:pt>
                <c:pt idx="37">
                  <c:v>149.47</c:v>
                </c:pt>
                <c:pt idx="38">
                  <c:v>104.33</c:v>
                </c:pt>
                <c:pt idx="39">
                  <c:v>125.8</c:v>
                </c:pt>
                <c:pt idx="40">
                  <c:v>127.8</c:v>
                </c:pt>
              </c:numCache>
            </c:numRef>
          </c:yVal>
          <c:smooth val="1"/>
          <c:extLst>
            <c:ext xmlns:c16="http://schemas.microsoft.com/office/drawing/2014/chart" uri="{C3380CC4-5D6E-409C-BE32-E72D297353CC}">
              <c16:uniqueId val="{000000C7-6E30-4620-A848-B70B47E93EC0}"/>
            </c:ext>
          </c:extLst>
        </c:ser>
        <c:ser>
          <c:idx val="200"/>
          <c:order val="200"/>
          <c:tx>
            <c:strRef>
              <c:f>Sheet1!$F$203</c:f>
              <c:strCache>
                <c:ptCount val="1"/>
                <c:pt idx="0">
                  <c:v>Lego Star Wars Super Pack</c:v>
                </c:pt>
              </c:strCache>
            </c:strRef>
          </c:tx>
          <c:spPr>
            <a:ln w="19050" cap="rnd">
              <a:solidFill>
                <a:schemeClr val="accent3">
                  <a:lumMod val="70000"/>
                  <a:lumOff val="30000"/>
                </a:schemeClr>
              </a:solid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Sheet1!$H$203:$AV$203</c:f>
              <c:numCache>
                <c:formatCode>General</c:formatCode>
                <c:ptCount val="41"/>
                <c:pt idx="0">
                  <c:v>182.6</c:v>
                </c:pt>
                <c:pt idx="1">
                  <c:v>185.93</c:v>
                </c:pt>
                <c:pt idx="2">
                  <c:v>194.07</c:v>
                </c:pt>
                <c:pt idx="3">
                  <c:v>200.6</c:v>
                </c:pt>
                <c:pt idx="4">
                  <c:v>207.13</c:v>
                </c:pt>
                <c:pt idx="5">
                  <c:v>214.07</c:v>
                </c:pt>
                <c:pt idx="6">
                  <c:v>220.73</c:v>
                </c:pt>
                <c:pt idx="7">
                  <c:v>225.4</c:v>
                </c:pt>
                <c:pt idx="8">
                  <c:v>230.73</c:v>
                </c:pt>
                <c:pt idx="9">
                  <c:v>230.73</c:v>
                </c:pt>
                <c:pt idx="10">
                  <c:v>230.73</c:v>
                </c:pt>
                <c:pt idx="11">
                  <c:v>235.13</c:v>
                </c:pt>
                <c:pt idx="12">
                  <c:v>222</c:v>
                </c:pt>
                <c:pt idx="13">
                  <c:v>223</c:v>
                </c:pt>
                <c:pt idx="14">
                  <c:v>223</c:v>
                </c:pt>
                <c:pt idx="15">
                  <c:v>223</c:v>
                </c:pt>
                <c:pt idx="16">
                  <c:v>223</c:v>
                </c:pt>
                <c:pt idx="17">
                  <c:v>222</c:v>
                </c:pt>
                <c:pt idx="18">
                  <c:v>222</c:v>
                </c:pt>
                <c:pt idx="19">
                  <c:v>240</c:v>
                </c:pt>
                <c:pt idx="20">
                  <c:v>251</c:v>
                </c:pt>
                <c:pt idx="21">
                  <c:v>251</c:v>
                </c:pt>
                <c:pt idx="22">
                  <c:v>251</c:v>
                </c:pt>
                <c:pt idx="23">
                  <c:v>251</c:v>
                </c:pt>
                <c:pt idx="24">
                  <c:v>263.08499999999998</c:v>
                </c:pt>
                <c:pt idx="25">
                  <c:v>275.17</c:v>
                </c:pt>
                <c:pt idx="26">
                  <c:v>275.17</c:v>
                </c:pt>
                <c:pt idx="27">
                  <c:v>275.17</c:v>
                </c:pt>
                <c:pt idx="28">
                  <c:v>275.17</c:v>
                </c:pt>
                <c:pt idx="29">
                  <c:v>275.17</c:v>
                </c:pt>
                <c:pt idx="30">
                  <c:v>273.36</c:v>
                </c:pt>
                <c:pt idx="31">
                  <c:v>273.47000000000003</c:v>
                </c:pt>
                <c:pt idx="32">
                  <c:v>273.47000000000003</c:v>
                </c:pt>
                <c:pt idx="33">
                  <c:v>265.8</c:v>
                </c:pt>
                <c:pt idx="34">
                  <c:v>265.8</c:v>
                </c:pt>
                <c:pt idx="35">
                  <c:v>269.2</c:v>
                </c:pt>
                <c:pt idx="36">
                  <c:v>262.8</c:v>
                </c:pt>
                <c:pt idx="37">
                  <c:v>262.8</c:v>
                </c:pt>
                <c:pt idx="38">
                  <c:v>262.8</c:v>
                </c:pt>
                <c:pt idx="39">
                  <c:v>262.8</c:v>
                </c:pt>
                <c:pt idx="40">
                  <c:v>247.73</c:v>
                </c:pt>
              </c:numCache>
            </c:numRef>
          </c:yVal>
          <c:smooth val="1"/>
          <c:extLst>
            <c:ext xmlns:c16="http://schemas.microsoft.com/office/drawing/2014/chart" uri="{C3380CC4-5D6E-409C-BE32-E72D297353CC}">
              <c16:uniqueId val="{000000C8-6E30-4620-A848-B70B47E93EC0}"/>
            </c:ext>
          </c:extLst>
        </c:ser>
        <c:ser>
          <c:idx val="201"/>
          <c:order val="201"/>
          <c:tx>
            <c:strRef>
              <c:f>Sheet1!$F$204</c:f>
              <c:strCache>
                <c:ptCount val="1"/>
                <c:pt idx="0">
                  <c:v>Imperial Star Destroyer</c:v>
                </c:pt>
              </c:strCache>
            </c:strRef>
          </c:tx>
          <c:spPr>
            <a:ln w="19050" cap="rnd">
              <a:solidFill>
                <a:schemeClr val="accent4">
                  <a:lumMod val="70000"/>
                  <a:lumOff val="30000"/>
                </a:schemeClr>
              </a:solid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Sheet1!$H$204:$AV$204</c:f>
              <c:numCache>
                <c:formatCode>General</c:formatCode>
                <c:ptCount val="41"/>
                <c:pt idx="0">
                  <c:v>146.09</c:v>
                </c:pt>
                <c:pt idx="1">
                  <c:v>169.78</c:v>
                </c:pt>
                <c:pt idx="2">
                  <c:v>176.85</c:v>
                </c:pt>
                <c:pt idx="3">
                  <c:v>187.51</c:v>
                </c:pt>
                <c:pt idx="4">
                  <c:v>168.2</c:v>
                </c:pt>
                <c:pt idx="5">
                  <c:v>188.54</c:v>
                </c:pt>
                <c:pt idx="6">
                  <c:v>188.74</c:v>
                </c:pt>
                <c:pt idx="7">
                  <c:v>188.33</c:v>
                </c:pt>
                <c:pt idx="8">
                  <c:v>188.77</c:v>
                </c:pt>
                <c:pt idx="9">
                  <c:v>184.44</c:v>
                </c:pt>
                <c:pt idx="10">
                  <c:v>208.92</c:v>
                </c:pt>
                <c:pt idx="11">
                  <c:v>205.75</c:v>
                </c:pt>
                <c:pt idx="12">
                  <c:v>211</c:v>
                </c:pt>
                <c:pt idx="13">
                  <c:v>218</c:v>
                </c:pt>
                <c:pt idx="14">
                  <c:v>236</c:v>
                </c:pt>
                <c:pt idx="15">
                  <c:v>238</c:v>
                </c:pt>
                <c:pt idx="16">
                  <c:v>228</c:v>
                </c:pt>
                <c:pt idx="17">
                  <c:v>221</c:v>
                </c:pt>
                <c:pt idx="18">
                  <c:v>232</c:v>
                </c:pt>
                <c:pt idx="19">
                  <c:v>240</c:v>
                </c:pt>
                <c:pt idx="20">
                  <c:v>213</c:v>
                </c:pt>
                <c:pt idx="21">
                  <c:v>242</c:v>
                </c:pt>
                <c:pt idx="22">
                  <c:v>222</c:v>
                </c:pt>
                <c:pt idx="23">
                  <c:v>235</c:v>
                </c:pt>
                <c:pt idx="24">
                  <c:v>247.315</c:v>
                </c:pt>
                <c:pt idx="25">
                  <c:v>259.63</c:v>
                </c:pt>
                <c:pt idx="26">
                  <c:v>238.59</c:v>
                </c:pt>
                <c:pt idx="27">
                  <c:v>247.11</c:v>
                </c:pt>
                <c:pt idx="28">
                  <c:v>224.67</c:v>
                </c:pt>
                <c:pt idx="29">
                  <c:v>217.4</c:v>
                </c:pt>
                <c:pt idx="30">
                  <c:v>194.33</c:v>
                </c:pt>
                <c:pt idx="31">
                  <c:v>193.87</c:v>
                </c:pt>
                <c:pt idx="32">
                  <c:v>149.07</c:v>
                </c:pt>
                <c:pt idx="33">
                  <c:v>180.13</c:v>
                </c:pt>
                <c:pt idx="34">
                  <c:v>191.67</c:v>
                </c:pt>
                <c:pt idx="35">
                  <c:v>204.45</c:v>
                </c:pt>
                <c:pt idx="36">
                  <c:v>206.13</c:v>
                </c:pt>
                <c:pt idx="37">
                  <c:v>222.64</c:v>
                </c:pt>
                <c:pt idx="38">
                  <c:v>192.2</c:v>
                </c:pt>
                <c:pt idx="39">
                  <c:v>180.86</c:v>
                </c:pt>
                <c:pt idx="40">
                  <c:v>197.13</c:v>
                </c:pt>
              </c:numCache>
            </c:numRef>
          </c:yVal>
          <c:smooth val="1"/>
          <c:extLst>
            <c:ext xmlns:c16="http://schemas.microsoft.com/office/drawing/2014/chart" uri="{C3380CC4-5D6E-409C-BE32-E72D297353CC}">
              <c16:uniqueId val="{000000C9-6E30-4620-A848-B70B47E93EC0}"/>
            </c:ext>
          </c:extLst>
        </c:ser>
        <c:ser>
          <c:idx val="202"/>
          <c:order val="202"/>
          <c:tx>
            <c:strRef>
              <c:f>Sheet1!$F$205</c:f>
              <c:strCache>
                <c:ptCount val="1"/>
                <c:pt idx="0">
                  <c:v>Trade Federation MTT</c:v>
                </c:pt>
              </c:strCache>
            </c:strRef>
          </c:tx>
          <c:spPr>
            <a:ln w="19050" cap="rnd">
              <a:solidFill>
                <a:schemeClr val="accent5">
                  <a:lumMod val="70000"/>
                  <a:lumOff val="30000"/>
                </a:schemeClr>
              </a:solid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Sheet1!$H$205:$AV$205</c:f>
              <c:numCache>
                <c:formatCode>General</c:formatCode>
                <c:ptCount val="41"/>
                <c:pt idx="0">
                  <c:v>293.87</c:v>
                </c:pt>
                <c:pt idx="1">
                  <c:v>293.87</c:v>
                </c:pt>
                <c:pt idx="2">
                  <c:v>268.52999999999997</c:v>
                </c:pt>
                <c:pt idx="3">
                  <c:v>268.52999999999997</c:v>
                </c:pt>
                <c:pt idx="4">
                  <c:v>255.07</c:v>
                </c:pt>
                <c:pt idx="5">
                  <c:v>255.07</c:v>
                </c:pt>
                <c:pt idx="6">
                  <c:v>255.07</c:v>
                </c:pt>
                <c:pt idx="7">
                  <c:v>240.8</c:v>
                </c:pt>
                <c:pt idx="8">
                  <c:v>240.8</c:v>
                </c:pt>
                <c:pt idx="9">
                  <c:v>240.8</c:v>
                </c:pt>
                <c:pt idx="10">
                  <c:v>240.8</c:v>
                </c:pt>
                <c:pt idx="11">
                  <c:v>224.6</c:v>
                </c:pt>
                <c:pt idx="12">
                  <c:v>217</c:v>
                </c:pt>
                <c:pt idx="13">
                  <c:v>217</c:v>
                </c:pt>
                <c:pt idx="14">
                  <c:v>217</c:v>
                </c:pt>
                <c:pt idx="15">
                  <c:v>217</c:v>
                </c:pt>
                <c:pt idx="16">
                  <c:v>217</c:v>
                </c:pt>
                <c:pt idx="17">
                  <c:v>210</c:v>
                </c:pt>
                <c:pt idx="18">
                  <c:v>210</c:v>
                </c:pt>
                <c:pt idx="19">
                  <c:v>191</c:v>
                </c:pt>
                <c:pt idx="20">
                  <c:v>186</c:v>
                </c:pt>
                <c:pt idx="21">
                  <c:v>181</c:v>
                </c:pt>
                <c:pt idx="22">
                  <c:v>188</c:v>
                </c:pt>
                <c:pt idx="23">
                  <c:v>174</c:v>
                </c:pt>
                <c:pt idx="24">
                  <c:v>212.5</c:v>
                </c:pt>
                <c:pt idx="25">
                  <c:v>251</c:v>
                </c:pt>
                <c:pt idx="26">
                  <c:v>250.4</c:v>
                </c:pt>
                <c:pt idx="27">
                  <c:v>245.4</c:v>
                </c:pt>
                <c:pt idx="28">
                  <c:v>246.4</c:v>
                </c:pt>
                <c:pt idx="29">
                  <c:v>246.4</c:v>
                </c:pt>
                <c:pt idx="30">
                  <c:v>237.27</c:v>
                </c:pt>
                <c:pt idx="31">
                  <c:v>237.27</c:v>
                </c:pt>
                <c:pt idx="32">
                  <c:v>224.27</c:v>
                </c:pt>
                <c:pt idx="33">
                  <c:v>224.27</c:v>
                </c:pt>
                <c:pt idx="34">
                  <c:v>223.93</c:v>
                </c:pt>
                <c:pt idx="35">
                  <c:v>211.6</c:v>
                </c:pt>
                <c:pt idx="36">
                  <c:v>211.6</c:v>
                </c:pt>
                <c:pt idx="37">
                  <c:v>196</c:v>
                </c:pt>
                <c:pt idx="38">
                  <c:v>196</c:v>
                </c:pt>
                <c:pt idx="39">
                  <c:v>187.27</c:v>
                </c:pt>
                <c:pt idx="40">
                  <c:v>187.27</c:v>
                </c:pt>
              </c:numCache>
            </c:numRef>
          </c:yVal>
          <c:smooth val="1"/>
          <c:extLst>
            <c:ext xmlns:c16="http://schemas.microsoft.com/office/drawing/2014/chart" uri="{C3380CC4-5D6E-409C-BE32-E72D297353CC}">
              <c16:uniqueId val="{000000CA-6E30-4620-A848-B70B47E93EC0}"/>
            </c:ext>
          </c:extLst>
        </c:ser>
        <c:ser>
          <c:idx val="203"/>
          <c:order val="203"/>
          <c:tx>
            <c:strRef>
              <c:f>Sheet1!$F$206</c:f>
              <c:strCache>
                <c:ptCount val="1"/>
                <c:pt idx="0">
                  <c:v>Millenium Falcon</c:v>
                </c:pt>
              </c:strCache>
            </c:strRef>
          </c:tx>
          <c:spPr>
            <a:ln w="19050" cap="rnd">
              <a:solidFill>
                <a:schemeClr val="accent6">
                  <a:lumMod val="70000"/>
                  <a:lumOff val="30000"/>
                </a:schemeClr>
              </a:solid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Sheet1!$H$206:$AV$206</c:f>
              <c:numCache>
                <c:formatCode>General</c:formatCode>
                <c:ptCount val="41"/>
                <c:pt idx="0">
                  <c:v>134.06</c:v>
                </c:pt>
                <c:pt idx="1">
                  <c:v>136.58000000000001</c:v>
                </c:pt>
                <c:pt idx="2">
                  <c:v>130.4</c:v>
                </c:pt>
                <c:pt idx="3">
                  <c:v>126.42</c:v>
                </c:pt>
                <c:pt idx="4">
                  <c:v>118.99</c:v>
                </c:pt>
                <c:pt idx="5">
                  <c:v>116.45</c:v>
                </c:pt>
                <c:pt idx="6">
                  <c:v>117.53</c:v>
                </c:pt>
                <c:pt idx="7">
                  <c:v>102.53</c:v>
                </c:pt>
                <c:pt idx="8">
                  <c:v>102.53</c:v>
                </c:pt>
                <c:pt idx="9">
                  <c:v>102.53</c:v>
                </c:pt>
                <c:pt idx="10">
                  <c:v>104.53</c:v>
                </c:pt>
                <c:pt idx="11">
                  <c:v>105.58</c:v>
                </c:pt>
                <c:pt idx="12">
                  <c:v>112</c:v>
                </c:pt>
                <c:pt idx="13">
                  <c:v>108</c:v>
                </c:pt>
                <c:pt idx="14">
                  <c:v>97</c:v>
                </c:pt>
                <c:pt idx="15">
                  <c:v>98</c:v>
                </c:pt>
                <c:pt idx="16">
                  <c:v>96</c:v>
                </c:pt>
                <c:pt idx="17">
                  <c:v>94</c:v>
                </c:pt>
                <c:pt idx="18">
                  <c:v>93</c:v>
                </c:pt>
                <c:pt idx="19">
                  <c:v>93</c:v>
                </c:pt>
                <c:pt idx="20">
                  <c:v>96</c:v>
                </c:pt>
                <c:pt idx="21">
                  <c:v>95</c:v>
                </c:pt>
                <c:pt idx="22">
                  <c:v>95</c:v>
                </c:pt>
                <c:pt idx="23">
                  <c:v>102</c:v>
                </c:pt>
                <c:pt idx="24">
                  <c:v>124.155</c:v>
                </c:pt>
                <c:pt idx="25">
                  <c:v>146.31</c:v>
                </c:pt>
                <c:pt idx="26">
                  <c:v>165.94</c:v>
                </c:pt>
                <c:pt idx="27">
                  <c:v>163.99</c:v>
                </c:pt>
                <c:pt idx="28">
                  <c:v>167.11</c:v>
                </c:pt>
                <c:pt idx="29">
                  <c:v>156.53</c:v>
                </c:pt>
                <c:pt idx="30">
                  <c:v>169.53</c:v>
                </c:pt>
                <c:pt idx="31">
                  <c:v>136.94999999999999</c:v>
                </c:pt>
                <c:pt idx="32">
                  <c:v>130.38</c:v>
                </c:pt>
                <c:pt idx="33">
                  <c:v>114.2</c:v>
                </c:pt>
                <c:pt idx="34">
                  <c:v>114.2</c:v>
                </c:pt>
                <c:pt idx="35">
                  <c:v>153.71</c:v>
                </c:pt>
                <c:pt idx="36">
                  <c:v>161.91</c:v>
                </c:pt>
                <c:pt idx="37">
                  <c:v>141.72999999999999</c:v>
                </c:pt>
                <c:pt idx="38">
                  <c:v>126.2</c:v>
                </c:pt>
                <c:pt idx="39">
                  <c:v>116.85</c:v>
                </c:pt>
                <c:pt idx="40">
                  <c:v>137.82</c:v>
                </c:pt>
              </c:numCache>
            </c:numRef>
          </c:yVal>
          <c:smooth val="1"/>
          <c:extLst>
            <c:ext xmlns:c16="http://schemas.microsoft.com/office/drawing/2014/chart" uri="{C3380CC4-5D6E-409C-BE32-E72D297353CC}">
              <c16:uniqueId val="{000000CB-6E30-4620-A848-B70B47E93EC0}"/>
            </c:ext>
          </c:extLst>
        </c:ser>
        <c:ser>
          <c:idx val="204"/>
          <c:order val="204"/>
          <c:tx>
            <c:strRef>
              <c:f>Sheet1!$F$207</c:f>
              <c:strCache>
                <c:ptCount val="1"/>
                <c:pt idx="0">
                  <c:v>X-wing Fighter</c:v>
                </c:pt>
              </c:strCache>
            </c:strRef>
          </c:tx>
          <c:spPr>
            <a:ln w="19050" cap="rnd">
              <a:solidFill>
                <a:schemeClr val="accent1">
                  <a:lumMod val="70000"/>
                </a:schemeClr>
              </a:solidFill>
              <a:round/>
            </a:ln>
            <a:effectLst/>
          </c:spPr>
          <c:marker>
            <c:symbol val="circle"/>
            <c:size val="5"/>
            <c:spPr>
              <a:solidFill>
                <a:schemeClr val="accent1">
                  <a:lumMod val="70000"/>
                </a:schemeClr>
              </a:solidFill>
              <a:ln w="9525">
                <a:solidFill>
                  <a:schemeClr val="accent1">
                    <a:lumMod val="7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Sheet1!$H$207:$AV$207</c:f>
              <c:numCache>
                <c:formatCode>General</c:formatCode>
                <c:ptCount val="41"/>
                <c:pt idx="0">
                  <c:v>669</c:v>
                </c:pt>
                <c:pt idx="1">
                  <c:v>669</c:v>
                </c:pt>
                <c:pt idx="2">
                  <c:v>669</c:v>
                </c:pt>
                <c:pt idx="3">
                  <c:v>669</c:v>
                </c:pt>
                <c:pt idx="4">
                  <c:v>669</c:v>
                </c:pt>
                <c:pt idx="5">
                  <c:v>669</c:v>
                </c:pt>
                <c:pt idx="6">
                  <c:v>669</c:v>
                </c:pt>
                <c:pt idx="7">
                  <c:v>498.5</c:v>
                </c:pt>
                <c:pt idx="8">
                  <c:v>407.38</c:v>
                </c:pt>
                <c:pt idx="9">
                  <c:v>259.73</c:v>
                </c:pt>
                <c:pt idx="10">
                  <c:v>183.87</c:v>
                </c:pt>
                <c:pt idx="11">
                  <c:v>235.13</c:v>
                </c:pt>
                <c:pt idx="12">
                  <c:v>728</c:v>
                </c:pt>
                <c:pt idx="13">
                  <c:v>717</c:v>
                </c:pt>
                <c:pt idx="14">
                  <c:v>717</c:v>
                </c:pt>
                <c:pt idx="15">
                  <c:v>726</c:v>
                </c:pt>
                <c:pt idx="16">
                  <c:v>705</c:v>
                </c:pt>
                <c:pt idx="17">
                  <c:v>705</c:v>
                </c:pt>
                <c:pt idx="18">
                  <c:v>687</c:v>
                </c:pt>
                <c:pt idx="19">
                  <c:v>687</c:v>
                </c:pt>
                <c:pt idx="20">
                  <c:v>787</c:v>
                </c:pt>
                <c:pt idx="21">
                  <c:v>662</c:v>
                </c:pt>
                <c:pt idx="22">
                  <c:v>620</c:v>
                </c:pt>
                <c:pt idx="23">
                  <c:v>620</c:v>
                </c:pt>
                <c:pt idx="24">
                  <c:v>594.96499999999992</c:v>
                </c:pt>
                <c:pt idx="25">
                  <c:v>569.92999999999995</c:v>
                </c:pt>
                <c:pt idx="26">
                  <c:v>572.53</c:v>
                </c:pt>
                <c:pt idx="27">
                  <c:v>553.92999999999995</c:v>
                </c:pt>
                <c:pt idx="28">
                  <c:v>560</c:v>
                </c:pt>
                <c:pt idx="29">
                  <c:v>553.20000000000005</c:v>
                </c:pt>
                <c:pt idx="30">
                  <c:v>553.20000000000005</c:v>
                </c:pt>
                <c:pt idx="31">
                  <c:v>530.47</c:v>
                </c:pt>
                <c:pt idx="32">
                  <c:v>530.47</c:v>
                </c:pt>
                <c:pt idx="33">
                  <c:v>500.53</c:v>
                </c:pt>
                <c:pt idx="34">
                  <c:v>512.20000000000005</c:v>
                </c:pt>
                <c:pt idx="35">
                  <c:v>512.20000000000005</c:v>
                </c:pt>
                <c:pt idx="36">
                  <c:v>512.20000000000005</c:v>
                </c:pt>
                <c:pt idx="37">
                  <c:v>512.20000000000005</c:v>
                </c:pt>
                <c:pt idx="38">
                  <c:v>465.87</c:v>
                </c:pt>
                <c:pt idx="39">
                  <c:v>444.2</c:v>
                </c:pt>
                <c:pt idx="40">
                  <c:v>444.2</c:v>
                </c:pt>
              </c:numCache>
            </c:numRef>
          </c:yVal>
          <c:smooth val="1"/>
          <c:extLst>
            <c:ext xmlns:c16="http://schemas.microsoft.com/office/drawing/2014/chart" uri="{C3380CC4-5D6E-409C-BE32-E72D297353CC}">
              <c16:uniqueId val="{000000CC-6E30-4620-A848-B70B47E93EC0}"/>
            </c:ext>
          </c:extLst>
        </c:ser>
        <c:ser>
          <c:idx val="205"/>
          <c:order val="205"/>
          <c:tx>
            <c:strRef>
              <c:f>Sheet1!$F$208</c:f>
              <c:strCache>
                <c:ptCount val="1"/>
                <c:pt idx="0">
                  <c:v>Millenium Falcon</c:v>
                </c:pt>
              </c:strCache>
            </c:strRef>
          </c:tx>
          <c:spPr>
            <a:ln w="19050" cap="rnd">
              <a:solidFill>
                <a:schemeClr val="accent2">
                  <a:lumMod val="70000"/>
                </a:schemeClr>
              </a:solidFill>
              <a:round/>
            </a:ln>
            <a:effectLst/>
          </c:spPr>
          <c:marker>
            <c:symbol val="circle"/>
            <c:size val="5"/>
            <c:spPr>
              <a:solidFill>
                <a:schemeClr val="accent2">
                  <a:lumMod val="70000"/>
                </a:schemeClr>
              </a:solidFill>
              <a:ln w="9525">
                <a:solidFill>
                  <a:schemeClr val="accent2">
                    <a:lumMod val="7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Sheet1!$H$208:$AV$208</c:f>
              <c:numCache>
                <c:formatCode>General</c:formatCode>
                <c:ptCount val="41"/>
                <c:pt idx="0">
                  <c:v>200.95</c:v>
                </c:pt>
                <c:pt idx="1">
                  <c:v>217.42</c:v>
                </c:pt>
                <c:pt idx="2">
                  <c:v>198.56</c:v>
                </c:pt>
                <c:pt idx="3">
                  <c:v>204.17</c:v>
                </c:pt>
                <c:pt idx="4">
                  <c:v>203.13</c:v>
                </c:pt>
                <c:pt idx="5">
                  <c:v>213.28</c:v>
                </c:pt>
                <c:pt idx="6">
                  <c:v>202.77</c:v>
                </c:pt>
                <c:pt idx="7">
                  <c:v>189.74</c:v>
                </c:pt>
                <c:pt idx="8">
                  <c:v>183.9</c:v>
                </c:pt>
                <c:pt idx="9">
                  <c:v>196.13</c:v>
                </c:pt>
                <c:pt idx="10">
                  <c:v>188.22</c:v>
                </c:pt>
                <c:pt idx="11">
                  <c:v>176.72</c:v>
                </c:pt>
                <c:pt idx="12">
                  <c:v>187</c:v>
                </c:pt>
                <c:pt idx="13">
                  <c:v>180</c:v>
                </c:pt>
                <c:pt idx="14">
                  <c:v>175</c:v>
                </c:pt>
                <c:pt idx="15">
                  <c:v>181</c:v>
                </c:pt>
                <c:pt idx="16">
                  <c:v>160</c:v>
                </c:pt>
                <c:pt idx="17">
                  <c:v>169</c:v>
                </c:pt>
                <c:pt idx="18">
                  <c:v>153</c:v>
                </c:pt>
                <c:pt idx="19">
                  <c:v>168</c:v>
                </c:pt>
                <c:pt idx="20">
                  <c:v>163</c:v>
                </c:pt>
                <c:pt idx="21">
                  <c:v>145</c:v>
                </c:pt>
                <c:pt idx="22">
                  <c:v>155</c:v>
                </c:pt>
                <c:pt idx="23">
                  <c:v>159</c:v>
                </c:pt>
                <c:pt idx="24">
                  <c:v>171.80500000000001</c:v>
                </c:pt>
                <c:pt idx="25">
                  <c:v>184.61</c:v>
                </c:pt>
                <c:pt idx="26">
                  <c:v>163.77000000000001</c:v>
                </c:pt>
                <c:pt idx="27">
                  <c:v>149.78</c:v>
                </c:pt>
                <c:pt idx="28">
                  <c:v>175.81</c:v>
                </c:pt>
                <c:pt idx="29">
                  <c:v>180.73</c:v>
                </c:pt>
                <c:pt idx="30">
                  <c:v>160.12</c:v>
                </c:pt>
                <c:pt idx="31">
                  <c:v>179.03</c:v>
                </c:pt>
                <c:pt idx="32">
                  <c:v>146.68</c:v>
                </c:pt>
                <c:pt idx="33">
                  <c:v>152.4</c:v>
                </c:pt>
                <c:pt idx="34">
                  <c:v>150.04</c:v>
                </c:pt>
                <c:pt idx="35">
                  <c:v>148.81</c:v>
                </c:pt>
                <c:pt idx="36">
                  <c:v>195.37</c:v>
                </c:pt>
                <c:pt idx="37">
                  <c:v>171.07</c:v>
                </c:pt>
                <c:pt idx="38">
                  <c:v>164.36</c:v>
                </c:pt>
                <c:pt idx="39">
                  <c:v>180.78</c:v>
                </c:pt>
                <c:pt idx="40">
                  <c:v>177.07</c:v>
                </c:pt>
              </c:numCache>
            </c:numRef>
          </c:yVal>
          <c:smooth val="1"/>
          <c:extLst>
            <c:ext xmlns:c16="http://schemas.microsoft.com/office/drawing/2014/chart" uri="{C3380CC4-5D6E-409C-BE32-E72D297353CC}">
              <c16:uniqueId val="{000000CD-6E30-4620-A848-B70B47E93EC0}"/>
            </c:ext>
          </c:extLst>
        </c:ser>
        <c:ser>
          <c:idx val="206"/>
          <c:order val="206"/>
          <c:tx>
            <c:strRef>
              <c:f>Sheet1!$F$209</c:f>
              <c:strCache>
                <c:ptCount val="1"/>
                <c:pt idx="0">
                  <c:v>Imperial Assault Carrier</c:v>
                </c:pt>
              </c:strCache>
            </c:strRef>
          </c:tx>
          <c:spPr>
            <a:ln w="19050" cap="rnd">
              <a:solidFill>
                <a:schemeClr val="accent3">
                  <a:lumMod val="70000"/>
                </a:schemeClr>
              </a:solidFill>
              <a:round/>
            </a:ln>
            <a:effectLst/>
          </c:spPr>
          <c:marker>
            <c:symbol val="circle"/>
            <c:size val="5"/>
            <c:spPr>
              <a:solidFill>
                <a:schemeClr val="accent3">
                  <a:lumMod val="70000"/>
                </a:schemeClr>
              </a:solidFill>
              <a:ln w="9525">
                <a:solidFill>
                  <a:schemeClr val="accent3">
                    <a:lumMod val="7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Sheet1!$H$209:$AV$209</c:f>
              <c:numCache>
                <c:formatCode>General</c:formatCode>
                <c:ptCount val="41"/>
                <c:pt idx="0">
                  <c:v>80.39</c:v>
                </c:pt>
                <c:pt idx="1">
                  <c:v>78.790000000000006</c:v>
                </c:pt>
                <c:pt idx="2">
                  <c:v>79.42</c:v>
                </c:pt>
                <c:pt idx="3">
                  <c:v>76.94</c:v>
                </c:pt>
                <c:pt idx="4">
                  <c:v>81.33</c:v>
                </c:pt>
                <c:pt idx="5">
                  <c:v>79.040000000000006</c:v>
                </c:pt>
                <c:pt idx="6">
                  <c:v>70.23</c:v>
                </c:pt>
                <c:pt idx="7">
                  <c:v>76.97</c:v>
                </c:pt>
                <c:pt idx="8">
                  <c:v>68.709999999999994</c:v>
                </c:pt>
                <c:pt idx="9">
                  <c:v>74.48</c:v>
                </c:pt>
                <c:pt idx="10">
                  <c:v>82.71</c:v>
                </c:pt>
                <c:pt idx="11">
                  <c:v>75.61</c:v>
                </c:pt>
                <c:pt idx="12">
                  <c:v>79</c:v>
                </c:pt>
                <c:pt idx="13">
                  <c:v>84</c:v>
                </c:pt>
                <c:pt idx="14">
                  <c:v>85</c:v>
                </c:pt>
                <c:pt idx="15">
                  <c:v>83</c:v>
                </c:pt>
                <c:pt idx="16">
                  <c:v>84</c:v>
                </c:pt>
                <c:pt idx="17">
                  <c:v>84</c:v>
                </c:pt>
                <c:pt idx="18">
                  <c:v>90</c:v>
                </c:pt>
                <c:pt idx="19">
                  <c:v>80</c:v>
                </c:pt>
                <c:pt idx="20">
                  <c:v>91</c:v>
                </c:pt>
                <c:pt idx="21">
                  <c:v>86</c:v>
                </c:pt>
                <c:pt idx="22">
                  <c:v>91</c:v>
                </c:pt>
                <c:pt idx="23">
                  <c:v>90</c:v>
                </c:pt>
                <c:pt idx="24">
                  <c:v>98.585000000000008</c:v>
                </c:pt>
                <c:pt idx="25">
                  <c:v>107.17</c:v>
                </c:pt>
                <c:pt idx="26">
                  <c:v>92.08</c:v>
                </c:pt>
                <c:pt idx="27">
                  <c:v>99.26</c:v>
                </c:pt>
                <c:pt idx="28">
                  <c:v>96.23</c:v>
                </c:pt>
                <c:pt idx="29">
                  <c:v>90.13</c:v>
                </c:pt>
                <c:pt idx="30">
                  <c:v>77.27</c:v>
                </c:pt>
                <c:pt idx="31">
                  <c:v>82.53</c:v>
                </c:pt>
                <c:pt idx="32">
                  <c:v>62.5</c:v>
                </c:pt>
                <c:pt idx="33">
                  <c:v>79.13</c:v>
                </c:pt>
                <c:pt idx="34">
                  <c:v>70.87</c:v>
                </c:pt>
                <c:pt idx="35">
                  <c:v>93</c:v>
                </c:pt>
                <c:pt idx="36">
                  <c:v>90.27</c:v>
                </c:pt>
                <c:pt idx="37">
                  <c:v>91.33</c:v>
                </c:pt>
                <c:pt idx="38">
                  <c:v>95</c:v>
                </c:pt>
                <c:pt idx="39">
                  <c:v>96.2</c:v>
                </c:pt>
                <c:pt idx="40">
                  <c:v>109.87</c:v>
                </c:pt>
              </c:numCache>
            </c:numRef>
          </c:yVal>
          <c:smooth val="1"/>
          <c:extLst>
            <c:ext xmlns:c16="http://schemas.microsoft.com/office/drawing/2014/chart" uri="{C3380CC4-5D6E-409C-BE32-E72D297353CC}">
              <c16:uniqueId val="{000000CE-6E30-4620-A848-B70B47E93EC0}"/>
            </c:ext>
          </c:extLst>
        </c:ser>
        <c:ser>
          <c:idx val="207"/>
          <c:order val="207"/>
          <c:tx>
            <c:strRef>
              <c:f>Sheet1!$F$210</c:f>
              <c:strCache>
                <c:ptCount val="1"/>
                <c:pt idx="0">
                  <c:v>Vader's TIE Advanced</c:v>
                </c:pt>
              </c:strCache>
            </c:strRef>
          </c:tx>
          <c:spPr>
            <a:ln w="19050" cap="rnd">
              <a:solidFill>
                <a:schemeClr val="accent4">
                  <a:lumMod val="70000"/>
                </a:schemeClr>
              </a:solidFill>
              <a:round/>
            </a:ln>
            <a:effectLst/>
          </c:spPr>
          <c:marker>
            <c:symbol val="circle"/>
            <c:size val="5"/>
            <c:spPr>
              <a:solidFill>
                <a:schemeClr val="accent4">
                  <a:lumMod val="70000"/>
                </a:schemeClr>
              </a:solidFill>
              <a:ln w="9525">
                <a:solidFill>
                  <a:schemeClr val="accent4">
                    <a:lumMod val="7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Sheet1!$H$210:$AV$210</c:f>
              <c:numCache>
                <c:formatCode>General</c:formatCode>
                <c:ptCount val="41"/>
                <c:pt idx="0">
                  <c:v>673.2</c:v>
                </c:pt>
                <c:pt idx="1">
                  <c:v>718.8</c:v>
                </c:pt>
                <c:pt idx="2">
                  <c:v>746.67</c:v>
                </c:pt>
                <c:pt idx="3">
                  <c:v>764</c:v>
                </c:pt>
                <c:pt idx="4">
                  <c:v>761.53</c:v>
                </c:pt>
                <c:pt idx="5">
                  <c:v>738.73</c:v>
                </c:pt>
                <c:pt idx="6">
                  <c:v>741.33</c:v>
                </c:pt>
                <c:pt idx="7">
                  <c:v>717.2</c:v>
                </c:pt>
                <c:pt idx="8">
                  <c:v>647.6</c:v>
                </c:pt>
                <c:pt idx="9">
                  <c:v>626.20000000000005</c:v>
                </c:pt>
                <c:pt idx="10">
                  <c:v>659.8</c:v>
                </c:pt>
                <c:pt idx="11">
                  <c:v>683.8</c:v>
                </c:pt>
                <c:pt idx="12">
                  <c:v>600</c:v>
                </c:pt>
                <c:pt idx="13">
                  <c:v>574</c:v>
                </c:pt>
                <c:pt idx="14">
                  <c:v>590</c:v>
                </c:pt>
                <c:pt idx="15">
                  <c:v>601</c:v>
                </c:pt>
                <c:pt idx="16">
                  <c:v>616</c:v>
                </c:pt>
                <c:pt idx="17">
                  <c:v>581</c:v>
                </c:pt>
                <c:pt idx="18">
                  <c:v>536</c:v>
                </c:pt>
                <c:pt idx="19">
                  <c:v>498</c:v>
                </c:pt>
                <c:pt idx="20">
                  <c:v>501</c:v>
                </c:pt>
                <c:pt idx="21">
                  <c:v>536</c:v>
                </c:pt>
                <c:pt idx="22">
                  <c:v>545</c:v>
                </c:pt>
                <c:pt idx="23">
                  <c:v>583</c:v>
                </c:pt>
                <c:pt idx="24">
                  <c:v>594.79999999999995</c:v>
                </c:pt>
                <c:pt idx="25">
                  <c:v>606.6</c:v>
                </c:pt>
                <c:pt idx="26">
                  <c:v>621.73</c:v>
                </c:pt>
                <c:pt idx="27">
                  <c:v>600.53</c:v>
                </c:pt>
                <c:pt idx="28">
                  <c:v>559.79999999999995</c:v>
                </c:pt>
                <c:pt idx="29">
                  <c:v>488.53</c:v>
                </c:pt>
                <c:pt idx="30">
                  <c:v>386.93</c:v>
                </c:pt>
                <c:pt idx="31">
                  <c:v>346.4</c:v>
                </c:pt>
                <c:pt idx="32">
                  <c:v>316.33</c:v>
                </c:pt>
                <c:pt idx="33">
                  <c:v>337.07</c:v>
                </c:pt>
                <c:pt idx="34">
                  <c:v>377.73</c:v>
                </c:pt>
                <c:pt idx="35">
                  <c:v>377.73</c:v>
                </c:pt>
                <c:pt idx="36">
                  <c:v>380.8</c:v>
                </c:pt>
                <c:pt idx="37">
                  <c:v>400.6</c:v>
                </c:pt>
                <c:pt idx="38">
                  <c:v>408.93</c:v>
                </c:pt>
                <c:pt idx="39">
                  <c:v>438</c:v>
                </c:pt>
                <c:pt idx="40">
                  <c:v>438</c:v>
                </c:pt>
              </c:numCache>
            </c:numRef>
          </c:yVal>
          <c:smooth val="1"/>
          <c:extLst>
            <c:ext xmlns:c16="http://schemas.microsoft.com/office/drawing/2014/chart" uri="{C3380CC4-5D6E-409C-BE32-E72D297353CC}">
              <c16:uniqueId val="{000000CF-6E30-4620-A848-B70B47E93EC0}"/>
            </c:ext>
          </c:extLst>
        </c:ser>
        <c:ser>
          <c:idx val="208"/>
          <c:order val="208"/>
          <c:tx>
            <c:strRef>
              <c:f>Sheet1!$F$211</c:f>
              <c:strCache>
                <c:ptCount val="1"/>
                <c:pt idx="0">
                  <c:v>Republic Gunship</c:v>
                </c:pt>
              </c:strCache>
            </c:strRef>
          </c:tx>
          <c:spPr>
            <a:ln w="19050" cap="rnd">
              <a:solidFill>
                <a:schemeClr val="accent5">
                  <a:lumMod val="70000"/>
                </a:schemeClr>
              </a:solidFill>
              <a:round/>
            </a:ln>
            <a:effectLst/>
          </c:spPr>
          <c:marker>
            <c:symbol val="circle"/>
            <c:size val="5"/>
            <c:spPr>
              <a:solidFill>
                <a:schemeClr val="accent5">
                  <a:lumMod val="70000"/>
                </a:schemeClr>
              </a:solidFill>
              <a:ln w="9525">
                <a:solidFill>
                  <a:schemeClr val="accent5">
                    <a:lumMod val="7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Sheet1!$H$211:$AV$211</c:f>
              <c:numCache>
                <c:formatCode>General</c:formatCode>
                <c:ptCount val="41"/>
                <c:pt idx="0">
                  <c:v>162.72999999999999</c:v>
                </c:pt>
                <c:pt idx="1">
                  <c:v>172.31</c:v>
                </c:pt>
                <c:pt idx="2">
                  <c:v>186.53</c:v>
                </c:pt>
                <c:pt idx="3">
                  <c:v>207.48</c:v>
                </c:pt>
                <c:pt idx="4">
                  <c:v>193.67</c:v>
                </c:pt>
                <c:pt idx="5">
                  <c:v>194.67</c:v>
                </c:pt>
                <c:pt idx="6">
                  <c:v>205.07</c:v>
                </c:pt>
                <c:pt idx="7">
                  <c:v>194.93</c:v>
                </c:pt>
                <c:pt idx="8">
                  <c:v>219.05</c:v>
                </c:pt>
                <c:pt idx="9">
                  <c:v>192</c:v>
                </c:pt>
                <c:pt idx="10">
                  <c:v>198.53</c:v>
                </c:pt>
                <c:pt idx="11">
                  <c:v>211.19</c:v>
                </c:pt>
                <c:pt idx="12">
                  <c:v>235</c:v>
                </c:pt>
                <c:pt idx="13">
                  <c:v>206</c:v>
                </c:pt>
                <c:pt idx="14">
                  <c:v>246</c:v>
                </c:pt>
                <c:pt idx="15">
                  <c:v>231</c:v>
                </c:pt>
                <c:pt idx="16">
                  <c:v>247</c:v>
                </c:pt>
                <c:pt idx="17">
                  <c:v>237</c:v>
                </c:pt>
                <c:pt idx="18">
                  <c:v>230</c:v>
                </c:pt>
                <c:pt idx="19">
                  <c:v>257</c:v>
                </c:pt>
                <c:pt idx="20">
                  <c:v>266</c:v>
                </c:pt>
                <c:pt idx="21">
                  <c:v>266</c:v>
                </c:pt>
                <c:pt idx="22">
                  <c:v>291</c:v>
                </c:pt>
                <c:pt idx="23">
                  <c:v>267</c:v>
                </c:pt>
                <c:pt idx="24">
                  <c:v>263.02499999999998</c:v>
                </c:pt>
                <c:pt idx="25">
                  <c:v>259.05</c:v>
                </c:pt>
                <c:pt idx="26">
                  <c:v>277.87</c:v>
                </c:pt>
                <c:pt idx="27">
                  <c:v>269.87</c:v>
                </c:pt>
                <c:pt idx="28">
                  <c:v>287.5</c:v>
                </c:pt>
                <c:pt idx="29">
                  <c:v>257.2</c:v>
                </c:pt>
                <c:pt idx="30">
                  <c:v>198.13</c:v>
                </c:pt>
                <c:pt idx="31">
                  <c:v>189.6</c:v>
                </c:pt>
                <c:pt idx="32">
                  <c:v>167.38</c:v>
                </c:pt>
                <c:pt idx="33">
                  <c:v>267.13</c:v>
                </c:pt>
                <c:pt idx="34">
                  <c:v>262.87</c:v>
                </c:pt>
                <c:pt idx="35">
                  <c:v>255.06</c:v>
                </c:pt>
                <c:pt idx="36">
                  <c:v>291.64999999999998</c:v>
                </c:pt>
                <c:pt idx="37">
                  <c:v>292.2</c:v>
                </c:pt>
                <c:pt idx="38">
                  <c:v>291.33</c:v>
                </c:pt>
                <c:pt idx="39">
                  <c:v>251.07</c:v>
                </c:pt>
                <c:pt idx="40">
                  <c:v>242</c:v>
                </c:pt>
              </c:numCache>
            </c:numRef>
          </c:yVal>
          <c:smooth val="1"/>
          <c:extLst>
            <c:ext xmlns:c16="http://schemas.microsoft.com/office/drawing/2014/chart" uri="{C3380CC4-5D6E-409C-BE32-E72D297353CC}">
              <c16:uniqueId val="{000000D0-6E30-4620-A848-B70B47E93EC0}"/>
            </c:ext>
          </c:extLst>
        </c:ser>
        <c:ser>
          <c:idx val="209"/>
          <c:order val="209"/>
          <c:tx>
            <c:strRef>
              <c:f>Sheet1!$F$212</c:f>
              <c:strCache>
                <c:ptCount val="1"/>
                <c:pt idx="0">
                  <c:v>Venator-Class Republic Attack Cruiser</c:v>
                </c:pt>
              </c:strCache>
            </c:strRef>
          </c:tx>
          <c:spPr>
            <a:ln w="19050" cap="rnd">
              <a:solidFill>
                <a:schemeClr val="accent6">
                  <a:lumMod val="70000"/>
                </a:schemeClr>
              </a:solidFill>
              <a:round/>
            </a:ln>
            <a:effectLst/>
          </c:spPr>
          <c:marker>
            <c:symbol val="circle"/>
            <c:size val="5"/>
            <c:spPr>
              <a:solidFill>
                <a:schemeClr val="accent6">
                  <a:lumMod val="70000"/>
                </a:schemeClr>
              </a:solidFill>
              <a:ln w="9525">
                <a:solidFill>
                  <a:schemeClr val="accent6">
                    <a:lumMod val="7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Sheet1!$H$212:$AV$212</c:f>
              <c:numCache>
                <c:formatCode>General</c:formatCode>
                <c:ptCount val="41"/>
                <c:pt idx="0">
                  <c:v>305.88</c:v>
                </c:pt>
                <c:pt idx="1">
                  <c:v>321</c:v>
                </c:pt>
                <c:pt idx="2">
                  <c:v>321</c:v>
                </c:pt>
                <c:pt idx="3">
                  <c:v>330</c:v>
                </c:pt>
                <c:pt idx="4">
                  <c:v>331.67</c:v>
                </c:pt>
                <c:pt idx="5">
                  <c:v>333</c:v>
                </c:pt>
                <c:pt idx="6">
                  <c:v>331.67</c:v>
                </c:pt>
                <c:pt idx="7">
                  <c:v>300.87</c:v>
                </c:pt>
                <c:pt idx="8">
                  <c:v>281.67</c:v>
                </c:pt>
                <c:pt idx="9">
                  <c:v>285.39999999999998</c:v>
                </c:pt>
                <c:pt idx="10">
                  <c:v>304.52999999999997</c:v>
                </c:pt>
                <c:pt idx="11">
                  <c:v>313.87</c:v>
                </c:pt>
                <c:pt idx="12">
                  <c:v>317</c:v>
                </c:pt>
                <c:pt idx="13">
                  <c:v>336</c:v>
                </c:pt>
                <c:pt idx="14">
                  <c:v>364</c:v>
                </c:pt>
                <c:pt idx="15">
                  <c:v>343</c:v>
                </c:pt>
                <c:pt idx="16">
                  <c:v>330</c:v>
                </c:pt>
                <c:pt idx="17">
                  <c:v>342</c:v>
                </c:pt>
                <c:pt idx="18">
                  <c:v>347</c:v>
                </c:pt>
                <c:pt idx="19">
                  <c:v>358</c:v>
                </c:pt>
                <c:pt idx="20">
                  <c:v>310</c:v>
                </c:pt>
                <c:pt idx="21">
                  <c:v>289</c:v>
                </c:pt>
                <c:pt idx="22">
                  <c:v>285</c:v>
                </c:pt>
                <c:pt idx="23">
                  <c:v>326</c:v>
                </c:pt>
                <c:pt idx="24">
                  <c:v>337.565</c:v>
                </c:pt>
                <c:pt idx="25">
                  <c:v>349.13</c:v>
                </c:pt>
                <c:pt idx="26">
                  <c:v>342.33</c:v>
                </c:pt>
                <c:pt idx="27">
                  <c:v>325.33</c:v>
                </c:pt>
                <c:pt idx="28">
                  <c:v>325.67</c:v>
                </c:pt>
                <c:pt idx="29">
                  <c:v>341.87</c:v>
                </c:pt>
                <c:pt idx="30">
                  <c:v>320.67</c:v>
                </c:pt>
                <c:pt idx="31">
                  <c:v>313.33</c:v>
                </c:pt>
                <c:pt idx="32">
                  <c:v>304.47000000000003</c:v>
                </c:pt>
                <c:pt idx="33">
                  <c:v>249.33</c:v>
                </c:pt>
                <c:pt idx="34">
                  <c:v>184</c:v>
                </c:pt>
                <c:pt idx="35">
                  <c:v>209.47</c:v>
                </c:pt>
                <c:pt idx="36">
                  <c:v>222.33</c:v>
                </c:pt>
                <c:pt idx="37">
                  <c:v>220.87</c:v>
                </c:pt>
                <c:pt idx="38">
                  <c:v>242.8</c:v>
                </c:pt>
                <c:pt idx="39">
                  <c:v>285.67</c:v>
                </c:pt>
                <c:pt idx="40">
                  <c:v>233.4</c:v>
                </c:pt>
              </c:numCache>
            </c:numRef>
          </c:yVal>
          <c:smooth val="1"/>
          <c:extLst>
            <c:ext xmlns:c16="http://schemas.microsoft.com/office/drawing/2014/chart" uri="{C3380CC4-5D6E-409C-BE32-E72D297353CC}">
              <c16:uniqueId val="{000000D1-6E30-4620-A848-B70B47E93EC0}"/>
            </c:ext>
          </c:extLst>
        </c:ser>
        <c:ser>
          <c:idx val="210"/>
          <c:order val="210"/>
          <c:tx>
            <c:strRef>
              <c:f>Sheet1!$F$213</c:f>
              <c:strCache>
                <c:ptCount val="1"/>
                <c:pt idx="0">
                  <c:v>Rebel Co-Pack</c:v>
                </c:pt>
              </c:strCache>
            </c:strRef>
          </c:tx>
          <c:spPr>
            <a:ln w="19050" cap="rnd">
              <a:solidFill>
                <a:schemeClr val="accent1">
                  <a:lumMod val="50000"/>
                  <a:lumOff val="50000"/>
                </a:schemeClr>
              </a:solid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Sheet1!$H$213:$AV$213</c:f>
              <c:numCache>
                <c:formatCode>General</c:formatCode>
                <c:ptCount val="41"/>
                <c:pt idx="0">
                  <c:v>124.17</c:v>
                </c:pt>
                <c:pt idx="1">
                  <c:v>140.66999999999999</c:v>
                </c:pt>
                <c:pt idx="2">
                  <c:v>150.93</c:v>
                </c:pt>
                <c:pt idx="3">
                  <c:v>155.33000000000001</c:v>
                </c:pt>
                <c:pt idx="4">
                  <c:v>156.4</c:v>
                </c:pt>
                <c:pt idx="5">
                  <c:v>159.72999999999999</c:v>
                </c:pt>
                <c:pt idx="6">
                  <c:v>159.72999999999999</c:v>
                </c:pt>
                <c:pt idx="7">
                  <c:v>165.93</c:v>
                </c:pt>
                <c:pt idx="8">
                  <c:v>171.6</c:v>
                </c:pt>
                <c:pt idx="9">
                  <c:v>177.2</c:v>
                </c:pt>
                <c:pt idx="10">
                  <c:v>177.2</c:v>
                </c:pt>
                <c:pt idx="11">
                  <c:v>177.53</c:v>
                </c:pt>
                <c:pt idx="12">
                  <c:v>184</c:v>
                </c:pt>
                <c:pt idx="13">
                  <c:v>184</c:v>
                </c:pt>
                <c:pt idx="14">
                  <c:v>184</c:v>
                </c:pt>
                <c:pt idx="15">
                  <c:v>184</c:v>
                </c:pt>
                <c:pt idx="16">
                  <c:v>192</c:v>
                </c:pt>
                <c:pt idx="17">
                  <c:v>192</c:v>
                </c:pt>
                <c:pt idx="18">
                  <c:v>192</c:v>
                </c:pt>
                <c:pt idx="19">
                  <c:v>192</c:v>
                </c:pt>
                <c:pt idx="20">
                  <c:v>192</c:v>
                </c:pt>
                <c:pt idx="21">
                  <c:v>201</c:v>
                </c:pt>
                <c:pt idx="22">
                  <c:v>201</c:v>
                </c:pt>
                <c:pt idx="23">
                  <c:v>212</c:v>
                </c:pt>
                <c:pt idx="24">
                  <c:v>242.85499999999999</c:v>
                </c:pt>
                <c:pt idx="25">
                  <c:v>273.70999999999998</c:v>
                </c:pt>
                <c:pt idx="26">
                  <c:v>273.70999999999998</c:v>
                </c:pt>
                <c:pt idx="27">
                  <c:v>275.75</c:v>
                </c:pt>
                <c:pt idx="28">
                  <c:v>272.60000000000002</c:v>
                </c:pt>
                <c:pt idx="29">
                  <c:v>272.60000000000002</c:v>
                </c:pt>
                <c:pt idx="30">
                  <c:v>272.82</c:v>
                </c:pt>
                <c:pt idx="31">
                  <c:v>272.82</c:v>
                </c:pt>
                <c:pt idx="32">
                  <c:v>272.82</c:v>
                </c:pt>
                <c:pt idx="33">
                  <c:v>272.82</c:v>
                </c:pt>
                <c:pt idx="34">
                  <c:v>272.82</c:v>
                </c:pt>
                <c:pt idx="35">
                  <c:v>272.82</c:v>
                </c:pt>
                <c:pt idx="36">
                  <c:v>272.82</c:v>
                </c:pt>
                <c:pt idx="37">
                  <c:v>272.82</c:v>
                </c:pt>
                <c:pt idx="38">
                  <c:v>272.82</c:v>
                </c:pt>
                <c:pt idx="39">
                  <c:v>272.82</c:v>
                </c:pt>
                <c:pt idx="40">
                  <c:v>272.82</c:v>
                </c:pt>
              </c:numCache>
            </c:numRef>
          </c:yVal>
          <c:smooth val="1"/>
          <c:extLst>
            <c:ext xmlns:c16="http://schemas.microsoft.com/office/drawing/2014/chart" uri="{C3380CC4-5D6E-409C-BE32-E72D297353CC}">
              <c16:uniqueId val="{000000D2-6E30-4620-A848-B70B47E93EC0}"/>
            </c:ext>
          </c:extLst>
        </c:ser>
        <c:ser>
          <c:idx val="211"/>
          <c:order val="211"/>
          <c:tx>
            <c:strRef>
              <c:f>Sheet1!$F$214</c:f>
              <c:strCache>
                <c:ptCount val="1"/>
                <c:pt idx="0">
                  <c:v>Clone Turbo Tank</c:v>
                </c:pt>
              </c:strCache>
            </c:strRef>
          </c:tx>
          <c:spPr>
            <a:ln w="19050" cap="rnd">
              <a:solidFill>
                <a:schemeClr val="accent2">
                  <a:lumMod val="50000"/>
                  <a:lumOff val="50000"/>
                </a:schemeClr>
              </a:solid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Sheet1!$H$214:$AV$214</c:f>
              <c:numCache>
                <c:formatCode>General</c:formatCode>
                <c:ptCount val="41"/>
                <c:pt idx="0">
                  <c:v>186.28</c:v>
                </c:pt>
                <c:pt idx="1">
                  <c:v>200.33</c:v>
                </c:pt>
                <c:pt idx="2">
                  <c:v>180.9</c:v>
                </c:pt>
                <c:pt idx="3">
                  <c:v>186.93</c:v>
                </c:pt>
                <c:pt idx="4">
                  <c:v>181.27</c:v>
                </c:pt>
                <c:pt idx="5">
                  <c:v>175.8</c:v>
                </c:pt>
                <c:pt idx="6">
                  <c:v>161.4</c:v>
                </c:pt>
                <c:pt idx="7">
                  <c:v>160.87</c:v>
                </c:pt>
                <c:pt idx="8">
                  <c:v>167.8</c:v>
                </c:pt>
                <c:pt idx="9">
                  <c:v>137.72999999999999</c:v>
                </c:pt>
                <c:pt idx="10">
                  <c:v>194.6</c:v>
                </c:pt>
                <c:pt idx="11">
                  <c:v>140.09</c:v>
                </c:pt>
                <c:pt idx="12">
                  <c:v>172</c:v>
                </c:pt>
                <c:pt idx="13">
                  <c:v>157</c:v>
                </c:pt>
                <c:pt idx="14">
                  <c:v>130</c:v>
                </c:pt>
                <c:pt idx="15">
                  <c:v>158</c:v>
                </c:pt>
                <c:pt idx="16">
                  <c:v>131</c:v>
                </c:pt>
                <c:pt idx="17">
                  <c:v>135</c:v>
                </c:pt>
                <c:pt idx="18">
                  <c:v>127</c:v>
                </c:pt>
                <c:pt idx="19">
                  <c:v>145</c:v>
                </c:pt>
                <c:pt idx="20">
                  <c:v>157</c:v>
                </c:pt>
                <c:pt idx="21">
                  <c:v>143</c:v>
                </c:pt>
                <c:pt idx="22">
                  <c:v>128</c:v>
                </c:pt>
                <c:pt idx="23">
                  <c:v>125</c:v>
                </c:pt>
                <c:pt idx="24">
                  <c:v>125.66500000000001</c:v>
                </c:pt>
                <c:pt idx="25">
                  <c:v>126.33</c:v>
                </c:pt>
                <c:pt idx="26">
                  <c:v>127.6</c:v>
                </c:pt>
                <c:pt idx="27">
                  <c:v>135.87</c:v>
                </c:pt>
                <c:pt idx="28">
                  <c:v>135.87</c:v>
                </c:pt>
                <c:pt idx="29">
                  <c:v>135.87</c:v>
                </c:pt>
                <c:pt idx="30">
                  <c:v>135.19999999999999</c:v>
                </c:pt>
                <c:pt idx="31">
                  <c:v>125.53</c:v>
                </c:pt>
                <c:pt idx="32">
                  <c:v>133.27000000000001</c:v>
                </c:pt>
                <c:pt idx="33">
                  <c:v>131.66999999999999</c:v>
                </c:pt>
                <c:pt idx="34">
                  <c:v>122.13</c:v>
                </c:pt>
                <c:pt idx="35">
                  <c:v>125.4</c:v>
                </c:pt>
                <c:pt idx="36">
                  <c:v>133.80000000000001</c:v>
                </c:pt>
                <c:pt idx="37">
                  <c:v>131.93</c:v>
                </c:pt>
                <c:pt idx="38">
                  <c:v>132.27000000000001</c:v>
                </c:pt>
                <c:pt idx="39">
                  <c:v>144.33000000000001</c:v>
                </c:pt>
                <c:pt idx="40">
                  <c:v>139.87</c:v>
                </c:pt>
              </c:numCache>
            </c:numRef>
          </c:yVal>
          <c:smooth val="1"/>
          <c:extLst>
            <c:ext xmlns:c16="http://schemas.microsoft.com/office/drawing/2014/chart" uri="{C3380CC4-5D6E-409C-BE32-E72D297353CC}">
              <c16:uniqueId val="{000000D3-6E30-4620-A848-B70B47E93EC0}"/>
            </c:ext>
          </c:extLst>
        </c:ser>
        <c:ser>
          <c:idx val="212"/>
          <c:order val="212"/>
          <c:tx>
            <c:strRef>
              <c:f>Sheet1!$F$215</c:f>
              <c:strCache>
                <c:ptCount val="1"/>
                <c:pt idx="0">
                  <c:v>AT-AT</c:v>
                </c:pt>
              </c:strCache>
            </c:strRef>
          </c:tx>
          <c:spPr>
            <a:ln w="19050" cap="rnd">
              <a:solidFill>
                <a:schemeClr val="accent3">
                  <a:lumMod val="50000"/>
                  <a:lumOff val="50000"/>
                </a:schemeClr>
              </a:solidFill>
              <a:round/>
            </a:ln>
            <a:effectLst/>
          </c:spPr>
          <c:marker>
            <c:symbol val="circle"/>
            <c:size val="5"/>
            <c:spPr>
              <a:solidFill>
                <a:schemeClr val="accent3">
                  <a:lumMod val="50000"/>
                  <a:lumOff val="50000"/>
                </a:schemeClr>
              </a:solidFill>
              <a:ln w="9525">
                <a:solidFill>
                  <a:schemeClr val="accent3">
                    <a:lumMod val="50000"/>
                    <a:lumOff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Sheet1!$H$215:$AV$215</c:f>
              <c:numCache>
                <c:formatCode>General</c:formatCode>
                <c:ptCount val="41"/>
                <c:pt idx="0">
                  <c:v>158.34</c:v>
                </c:pt>
                <c:pt idx="1">
                  <c:v>172.95</c:v>
                </c:pt>
                <c:pt idx="2">
                  <c:v>179.17</c:v>
                </c:pt>
                <c:pt idx="3">
                  <c:v>186.64</c:v>
                </c:pt>
                <c:pt idx="4">
                  <c:v>186.22</c:v>
                </c:pt>
                <c:pt idx="5">
                  <c:v>197.82</c:v>
                </c:pt>
                <c:pt idx="6">
                  <c:v>188</c:v>
                </c:pt>
                <c:pt idx="7">
                  <c:v>194.2</c:v>
                </c:pt>
                <c:pt idx="8">
                  <c:v>193.48</c:v>
                </c:pt>
                <c:pt idx="9">
                  <c:v>199.41</c:v>
                </c:pt>
                <c:pt idx="10">
                  <c:v>195.57</c:v>
                </c:pt>
                <c:pt idx="11">
                  <c:v>221.33</c:v>
                </c:pt>
                <c:pt idx="12">
                  <c:v>241</c:v>
                </c:pt>
                <c:pt idx="13">
                  <c:v>259</c:v>
                </c:pt>
                <c:pt idx="14">
                  <c:v>253</c:v>
                </c:pt>
                <c:pt idx="15">
                  <c:v>256</c:v>
                </c:pt>
                <c:pt idx="16">
                  <c:v>256</c:v>
                </c:pt>
                <c:pt idx="17">
                  <c:v>248</c:v>
                </c:pt>
                <c:pt idx="18">
                  <c:v>247</c:v>
                </c:pt>
                <c:pt idx="19">
                  <c:v>244</c:v>
                </c:pt>
                <c:pt idx="20">
                  <c:v>224</c:v>
                </c:pt>
                <c:pt idx="21">
                  <c:v>250</c:v>
                </c:pt>
                <c:pt idx="22">
                  <c:v>248</c:v>
                </c:pt>
                <c:pt idx="23">
                  <c:v>246</c:v>
                </c:pt>
                <c:pt idx="24">
                  <c:v>245.95</c:v>
                </c:pt>
                <c:pt idx="25">
                  <c:v>245.9</c:v>
                </c:pt>
                <c:pt idx="26">
                  <c:v>225.93</c:v>
                </c:pt>
                <c:pt idx="27">
                  <c:v>221.5</c:v>
                </c:pt>
                <c:pt idx="28">
                  <c:v>209.85</c:v>
                </c:pt>
                <c:pt idx="29">
                  <c:v>212.73</c:v>
                </c:pt>
                <c:pt idx="30">
                  <c:v>171.93</c:v>
                </c:pt>
                <c:pt idx="31">
                  <c:v>209.33</c:v>
                </c:pt>
                <c:pt idx="32">
                  <c:v>179.29</c:v>
                </c:pt>
                <c:pt idx="33">
                  <c:v>189.67</c:v>
                </c:pt>
                <c:pt idx="34">
                  <c:v>204.33</c:v>
                </c:pt>
                <c:pt idx="35">
                  <c:v>210.6</c:v>
                </c:pt>
                <c:pt idx="36">
                  <c:v>228.76</c:v>
                </c:pt>
                <c:pt idx="37">
                  <c:v>229.6</c:v>
                </c:pt>
                <c:pt idx="38">
                  <c:v>203</c:v>
                </c:pt>
                <c:pt idx="39">
                  <c:v>174.33</c:v>
                </c:pt>
                <c:pt idx="40">
                  <c:v>175.13</c:v>
                </c:pt>
              </c:numCache>
            </c:numRef>
          </c:yVal>
          <c:smooth val="1"/>
          <c:extLst>
            <c:ext xmlns:c16="http://schemas.microsoft.com/office/drawing/2014/chart" uri="{C3380CC4-5D6E-409C-BE32-E72D297353CC}">
              <c16:uniqueId val="{000000D4-6E30-4620-A848-B70B47E93EC0}"/>
            </c:ext>
          </c:extLst>
        </c:ser>
        <c:ser>
          <c:idx val="213"/>
          <c:order val="213"/>
          <c:tx>
            <c:strRef>
              <c:f>Sheet1!$F$216</c:f>
              <c:strCache>
                <c:ptCount val="1"/>
                <c:pt idx="0">
                  <c:v>Motorised Walking AT-AT</c:v>
                </c:pt>
              </c:strCache>
            </c:strRef>
          </c:tx>
          <c:spPr>
            <a:ln w="19050" cap="rnd">
              <a:solidFill>
                <a:schemeClr val="accent4">
                  <a:lumMod val="50000"/>
                  <a:lumOff val="50000"/>
                </a:schemeClr>
              </a:solidFill>
              <a:round/>
            </a:ln>
            <a:effectLst/>
          </c:spPr>
          <c:marker>
            <c:symbol val="circle"/>
            <c:size val="5"/>
            <c:spPr>
              <a:solidFill>
                <a:schemeClr val="accent4">
                  <a:lumMod val="50000"/>
                  <a:lumOff val="50000"/>
                </a:schemeClr>
              </a:solidFill>
              <a:ln w="9525">
                <a:solidFill>
                  <a:schemeClr val="accent4">
                    <a:lumMod val="50000"/>
                    <a:lumOff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Sheet1!$H$216:$AV$216</c:f>
              <c:numCache>
                <c:formatCode>General</c:formatCode>
                <c:ptCount val="41"/>
                <c:pt idx="0">
                  <c:v>463.86</c:v>
                </c:pt>
                <c:pt idx="1">
                  <c:v>472.6</c:v>
                </c:pt>
                <c:pt idx="2">
                  <c:v>471.73</c:v>
                </c:pt>
                <c:pt idx="3">
                  <c:v>471.73</c:v>
                </c:pt>
                <c:pt idx="4">
                  <c:v>484.73</c:v>
                </c:pt>
                <c:pt idx="5">
                  <c:v>484.73</c:v>
                </c:pt>
                <c:pt idx="6">
                  <c:v>478.73</c:v>
                </c:pt>
                <c:pt idx="7">
                  <c:v>452.33</c:v>
                </c:pt>
                <c:pt idx="8">
                  <c:v>455.8</c:v>
                </c:pt>
                <c:pt idx="9">
                  <c:v>460.8</c:v>
                </c:pt>
                <c:pt idx="10">
                  <c:v>504.47</c:v>
                </c:pt>
                <c:pt idx="11">
                  <c:v>431.38</c:v>
                </c:pt>
                <c:pt idx="12">
                  <c:v>463</c:v>
                </c:pt>
                <c:pt idx="13">
                  <c:v>461</c:v>
                </c:pt>
                <c:pt idx="14">
                  <c:v>457</c:v>
                </c:pt>
                <c:pt idx="15">
                  <c:v>450</c:v>
                </c:pt>
                <c:pt idx="16">
                  <c:v>450</c:v>
                </c:pt>
                <c:pt idx="17">
                  <c:v>429</c:v>
                </c:pt>
                <c:pt idx="18">
                  <c:v>423</c:v>
                </c:pt>
                <c:pt idx="19">
                  <c:v>446</c:v>
                </c:pt>
                <c:pt idx="20">
                  <c:v>399</c:v>
                </c:pt>
                <c:pt idx="21">
                  <c:v>372</c:v>
                </c:pt>
                <c:pt idx="22">
                  <c:v>350</c:v>
                </c:pt>
                <c:pt idx="23">
                  <c:v>337</c:v>
                </c:pt>
                <c:pt idx="24">
                  <c:v>387.7</c:v>
                </c:pt>
                <c:pt idx="25">
                  <c:v>438.4</c:v>
                </c:pt>
                <c:pt idx="26">
                  <c:v>453.07</c:v>
                </c:pt>
                <c:pt idx="27">
                  <c:v>446.73</c:v>
                </c:pt>
                <c:pt idx="28">
                  <c:v>394</c:v>
                </c:pt>
                <c:pt idx="29">
                  <c:v>342.6</c:v>
                </c:pt>
                <c:pt idx="30">
                  <c:v>327.13</c:v>
                </c:pt>
                <c:pt idx="31">
                  <c:v>330.47</c:v>
                </c:pt>
                <c:pt idx="32">
                  <c:v>341.2</c:v>
                </c:pt>
                <c:pt idx="33">
                  <c:v>354.73</c:v>
                </c:pt>
                <c:pt idx="34">
                  <c:v>354.73</c:v>
                </c:pt>
                <c:pt idx="35">
                  <c:v>347.13</c:v>
                </c:pt>
                <c:pt idx="36">
                  <c:v>340.27</c:v>
                </c:pt>
                <c:pt idx="37">
                  <c:v>347.13</c:v>
                </c:pt>
                <c:pt idx="38">
                  <c:v>348.73</c:v>
                </c:pt>
                <c:pt idx="39">
                  <c:v>378.53</c:v>
                </c:pt>
                <c:pt idx="40">
                  <c:v>372.47</c:v>
                </c:pt>
              </c:numCache>
            </c:numRef>
          </c:yVal>
          <c:smooth val="1"/>
          <c:extLst>
            <c:ext xmlns:c16="http://schemas.microsoft.com/office/drawing/2014/chart" uri="{C3380CC4-5D6E-409C-BE32-E72D297353CC}">
              <c16:uniqueId val="{000000D5-6E30-4620-A848-B70B47E93EC0}"/>
            </c:ext>
          </c:extLst>
        </c:ser>
        <c:ser>
          <c:idx val="214"/>
          <c:order val="214"/>
          <c:tx>
            <c:strRef>
              <c:f>Sheet1!$F$217</c:f>
              <c:strCache>
                <c:ptCount val="1"/>
                <c:pt idx="0">
                  <c:v>Malevolence</c:v>
                </c:pt>
              </c:strCache>
            </c:strRef>
          </c:tx>
          <c:spPr>
            <a:ln w="19050" cap="rnd">
              <a:solidFill>
                <a:schemeClr val="accent5">
                  <a:lumMod val="50000"/>
                  <a:lumOff val="50000"/>
                </a:schemeClr>
              </a:solidFill>
              <a:round/>
            </a:ln>
            <a:effectLst/>
          </c:spPr>
          <c:marker>
            <c:symbol val="circle"/>
            <c:size val="5"/>
            <c:spPr>
              <a:solidFill>
                <a:schemeClr val="accent5">
                  <a:lumMod val="50000"/>
                  <a:lumOff val="50000"/>
                </a:schemeClr>
              </a:solidFill>
              <a:ln w="9525">
                <a:solidFill>
                  <a:schemeClr val="accent5">
                    <a:lumMod val="50000"/>
                    <a:lumOff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Sheet1!$H$217:$AV$217</c:f>
              <c:numCache>
                <c:formatCode>General</c:formatCode>
                <c:ptCount val="41"/>
                <c:pt idx="0">
                  <c:v>171</c:v>
                </c:pt>
                <c:pt idx="1">
                  <c:v>172.81</c:v>
                </c:pt>
                <c:pt idx="2">
                  <c:v>181</c:v>
                </c:pt>
                <c:pt idx="3">
                  <c:v>183.4</c:v>
                </c:pt>
                <c:pt idx="4">
                  <c:v>180.27</c:v>
                </c:pt>
                <c:pt idx="5">
                  <c:v>186.47</c:v>
                </c:pt>
                <c:pt idx="6">
                  <c:v>184.53</c:v>
                </c:pt>
                <c:pt idx="7">
                  <c:v>183.13</c:v>
                </c:pt>
                <c:pt idx="8">
                  <c:v>175.13</c:v>
                </c:pt>
                <c:pt idx="9">
                  <c:v>180.8</c:v>
                </c:pt>
                <c:pt idx="10">
                  <c:v>187.73</c:v>
                </c:pt>
                <c:pt idx="11">
                  <c:v>176.81</c:v>
                </c:pt>
                <c:pt idx="12">
                  <c:v>183</c:v>
                </c:pt>
                <c:pt idx="13">
                  <c:v>177</c:v>
                </c:pt>
                <c:pt idx="14">
                  <c:v>189</c:v>
                </c:pt>
                <c:pt idx="15">
                  <c:v>192</c:v>
                </c:pt>
                <c:pt idx="16">
                  <c:v>188</c:v>
                </c:pt>
                <c:pt idx="17">
                  <c:v>190</c:v>
                </c:pt>
                <c:pt idx="18">
                  <c:v>185</c:v>
                </c:pt>
                <c:pt idx="19">
                  <c:v>178</c:v>
                </c:pt>
                <c:pt idx="20">
                  <c:v>207</c:v>
                </c:pt>
                <c:pt idx="21">
                  <c:v>216</c:v>
                </c:pt>
                <c:pt idx="22">
                  <c:v>187</c:v>
                </c:pt>
                <c:pt idx="23">
                  <c:v>190</c:v>
                </c:pt>
                <c:pt idx="24">
                  <c:v>197.935</c:v>
                </c:pt>
                <c:pt idx="25">
                  <c:v>205.87</c:v>
                </c:pt>
                <c:pt idx="26">
                  <c:v>206.33</c:v>
                </c:pt>
                <c:pt idx="27">
                  <c:v>192.8</c:v>
                </c:pt>
                <c:pt idx="28">
                  <c:v>213.33</c:v>
                </c:pt>
                <c:pt idx="29">
                  <c:v>215.87</c:v>
                </c:pt>
                <c:pt idx="30">
                  <c:v>203.4</c:v>
                </c:pt>
                <c:pt idx="31">
                  <c:v>207.73</c:v>
                </c:pt>
                <c:pt idx="32">
                  <c:v>211.93</c:v>
                </c:pt>
                <c:pt idx="33">
                  <c:v>176.07</c:v>
                </c:pt>
                <c:pt idx="34">
                  <c:v>169.47</c:v>
                </c:pt>
                <c:pt idx="35">
                  <c:v>187.27</c:v>
                </c:pt>
                <c:pt idx="36">
                  <c:v>191.2</c:v>
                </c:pt>
                <c:pt idx="37">
                  <c:v>205.87</c:v>
                </c:pt>
                <c:pt idx="38">
                  <c:v>197.87</c:v>
                </c:pt>
                <c:pt idx="39">
                  <c:v>180.33</c:v>
                </c:pt>
                <c:pt idx="40">
                  <c:v>172</c:v>
                </c:pt>
              </c:numCache>
            </c:numRef>
          </c:yVal>
          <c:smooth val="1"/>
          <c:extLst>
            <c:ext xmlns:c16="http://schemas.microsoft.com/office/drawing/2014/chart" uri="{C3380CC4-5D6E-409C-BE32-E72D297353CC}">
              <c16:uniqueId val="{000000D6-6E30-4620-A848-B70B47E93EC0}"/>
            </c:ext>
          </c:extLst>
        </c:ser>
        <c:ser>
          <c:idx val="215"/>
          <c:order val="215"/>
          <c:tx>
            <c:strRef>
              <c:f>Sheet1!$F$218</c:f>
              <c:strCache>
                <c:ptCount val="1"/>
                <c:pt idx="0">
                  <c:v>Value Pack: 3 in 1</c:v>
                </c:pt>
              </c:strCache>
            </c:strRef>
          </c:tx>
          <c:spPr>
            <a:ln w="19050" cap="rnd">
              <a:solidFill>
                <a:schemeClr val="accent6">
                  <a:lumMod val="50000"/>
                  <a:lumOff val="50000"/>
                </a:schemeClr>
              </a:solidFill>
              <a:round/>
            </a:ln>
            <a:effectLst/>
          </c:spPr>
          <c:marker>
            <c:symbol val="circle"/>
            <c:size val="5"/>
            <c:spPr>
              <a:solidFill>
                <a:schemeClr val="accent6">
                  <a:lumMod val="50000"/>
                  <a:lumOff val="50000"/>
                </a:schemeClr>
              </a:solidFill>
              <a:ln w="9525">
                <a:solidFill>
                  <a:schemeClr val="accent6">
                    <a:lumMod val="50000"/>
                    <a:lumOff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Sheet1!$H$218:$AV$218</c:f>
              <c:numCache>
                <c:formatCode>General</c:formatCode>
                <c:ptCount val="41"/>
                <c:pt idx="3">
                  <c:v>20</c:v>
                </c:pt>
                <c:pt idx="4">
                  <c:v>20</c:v>
                </c:pt>
                <c:pt idx="5">
                  <c:v>20</c:v>
                </c:pt>
                <c:pt idx="6">
                  <c:v>20</c:v>
                </c:pt>
                <c:pt idx="7">
                  <c:v>20</c:v>
                </c:pt>
                <c:pt idx="8">
                  <c:v>20</c:v>
                </c:pt>
                <c:pt idx="9">
                  <c:v>20</c:v>
                </c:pt>
                <c:pt idx="10">
                  <c:v>20</c:v>
                </c:pt>
                <c:pt idx="11">
                  <c:v>20</c:v>
                </c:pt>
                <c:pt idx="12">
                  <c:v>20</c:v>
                </c:pt>
                <c:pt idx="13">
                  <c:v>20</c:v>
                </c:pt>
                <c:pt idx="14">
                  <c:v>20</c:v>
                </c:pt>
                <c:pt idx="15">
                  <c:v>20.67</c:v>
                </c:pt>
                <c:pt idx="16">
                  <c:v>20.67</c:v>
                </c:pt>
                <c:pt idx="17">
                  <c:v>20.67</c:v>
                </c:pt>
                <c:pt idx="18">
                  <c:v>20.67</c:v>
                </c:pt>
                <c:pt idx="19">
                  <c:v>20.67</c:v>
                </c:pt>
                <c:pt idx="20">
                  <c:v>20.67</c:v>
                </c:pt>
                <c:pt idx="21">
                  <c:v>20.67</c:v>
                </c:pt>
                <c:pt idx="22">
                  <c:v>20.67</c:v>
                </c:pt>
                <c:pt idx="23">
                  <c:v>20.67</c:v>
                </c:pt>
                <c:pt idx="24">
                  <c:v>21.335000000000001</c:v>
                </c:pt>
                <c:pt idx="25">
                  <c:v>22</c:v>
                </c:pt>
                <c:pt idx="26">
                  <c:v>22</c:v>
                </c:pt>
                <c:pt idx="27">
                  <c:v>22</c:v>
                </c:pt>
                <c:pt idx="28">
                  <c:v>22</c:v>
                </c:pt>
                <c:pt idx="29">
                  <c:v>22</c:v>
                </c:pt>
                <c:pt idx="30">
                  <c:v>22</c:v>
                </c:pt>
                <c:pt idx="31">
                  <c:v>22</c:v>
                </c:pt>
                <c:pt idx="32">
                  <c:v>22</c:v>
                </c:pt>
                <c:pt idx="33">
                  <c:v>22</c:v>
                </c:pt>
                <c:pt idx="34">
                  <c:v>22</c:v>
                </c:pt>
                <c:pt idx="35">
                  <c:v>22</c:v>
                </c:pt>
                <c:pt idx="36">
                  <c:v>22</c:v>
                </c:pt>
                <c:pt idx="37">
                  <c:v>22</c:v>
                </c:pt>
                <c:pt idx="38">
                  <c:v>22</c:v>
                </c:pt>
                <c:pt idx="39">
                  <c:v>22</c:v>
                </c:pt>
                <c:pt idx="40">
                  <c:v>22</c:v>
                </c:pt>
              </c:numCache>
            </c:numRef>
          </c:yVal>
          <c:smooth val="1"/>
          <c:extLst>
            <c:ext xmlns:c16="http://schemas.microsoft.com/office/drawing/2014/chart" uri="{C3380CC4-5D6E-409C-BE32-E72D297353CC}">
              <c16:uniqueId val="{000000D7-6E30-4620-A848-B70B47E93EC0}"/>
            </c:ext>
          </c:extLst>
        </c:ser>
        <c:ser>
          <c:idx val="216"/>
          <c:order val="216"/>
          <c:tx>
            <c:strRef>
              <c:f>Sheet1!$F$219</c:f>
              <c:strCache>
                <c:ptCount val="1"/>
                <c:pt idx="0">
                  <c:v>General Grievous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Sheet1!$H$219:$AV$219</c:f>
              <c:numCache>
                <c:formatCode>General</c:formatCode>
                <c:ptCount val="41"/>
                <c:pt idx="0">
                  <c:v>187.53</c:v>
                </c:pt>
                <c:pt idx="1">
                  <c:v>180.67</c:v>
                </c:pt>
                <c:pt idx="2">
                  <c:v>171.87</c:v>
                </c:pt>
                <c:pt idx="3">
                  <c:v>171.87</c:v>
                </c:pt>
                <c:pt idx="4">
                  <c:v>171.87</c:v>
                </c:pt>
                <c:pt idx="5">
                  <c:v>168.4</c:v>
                </c:pt>
                <c:pt idx="6">
                  <c:v>168.4</c:v>
                </c:pt>
                <c:pt idx="7">
                  <c:v>156.27000000000001</c:v>
                </c:pt>
                <c:pt idx="8">
                  <c:v>155.80000000000001</c:v>
                </c:pt>
                <c:pt idx="9">
                  <c:v>150.4</c:v>
                </c:pt>
                <c:pt idx="10">
                  <c:v>147.07</c:v>
                </c:pt>
                <c:pt idx="11">
                  <c:v>144.80000000000001</c:v>
                </c:pt>
                <c:pt idx="12">
                  <c:v>146</c:v>
                </c:pt>
                <c:pt idx="13">
                  <c:v>156</c:v>
                </c:pt>
                <c:pt idx="14">
                  <c:v>163</c:v>
                </c:pt>
                <c:pt idx="15">
                  <c:v>178</c:v>
                </c:pt>
                <c:pt idx="16">
                  <c:v>169</c:v>
                </c:pt>
                <c:pt idx="17">
                  <c:v>167</c:v>
                </c:pt>
                <c:pt idx="18">
                  <c:v>150</c:v>
                </c:pt>
                <c:pt idx="19">
                  <c:v>148</c:v>
                </c:pt>
                <c:pt idx="20">
                  <c:v>129</c:v>
                </c:pt>
                <c:pt idx="21">
                  <c:v>116</c:v>
                </c:pt>
                <c:pt idx="22">
                  <c:v>130</c:v>
                </c:pt>
                <c:pt idx="23">
                  <c:v>161</c:v>
                </c:pt>
                <c:pt idx="24">
                  <c:v>98.8</c:v>
                </c:pt>
                <c:pt idx="25">
                  <c:v>36.6</c:v>
                </c:pt>
                <c:pt idx="26">
                  <c:v>51.27</c:v>
                </c:pt>
                <c:pt idx="27">
                  <c:v>40.520000000000003</c:v>
                </c:pt>
                <c:pt idx="28">
                  <c:v>39.82</c:v>
                </c:pt>
                <c:pt idx="29">
                  <c:v>46.59</c:v>
                </c:pt>
                <c:pt idx="30">
                  <c:v>52.87</c:v>
                </c:pt>
                <c:pt idx="31">
                  <c:v>64.2</c:v>
                </c:pt>
                <c:pt idx="32">
                  <c:v>64.069999999999993</c:v>
                </c:pt>
                <c:pt idx="33">
                  <c:v>71.47</c:v>
                </c:pt>
                <c:pt idx="34">
                  <c:v>78.27</c:v>
                </c:pt>
                <c:pt idx="35">
                  <c:v>54.78</c:v>
                </c:pt>
                <c:pt idx="36">
                  <c:v>60.4</c:v>
                </c:pt>
                <c:pt idx="37">
                  <c:v>75.069999999999993</c:v>
                </c:pt>
                <c:pt idx="38">
                  <c:v>67.67</c:v>
                </c:pt>
                <c:pt idx="39">
                  <c:v>71.2</c:v>
                </c:pt>
                <c:pt idx="40">
                  <c:v>76.73</c:v>
                </c:pt>
              </c:numCache>
            </c:numRef>
          </c:yVal>
          <c:smooth val="1"/>
          <c:extLst>
            <c:ext xmlns:c16="http://schemas.microsoft.com/office/drawing/2014/chart" uri="{C3380CC4-5D6E-409C-BE32-E72D297353CC}">
              <c16:uniqueId val="{000000D8-6E30-4620-A848-B70B47E93EC0}"/>
            </c:ext>
          </c:extLst>
        </c:ser>
        <c:ser>
          <c:idx val="217"/>
          <c:order val="217"/>
          <c:tx>
            <c:strRef>
              <c:f>Sheet1!$F$220</c:f>
              <c:strCache>
                <c:ptCount val="1"/>
                <c:pt idx="0">
                  <c:v>Yoda</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Sheet1!$H$220:$AV$220</c:f>
              <c:numCache>
                <c:formatCode>General</c:formatCode>
                <c:ptCount val="41"/>
                <c:pt idx="0">
                  <c:v>404.2</c:v>
                </c:pt>
                <c:pt idx="1">
                  <c:v>417.8</c:v>
                </c:pt>
                <c:pt idx="2">
                  <c:v>467.73</c:v>
                </c:pt>
                <c:pt idx="3">
                  <c:v>467.73</c:v>
                </c:pt>
                <c:pt idx="4">
                  <c:v>475.07</c:v>
                </c:pt>
                <c:pt idx="5">
                  <c:v>475.07</c:v>
                </c:pt>
                <c:pt idx="6">
                  <c:v>482.2</c:v>
                </c:pt>
                <c:pt idx="7">
                  <c:v>467.8</c:v>
                </c:pt>
                <c:pt idx="8">
                  <c:v>454.33</c:v>
                </c:pt>
                <c:pt idx="9">
                  <c:v>431.27</c:v>
                </c:pt>
                <c:pt idx="10">
                  <c:v>396.47</c:v>
                </c:pt>
                <c:pt idx="11">
                  <c:v>430.67</c:v>
                </c:pt>
                <c:pt idx="12">
                  <c:v>485</c:v>
                </c:pt>
                <c:pt idx="13">
                  <c:v>433</c:v>
                </c:pt>
                <c:pt idx="14">
                  <c:v>420</c:v>
                </c:pt>
                <c:pt idx="15">
                  <c:v>424</c:v>
                </c:pt>
                <c:pt idx="16">
                  <c:v>413</c:v>
                </c:pt>
                <c:pt idx="17">
                  <c:v>397</c:v>
                </c:pt>
                <c:pt idx="18">
                  <c:v>420</c:v>
                </c:pt>
                <c:pt idx="19">
                  <c:v>428</c:v>
                </c:pt>
                <c:pt idx="20">
                  <c:v>428</c:v>
                </c:pt>
                <c:pt idx="21">
                  <c:v>445</c:v>
                </c:pt>
                <c:pt idx="22">
                  <c:v>438</c:v>
                </c:pt>
                <c:pt idx="23">
                  <c:v>466</c:v>
                </c:pt>
                <c:pt idx="24">
                  <c:v>464.7</c:v>
                </c:pt>
                <c:pt idx="25">
                  <c:v>463.4</c:v>
                </c:pt>
                <c:pt idx="26">
                  <c:v>463.4</c:v>
                </c:pt>
                <c:pt idx="27">
                  <c:v>450</c:v>
                </c:pt>
                <c:pt idx="28">
                  <c:v>404.2</c:v>
                </c:pt>
                <c:pt idx="29">
                  <c:v>229</c:v>
                </c:pt>
                <c:pt idx="30">
                  <c:v>234.4</c:v>
                </c:pt>
                <c:pt idx="31">
                  <c:v>234.4</c:v>
                </c:pt>
                <c:pt idx="32">
                  <c:v>237.4</c:v>
                </c:pt>
                <c:pt idx="33">
                  <c:v>295.73</c:v>
                </c:pt>
                <c:pt idx="34">
                  <c:v>331.2</c:v>
                </c:pt>
                <c:pt idx="35">
                  <c:v>352.93</c:v>
                </c:pt>
                <c:pt idx="36">
                  <c:v>336.73</c:v>
                </c:pt>
                <c:pt idx="37">
                  <c:v>325.67</c:v>
                </c:pt>
                <c:pt idx="38">
                  <c:v>320.13</c:v>
                </c:pt>
                <c:pt idx="39">
                  <c:v>316.87</c:v>
                </c:pt>
                <c:pt idx="40">
                  <c:v>296.07</c:v>
                </c:pt>
              </c:numCache>
            </c:numRef>
          </c:yVal>
          <c:smooth val="1"/>
          <c:extLst>
            <c:ext xmlns:c16="http://schemas.microsoft.com/office/drawing/2014/chart" uri="{C3380CC4-5D6E-409C-BE32-E72D297353CC}">
              <c16:uniqueId val="{000000D9-6E30-4620-A848-B70B47E93EC0}"/>
            </c:ext>
          </c:extLst>
        </c:ser>
        <c:ser>
          <c:idx val="218"/>
          <c:order val="218"/>
          <c:tx>
            <c:strRef>
              <c:f>Sheet1!$F$221</c:f>
              <c:strCache>
                <c:ptCount val="1"/>
                <c:pt idx="0">
                  <c:v>Imperial AT-ST</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Sheet1!$H$221:$AV$221</c:f>
              <c:numCache>
                <c:formatCode>General</c:formatCode>
                <c:ptCount val="41"/>
                <c:pt idx="0">
                  <c:v>381.17</c:v>
                </c:pt>
                <c:pt idx="1">
                  <c:v>412.6</c:v>
                </c:pt>
                <c:pt idx="2">
                  <c:v>409.2</c:v>
                </c:pt>
                <c:pt idx="3">
                  <c:v>421.13</c:v>
                </c:pt>
                <c:pt idx="4">
                  <c:v>408.93</c:v>
                </c:pt>
                <c:pt idx="5">
                  <c:v>410.13</c:v>
                </c:pt>
                <c:pt idx="6">
                  <c:v>413.73</c:v>
                </c:pt>
                <c:pt idx="7">
                  <c:v>413.13</c:v>
                </c:pt>
                <c:pt idx="8">
                  <c:v>414.6</c:v>
                </c:pt>
                <c:pt idx="9">
                  <c:v>388.4</c:v>
                </c:pt>
                <c:pt idx="10">
                  <c:v>424.33</c:v>
                </c:pt>
                <c:pt idx="11">
                  <c:v>352.4</c:v>
                </c:pt>
                <c:pt idx="12">
                  <c:v>341</c:v>
                </c:pt>
                <c:pt idx="13">
                  <c:v>375</c:v>
                </c:pt>
                <c:pt idx="14">
                  <c:v>393</c:v>
                </c:pt>
                <c:pt idx="15">
                  <c:v>412</c:v>
                </c:pt>
                <c:pt idx="16">
                  <c:v>390</c:v>
                </c:pt>
                <c:pt idx="17">
                  <c:v>387</c:v>
                </c:pt>
                <c:pt idx="18">
                  <c:v>383</c:v>
                </c:pt>
                <c:pt idx="19">
                  <c:v>360</c:v>
                </c:pt>
                <c:pt idx="20">
                  <c:v>319</c:v>
                </c:pt>
                <c:pt idx="21">
                  <c:v>329</c:v>
                </c:pt>
                <c:pt idx="22">
                  <c:v>341</c:v>
                </c:pt>
                <c:pt idx="23">
                  <c:v>285</c:v>
                </c:pt>
                <c:pt idx="24">
                  <c:v>311.76499999999999</c:v>
                </c:pt>
                <c:pt idx="25">
                  <c:v>338.53</c:v>
                </c:pt>
                <c:pt idx="26">
                  <c:v>372.93</c:v>
                </c:pt>
                <c:pt idx="27">
                  <c:v>412.93</c:v>
                </c:pt>
                <c:pt idx="28">
                  <c:v>420.33</c:v>
                </c:pt>
                <c:pt idx="29">
                  <c:v>372.87</c:v>
                </c:pt>
                <c:pt idx="30">
                  <c:v>368.73</c:v>
                </c:pt>
                <c:pt idx="31">
                  <c:v>337.53</c:v>
                </c:pt>
                <c:pt idx="32">
                  <c:v>321.87</c:v>
                </c:pt>
                <c:pt idx="33">
                  <c:v>281.39999999999998</c:v>
                </c:pt>
                <c:pt idx="34">
                  <c:v>275.87</c:v>
                </c:pt>
                <c:pt idx="35">
                  <c:v>254.67</c:v>
                </c:pt>
                <c:pt idx="36">
                  <c:v>260.73</c:v>
                </c:pt>
                <c:pt idx="37">
                  <c:v>267.39999999999998</c:v>
                </c:pt>
                <c:pt idx="38">
                  <c:v>246.33</c:v>
                </c:pt>
                <c:pt idx="39">
                  <c:v>273.67</c:v>
                </c:pt>
                <c:pt idx="40">
                  <c:v>292.67</c:v>
                </c:pt>
              </c:numCache>
            </c:numRef>
          </c:yVal>
          <c:smooth val="1"/>
          <c:extLst>
            <c:ext xmlns:c16="http://schemas.microsoft.com/office/drawing/2014/chart" uri="{C3380CC4-5D6E-409C-BE32-E72D297353CC}">
              <c16:uniqueId val="{000000DA-6E30-4620-A848-B70B47E93EC0}"/>
            </c:ext>
          </c:extLst>
        </c:ser>
        <c:ser>
          <c:idx val="219"/>
          <c:order val="219"/>
          <c:tx>
            <c:strRef>
              <c:f>Sheet1!$F$222</c:f>
              <c:strCache>
                <c:ptCount val="1"/>
                <c:pt idx="0">
                  <c:v>AT-AT</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Sheet1!$H$222:$AV$222</c:f>
              <c:numCache>
                <c:formatCode>General</c:formatCode>
                <c:ptCount val="41"/>
                <c:pt idx="0">
                  <c:v>274.67</c:v>
                </c:pt>
                <c:pt idx="1">
                  <c:v>308.60000000000002</c:v>
                </c:pt>
                <c:pt idx="2">
                  <c:v>320.27</c:v>
                </c:pt>
                <c:pt idx="3">
                  <c:v>332.53</c:v>
                </c:pt>
                <c:pt idx="4">
                  <c:v>330.27</c:v>
                </c:pt>
                <c:pt idx="5">
                  <c:v>330.27</c:v>
                </c:pt>
                <c:pt idx="6">
                  <c:v>330.27</c:v>
                </c:pt>
                <c:pt idx="7">
                  <c:v>333.93</c:v>
                </c:pt>
                <c:pt idx="8">
                  <c:v>302.2</c:v>
                </c:pt>
                <c:pt idx="9">
                  <c:v>324.47000000000003</c:v>
                </c:pt>
                <c:pt idx="10">
                  <c:v>343</c:v>
                </c:pt>
                <c:pt idx="11">
                  <c:v>341.53</c:v>
                </c:pt>
                <c:pt idx="12">
                  <c:v>338</c:v>
                </c:pt>
                <c:pt idx="13">
                  <c:v>335</c:v>
                </c:pt>
                <c:pt idx="14">
                  <c:v>335</c:v>
                </c:pt>
                <c:pt idx="15">
                  <c:v>331</c:v>
                </c:pt>
                <c:pt idx="16">
                  <c:v>329</c:v>
                </c:pt>
                <c:pt idx="17">
                  <c:v>326</c:v>
                </c:pt>
                <c:pt idx="18">
                  <c:v>328</c:v>
                </c:pt>
                <c:pt idx="19">
                  <c:v>334</c:v>
                </c:pt>
                <c:pt idx="20">
                  <c:v>322</c:v>
                </c:pt>
                <c:pt idx="21">
                  <c:v>331</c:v>
                </c:pt>
                <c:pt idx="22">
                  <c:v>325</c:v>
                </c:pt>
                <c:pt idx="23">
                  <c:v>303</c:v>
                </c:pt>
                <c:pt idx="24">
                  <c:v>295.8</c:v>
                </c:pt>
                <c:pt idx="25">
                  <c:v>288.60000000000002</c:v>
                </c:pt>
                <c:pt idx="26">
                  <c:v>288.60000000000002</c:v>
                </c:pt>
                <c:pt idx="27">
                  <c:v>271</c:v>
                </c:pt>
                <c:pt idx="28">
                  <c:v>276.87</c:v>
                </c:pt>
                <c:pt idx="29">
                  <c:v>274.87</c:v>
                </c:pt>
                <c:pt idx="30">
                  <c:v>283.8</c:v>
                </c:pt>
                <c:pt idx="31">
                  <c:v>248.53</c:v>
                </c:pt>
                <c:pt idx="32">
                  <c:v>241.53</c:v>
                </c:pt>
                <c:pt idx="33">
                  <c:v>230.4</c:v>
                </c:pt>
                <c:pt idx="34">
                  <c:v>222.87</c:v>
                </c:pt>
                <c:pt idx="35">
                  <c:v>171.6</c:v>
                </c:pt>
                <c:pt idx="36">
                  <c:v>164.93</c:v>
                </c:pt>
                <c:pt idx="37">
                  <c:v>199.53</c:v>
                </c:pt>
                <c:pt idx="38">
                  <c:v>199.87</c:v>
                </c:pt>
                <c:pt idx="39">
                  <c:v>219</c:v>
                </c:pt>
                <c:pt idx="40">
                  <c:v>219</c:v>
                </c:pt>
              </c:numCache>
            </c:numRef>
          </c:yVal>
          <c:smooth val="1"/>
          <c:extLst>
            <c:ext xmlns:c16="http://schemas.microsoft.com/office/drawing/2014/chart" uri="{C3380CC4-5D6E-409C-BE32-E72D297353CC}">
              <c16:uniqueId val="{000000DB-6E30-4620-A848-B70B47E93EC0}"/>
            </c:ext>
          </c:extLst>
        </c:ser>
        <c:ser>
          <c:idx val="220"/>
          <c:order val="220"/>
          <c:tx>
            <c:strRef>
              <c:f>Sheet1!$F$223</c:f>
              <c:strCache>
                <c:ptCount val="1"/>
                <c:pt idx="0">
                  <c:v>Republic Attack Gunship</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Sheet1!$H$223:$AV$223</c:f>
              <c:numCache>
                <c:formatCode>General</c:formatCode>
                <c:ptCount val="41"/>
                <c:pt idx="0">
                  <c:v>187.87</c:v>
                </c:pt>
                <c:pt idx="1">
                  <c:v>199.13</c:v>
                </c:pt>
                <c:pt idx="2">
                  <c:v>210.73</c:v>
                </c:pt>
                <c:pt idx="3">
                  <c:v>210.73</c:v>
                </c:pt>
                <c:pt idx="4">
                  <c:v>218.93</c:v>
                </c:pt>
                <c:pt idx="5">
                  <c:v>236.93</c:v>
                </c:pt>
                <c:pt idx="6">
                  <c:v>232.8</c:v>
                </c:pt>
                <c:pt idx="7">
                  <c:v>225.8</c:v>
                </c:pt>
                <c:pt idx="8">
                  <c:v>229.13</c:v>
                </c:pt>
                <c:pt idx="9">
                  <c:v>236.67</c:v>
                </c:pt>
                <c:pt idx="10">
                  <c:v>247.13</c:v>
                </c:pt>
                <c:pt idx="11">
                  <c:v>265</c:v>
                </c:pt>
                <c:pt idx="12">
                  <c:v>268</c:v>
                </c:pt>
                <c:pt idx="13">
                  <c:v>261</c:v>
                </c:pt>
                <c:pt idx="14">
                  <c:v>267</c:v>
                </c:pt>
                <c:pt idx="15">
                  <c:v>262</c:v>
                </c:pt>
                <c:pt idx="16">
                  <c:v>259</c:v>
                </c:pt>
                <c:pt idx="17">
                  <c:v>247</c:v>
                </c:pt>
                <c:pt idx="18">
                  <c:v>247</c:v>
                </c:pt>
                <c:pt idx="19">
                  <c:v>233</c:v>
                </c:pt>
                <c:pt idx="20">
                  <c:v>228</c:v>
                </c:pt>
                <c:pt idx="21">
                  <c:v>213</c:v>
                </c:pt>
                <c:pt idx="22">
                  <c:v>212</c:v>
                </c:pt>
                <c:pt idx="23">
                  <c:v>212</c:v>
                </c:pt>
                <c:pt idx="24">
                  <c:v>229.035</c:v>
                </c:pt>
                <c:pt idx="25">
                  <c:v>246.07</c:v>
                </c:pt>
                <c:pt idx="26">
                  <c:v>255.2</c:v>
                </c:pt>
                <c:pt idx="27">
                  <c:v>258.33</c:v>
                </c:pt>
                <c:pt idx="28">
                  <c:v>260.27</c:v>
                </c:pt>
                <c:pt idx="29">
                  <c:v>265.33</c:v>
                </c:pt>
                <c:pt idx="30">
                  <c:v>202.6</c:v>
                </c:pt>
                <c:pt idx="31">
                  <c:v>192.67</c:v>
                </c:pt>
                <c:pt idx="32">
                  <c:v>189.13</c:v>
                </c:pt>
                <c:pt idx="33">
                  <c:v>161.33000000000001</c:v>
                </c:pt>
                <c:pt idx="34">
                  <c:v>163</c:v>
                </c:pt>
                <c:pt idx="35">
                  <c:v>148.93</c:v>
                </c:pt>
                <c:pt idx="36">
                  <c:v>172.93</c:v>
                </c:pt>
                <c:pt idx="37">
                  <c:v>197.8</c:v>
                </c:pt>
                <c:pt idx="38">
                  <c:v>217.13</c:v>
                </c:pt>
                <c:pt idx="39">
                  <c:v>217.4</c:v>
                </c:pt>
                <c:pt idx="40">
                  <c:v>207.4</c:v>
                </c:pt>
              </c:numCache>
            </c:numRef>
          </c:yVal>
          <c:smooth val="1"/>
          <c:extLst>
            <c:ext xmlns:c16="http://schemas.microsoft.com/office/drawing/2014/chart" uri="{C3380CC4-5D6E-409C-BE32-E72D297353CC}">
              <c16:uniqueId val="{000000DC-6E30-4620-A848-B70B47E93EC0}"/>
            </c:ext>
          </c:extLst>
        </c:ser>
        <c:ser>
          <c:idx val="221"/>
          <c:order val="221"/>
          <c:tx>
            <c:strRef>
              <c:f>Sheet1!$F$224</c:f>
              <c:strCache>
                <c:ptCount val="1"/>
                <c:pt idx="0">
                  <c:v>Republic Frigate</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Sheet1!$H$224:$AV$224</c:f>
              <c:numCache>
                <c:formatCode>General</c:formatCode>
                <c:ptCount val="41"/>
                <c:pt idx="0">
                  <c:v>163.94</c:v>
                </c:pt>
                <c:pt idx="1">
                  <c:v>176.88</c:v>
                </c:pt>
                <c:pt idx="2">
                  <c:v>169.53</c:v>
                </c:pt>
                <c:pt idx="3">
                  <c:v>172.47</c:v>
                </c:pt>
                <c:pt idx="4">
                  <c:v>180.27</c:v>
                </c:pt>
                <c:pt idx="5">
                  <c:v>167.93</c:v>
                </c:pt>
                <c:pt idx="6">
                  <c:v>178.67</c:v>
                </c:pt>
                <c:pt idx="7">
                  <c:v>172.13</c:v>
                </c:pt>
                <c:pt idx="8">
                  <c:v>171</c:v>
                </c:pt>
                <c:pt idx="9">
                  <c:v>184.25</c:v>
                </c:pt>
                <c:pt idx="10">
                  <c:v>166</c:v>
                </c:pt>
                <c:pt idx="11">
                  <c:v>186.74</c:v>
                </c:pt>
                <c:pt idx="12">
                  <c:v>187</c:v>
                </c:pt>
                <c:pt idx="13">
                  <c:v>180</c:v>
                </c:pt>
                <c:pt idx="14">
                  <c:v>186</c:v>
                </c:pt>
                <c:pt idx="15">
                  <c:v>174</c:v>
                </c:pt>
                <c:pt idx="16">
                  <c:v>177</c:v>
                </c:pt>
                <c:pt idx="17">
                  <c:v>191</c:v>
                </c:pt>
                <c:pt idx="18">
                  <c:v>169</c:v>
                </c:pt>
                <c:pt idx="19">
                  <c:v>177</c:v>
                </c:pt>
                <c:pt idx="20">
                  <c:v>207</c:v>
                </c:pt>
                <c:pt idx="21">
                  <c:v>213</c:v>
                </c:pt>
                <c:pt idx="22">
                  <c:v>189</c:v>
                </c:pt>
                <c:pt idx="23">
                  <c:v>207</c:v>
                </c:pt>
                <c:pt idx="24">
                  <c:v>213.935</c:v>
                </c:pt>
                <c:pt idx="25">
                  <c:v>220.87</c:v>
                </c:pt>
                <c:pt idx="26">
                  <c:v>195.47</c:v>
                </c:pt>
                <c:pt idx="27">
                  <c:v>187.93</c:v>
                </c:pt>
                <c:pt idx="28">
                  <c:v>199.53</c:v>
                </c:pt>
                <c:pt idx="29">
                  <c:v>208.73</c:v>
                </c:pt>
                <c:pt idx="30">
                  <c:v>204.47</c:v>
                </c:pt>
                <c:pt idx="31">
                  <c:v>209.73</c:v>
                </c:pt>
                <c:pt idx="32">
                  <c:v>203.27</c:v>
                </c:pt>
                <c:pt idx="33">
                  <c:v>190.6</c:v>
                </c:pt>
                <c:pt idx="34">
                  <c:v>187.47</c:v>
                </c:pt>
                <c:pt idx="35">
                  <c:v>186.8</c:v>
                </c:pt>
                <c:pt idx="36">
                  <c:v>205.13</c:v>
                </c:pt>
                <c:pt idx="37">
                  <c:v>205.13</c:v>
                </c:pt>
                <c:pt idx="38">
                  <c:v>213.53</c:v>
                </c:pt>
                <c:pt idx="39">
                  <c:v>208.53</c:v>
                </c:pt>
                <c:pt idx="40">
                  <c:v>196.87</c:v>
                </c:pt>
              </c:numCache>
            </c:numRef>
          </c:yVal>
          <c:smooth val="1"/>
          <c:extLst>
            <c:ext xmlns:c16="http://schemas.microsoft.com/office/drawing/2014/chart" uri="{C3380CC4-5D6E-409C-BE32-E72D297353CC}">
              <c16:uniqueId val="{000000DD-6E30-4620-A848-B70B47E93EC0}"/>
            </c:ext>
          </c:extLst>
        </c:ser>
        <c:ser>
          <c:idx val="222"/>
          <c:order val="222"/>
          <c:tx>
            <c:strRef>
              <c:f>Sheet1!$F$225</c:f>
              <c:strCache>
                <c:ptCount val="1"/>
                <c:pt idx="0">
                  <c:v>Kylo Ren's Command Shuttle</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Sheet1!$H$225:$AV$225</c:f>
              <c:numCache>
                <c:formatCode>General</c:formatCode>
                <c:ptCount val="41"/>
                <c:pt idx="0">
                  <c:v>89.12</c:v>
                </c:pt>
                <c:pt idx="1">
                  <c:v>92.21</c:v>
                </c:pt>
                <c:pt idx="2">
                  <c:v>83.78</c:v>
                </c:pt>
                <c:pt idx="3">
                  <c:v>81.45</c:v>
                </c:pt>
                <c:pt idx="4">
                  <c:v>84.03</c:v>
                </c:pt>
                <c:pt idx="5">
                  <c:v>80.459999999999994</c:v>
                </c:pt>
                <c:pt idx="6">
                  <c:v>79.61</c:v>
                </c:pt>
                <c:pt idx="7">
                  <c:v>83.69</c:v>
                </c:pt>
                <c:pt idx="8">
                  <c:v>79.37</c:v>
                </c:pt>
                <c:pt idx="9">
                  <c:v>81.400000000000006</c:v>
                </c:pt>
                <c:pt idx="10">
                  <c:v>77.33</c:v>
                </c:pt>
                <c:pt idx="11">
                  <c:v>81.44</c:v>
                </c:pt>
                <c:pt idx="12">
                  <c:v>81</c:v>
                </c:pt>
                <c:pt idx="13">
                  <c:v>78</c:v>
                </c:pt>
                <c:pt idx="14">
                  <c:v>75</c:v>
                </c:pt>
                <c:pt idx="15">
                  <c:v>72</c:v>
                </c:pt>
                <c:pt idx="16">
                  <c:v>71</c:v>
                </c:pt>
                <c:pt idx="17">
                  <c:v>70</c:v>
                </c:pt>
                <c:pt idx="18">
                  <c:v>72</c:v>
                </c:pt>
                <c:pt idx="19">
                  <c:v>68</c:v>
                </c:pt>
                <c:pt idx="20">
                  <c:v>68</c:v>
                </c:pt>
                <c:pt idx="21">
                  <c:v>69</c:v>
                </c:pt>
                <c:pt idx="22">
                  <c:v>67</c:v>
                </c:pt>
                <c:pt idx="23">
                  <c:v>68</c:v>
                </c:pt>
                <c:pt idx="24">
                  <c:v>75.58</c:v>
                </c:pt>
                <c:pt idx="25">
                  <c:v>83.16</c:v>
                </c:pt>
                <c:pt idx="26">
                  <c:v>79.09</c:v>
                </c:pt>
                <c:pt idx="27">
                  <c:v>80.209999999999994</c:v>
                </c:pt>
                <c:pt idx="28">
                  <c:v>86.92</c:v>
                </c:pt>
                <c:pt idx="29">
                  <c:v>70.83</c:v>
                </c:pt>
                <c:pt idx="30">
                  <c:v>81.760000000000005</c:v>
                </c:pt>
                <c:pt idx="31">
                  <c:v>65.62</c:v>
                </c:pt>
                <c:pt idx="32">
                  <c:v>63.57</c:v>
                </c:pt>
                <c:pt idx="33">
                  <c:v>70.41</c:v>
                </c:pt>
                <c:pt idx="34">
                  <c:v>69.06</c:v>
                </c:pt>
                <c:pt idx="35">
                  <c:v>67.5</c:v>
                </c:pt>
                <c:pt idx="36">
                  <c:v>80.849999999999994</c:v>
                </c:pt>
                <c:pt idx="37">
                  <c:v>70.599999999999994</c:v>
                </c:pt>
                <c:pt idx="38">
                  <c:v>74.19</c:v>
                </c:pt>
                <c:pt idx="39">
                  <c:v>73.3</c:v>
                </c:pt>
                <c:pt idx="40">
                  <c:v>66.239999999999995</c:v>
                </c:pt>
              </c:numCache>
            </c:numRef>
          </c:yVal>
          <c:smooth val="1"/>
          <c:extLst>
            <c:ext xmlns:c16="http://schemas.microsoft.com/office/drawing/2014/chart" uri="{C3380CC4-5D6E-409C-BE32-E72D297353CC}">
              <c16:uniqueId val="{000000DE-6E30-4620-A848-B70B47E93EC0}"/>
            </c:ext>
          </c:extLst>
        </c:ser>
        <c:dLbls>
          <c:showLegendKey val="0"/>
          <c:showVal val="0"/>
          <c:showCatName val="0"/>
          <c:showSerName val="0"/>
          <c:showPercent val="0"/>
          <c:showBubbleSize val="0"/>
        </c:dLbls>
        <c:axId val="1257717936"/>
        <c:axId val="1257720096"/>
        <c:extLst/>
      </c:scatterChart>
      <c:valAx>
        <c:axId val="1257717936"/>
        <c:scaling>
          <c:orientation val="minMax"/>
          <c:max val="43600"/>
          <c:min val="42300"/>
        </c:scaling>
        <c:delete val="0"/>
        <c:axPos val="b"/>
        <c:majorGridlines>
          <c:spPr>
            <a:ln w="9525" cap="flat" cmpd="sng" algn="ctr">
              <a:solidFill>
                <a:schemeClr val="tx1">
                  <a:lumMod val="15000"/>
                  <a:lumOff val="85000"/>
                </a:schemeClr>
              </a:solidFill>
              <a:round/>
            </a:ln>
            <a:effectLst/>
          </c:spPr>
        </c:majorGridlines>
        <c:numFmt formatCode="[$-409]mmm\-yy;@"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720096"/>
        <c:crosses val="autoZero"/>
        <c:crossBetween val="midCat"/>
      </c:valAx>
      <c:valAx>
        <c:axId val="125772009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7179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Legos</a:t>
            </a:r>
            <a:r>
              <a:rPr lang="en-US" baseline="0"/>
              <a:t> in the Architecture Valuation over Time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Sheet1!$F$3</c:f>
              <c:strCache>
                <c:ptCount val="1"/>
                <c:pt idx="0">
                  <c:v>Fallingwater</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Sheet1!$H$3:$AV$3</c:f>
              <c:numCache>
                <c:formatCode>General</c:formatCode>
                <c:ptCount val="41"/>
                <c:pt idx="0">
                  <c:v>177.82</c:v>
                </c:pt>
                <c:pt idx="1">
                  <c:v>185.6</c:v>
                </c:pt>
                <c:pt idx="2">
                  <c:v>194.3</c:v>
                </c:pt>
                <c:pt idx="3">
                  <c:v>199.4</c:v>
                </c:pt>
                <c:pt idx="4">
                  <c:v>189.8</c:v>
                </c:pt>
                <c:pt idx="5">
                  <c:v>192.67</c:v>
                </c:pt>
                <c:pt idx="6">
                  <c:v>170.8</c:v>
                </c:pt>
                <c:pt idx="7">
                  <c:v>180.67</c:v>
                </c:pt>
                <c:pt idx="8">
                  <c:v>212.81</c:v>
                </c:pt>
                <c:pt idx="9">
                  <c:v>200.69</c:v>
                </c:pt>
                <c:pt idx="10">
                  <c:v>198.09</c:v>
                </c:pt>
                <c:pt idx="11">
                  <c:v>209.19</c:v>
                </c:pt>
                <c:pt idx="12">
                  <c:v>225.43</c:v>
                </c:pt>
                <c:pt idx="13">
                  <c:v>225.53</c:v>
                </c:pt>
                <c:pt idx="14">
                  <c:v>203.7</c:v>
                </c:pt>
                <c:pt idx="15">
                  <c:v>225.63</c:v>
                </c:pt>
                <c:pt idx="16">
                  <c:v>226.13</c:v>
                </c:pt>
                <c:pt idx="17">
                  <c:v>212.75</c:v>
                </c:pt>
                <c:pt idx="18">
                  <c:v>229.12</c:v>
                </c:pt>
                <c:pt idx="19">
                  <c:v>234.13</c:v>
                </c:pt>
                <c:pt idx="20">
                  <c:v>241.6</c:v>
                </c:pt>
                <c:pt idx="21">
                  <c:v>238.93</c:v>
                </c:pt>
                <c:pt idx="22">
                  <c:v>220.15</c:v>
                </c:pt>
                <c:pt idx="23">
                  <c:v>240.27</c:v>
                </c:pt>
                <c:pt idx="24">
                  <c:v>239.49</c:v>
                </c:pt>
                <c:pt idx="25">
                  <c:v>238.72</c:v>
                </c:pt>
                <c:pt idx="26">
                  <c:v>242.13</c:v>
                </c:pt>
                <c:pt idx="27">
                  <c:v>251.13</c:v>
                </c:pt>
                <c:pt idx="28">
                  <c:v>251.67</c:v>
                </c:pt>
                <c:pt idx="29">
                  <c:v>263.27</c:v>
                </c:pt>
                <c:pt idx="30">
                  <c:v>263.93</c:v>
                </c:pt>
                <c:pt idx="31">
                  <c:v>220.27</c:v>
                </c:pt>
                <c:pt idx="32">
                  <c:v>211.2</c:v>
                </c:pt>
                <c:pt idx="33">
                  <c:v>241.87</c:v>
                </c:pt>
                <c:pt idx="34">
                  <c:v>227.73</c:v>
                </c:pt>
                <c:pt idx="35">
                  <c:v>234.2</c:v>
                </c:pt>
                <c:pt idx="36">
                  <c:v>279.79000000000002</c:v>
                </c:pt>
                <c:pt idx="37">
                  <c:v>280</c:v>
                </c:pt>
                <c:pt idx="38">
                  <c:v>260.39999999999998</c:v>
                </c:pt>
                <c:pt idx="39">
                  <c:v>257.39999999999998</c:v>
                </c:pt>
                <c:pt idx="40">
                  <c:v>240.6</c:v>
                </c:pt>
              </c:numCache>
            </c:numRef>
          </c:yVal>
          <c:smooth val="1"/>
          <c:extLst>
            <c:ext xmlns:c16="http://schemas.microsoft.com/office/drawing/2014/chart" uri="{C3380CC4-5D6E-409C-BE32-E72D297353CC}">
              <c16:uniqueId val="{00000000-A09B-4C39-91C7-A27EE27E24A4}"/>
            </c:ext>
          </c:extLst>
        </c:ser>
        <c:ser>
          <c:idx val="1"/>
          <c:order val="1"/>
          <c:tx>
            <c:strRef>
              <c:f>Sheet1!$F$4</c:f>
              <c:strCache>
                <c:ptCount val="1"/>
                <c:pt idx="0">
                  <c:v>Sears Tower</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Sheet1!$H$4:$AV$4</c:f>
              <c:numCache>
                <c:formatCode>General</c:formatCode>
                <c:ptCount val="41"/>
                <c:pt idx="0">
                  <c:v>44.93</c:v>
                </c:pt>
                <c:pt idx="1">
                  <c:v>44.93</c:v>
                </c:pt>
                <c:pt idx="2">
                  <c:v>50.47</c:v>
                </c:pt>
                <c:pt idx="3">
                  <c:v>52.8</c:v>
                </c:pt>
                <c:pt idx="4">
                  <c:v>58</c:v>
                </c:pt>
                <c:pt idx="5">
                  <c:v>58</c:v>
                </c:pt>
                <c:pt idx="6">
                  <c:v>58</c:v>
                </c:pt>
                <c:pt idx="7">
                  <c:v>58</c:v>
                </c:pt>
                <c:pt idx="8">
                  <c:v>58</c:v>
                </c:pt>
                <c:pt idx="9">
                  <c:v>58</c:v>
                </c:pt>
                <c:pt idx="10">
                  <c:v>58</c:v>
                </c:pt>
                <c:pt idx="11">
                  <c:v>58</c:v>
                </c:pt>
                <c:pt idx="12">
                  <c:v>74.33</c:v>
                </c:pt>
                <c:pt idx="13">
                  <c:v>74.33</c:v>
                </c:pt>
                <c:pt idx="14">
                  <c:v>74.33</c:v>
                </c:pt>
                <c:pt idx="15">
                  <c:v>74.33</c:v>
                </c:pt>
                <c:pt idx="16">
                  <c:v>74.33</c:v>
                </c:pt>
                <c:pt idx="17">
                  <c:v>72.36</c:v>
                </c:pt>
                <c:pt idx="18">
                  <c:v>72.36</c:v>
                </c:pt>
                <c:pt idx="19">
                  <c:v>72.36</c:v>
                </c:pt>
                <c:pt idx="20">
                  <c:v>68.459999999999994</c:v>
                </c:pt>
                <c:pt idx="21">
                  <c:v>68.459999999999994</c:v>
                </c:pt>
                <c:pt idx="22">
                  <c:v>68.459999999999994</c:v>
                </c:pt>
                <c:pt idx="23">
                  <c:v>68.459999999999994</c:v>
                </c:pt>
                <c:pt idx="24">
                  <c:v>70.139999999999986</c:v>
                </c:pt>
                <c:pt idx="25">
                  <c:v>71.819999999999993</c:v>
                </c:pt>
                <c:pt idx="26">
                  <c:v>76.8</c:v>
                </c:pt>
                <c:pt idx="27">
                  <c:v>85.6</c:v>
                </c:pt>
                <c:pt idx="28">
                  <c:v>83.47</c:v>
                </c:pt>
                <c:pt idx="29">
                  <c:v>86.6</c:v>
                </c:pt>
                <c:pt idx="30">
                  <c:v>86.6</c:v>
                </c:pt>
                <c:pt idx="31">
                  <c:v>86.6</c:v>
                </c:pt>
                <c:pt idx="32">
                  <c:v>86.6</c:v>
                </c:pt>
                <c:pt idx="33">
                  <c:v>86.6</c:v>
                </c:pt>
                <c:pt idx="34">
                  <c:v>86.6</c:v>
                </c:pt>
                <c:pt idx="35">
                  <c:v>86.6</c:v>
                </c:pt>
                <c:pt idx="36">
                  <c:v>86.6</c:v>
                </c:pt>
                <c:pt idx="37">
                  <c:v>86.6</c:v>
                </c:pt>
                <c:pt idx="38">
                  <c:v>86.6</c:v>
                </c:pt>
                <c:pt idx="39">
                  <c:v>86.6</c:v>
                </c:pt>
                <c:pt idx="40">
                  <c:v>86.6</c:v>
                </c:pt>
              </c:numCache>
            </c:numRef>
          </c:yVal>
          <c:smooth val="1"/>
          <c:extLst xmlns:c15="http://schemas.microsoft.com/office/drawing/2012/chart">
            <c:ext xmlns:c16="http://schemas.microsoft.com/office/drawing/2014/chart" uri="{C3380CC4-5D6E-409C-BE32-E72D297353CC}">
              <c16:uniqueId val="{00000001-A09B-4C39-91C7-A27EE27E24A4}"/>
            </c:ext>
          </c:extLst>
        </c:ser>
        <c:ser>
          <c:idx val="2"/>
          <c:order val="2"/>
          <c:tx>
            <c:strRef>
              <c:f>Sheet1!$F$5</c:f>
              <c:strCache>
                <c:ptCount val="1"/>
                <c:pt idx="0">
                  <c:v>John Hancock Center</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Sheet1!$H$5:$AV$5</c:f>
              <c:numCache>
                <c:formatCode>General</c:formatCode>
                <c:ptCount val="41"/>
                <c:pt idx="0">
                  <c:v>165.67</c:v>
                </c:pt>
                <c:pt idx="1">
                  <c:v>179.53</c:v>
                </c:pt>
                <c:pt idx="2">
                  <c:v>186.13</c:v>
                </c:pt>
                <c:pt idx="3">
                  <c:v>186.13</c:v>
                </c:pt>
                <c:pt idx="4">
                  <c:v>186.13</c:v>
                </c:pt>
                <c:pt idx="5">
                  <c:v>186.13</c:v>
                </c:pt>
                <c:pt idx="6">
                  <c:v>186.13</c:v>
                </c:pt>
                <c:pt idx="7">
                  <c:v>182.47</c:v>
                </c:pt>
                <c:pt idx="8">
                  <c:v>184.4</c:v>
                </c:pt>
                <c:pt idx="9">
                  <c:v>180.47</c:v>
                </c:pt>
                <c:pt idx="10">
                  <c:v>174.6</c:v>
                </c:pt>
                <c:pt idx="11">
                  <c:v>166.8</c:v>
                </c:pt>
                <c:pt idx="12">
                  <c:v>160.47</c:v>
                </c:pt>
                <c:pt idx="13">
                  <c:v>164.2</c:v>
                </c:pt>
                <c:pt idx="14">
                  <c:v>171.8</c:v>
                </c:pt>
                <c:pt idx="15">
                  <c:v>172.13</c:v>
                </c:pt>
                <c:pt idx="16">
                  <c:v>170.4</c:v>
                </c:pt>
                <c:pt idx="17">
                  <c:v>177.13</c:v>
                </c:pt>
                <c:pt idx="18">
                  <c:v>183.07</c:v>
                </c:pt>
                <c:pt idx="19">
                  <c:v>196.87</c:v>
                </c:pt>
                <c:pt idx="20">
                  <c:v>183.4</c:v>
                </c:pt>
                <c:pt idx="21">
                  <c:v>176.6</c:v>
                </c:pt>
                <c:pt idx="22">
                  <c:v>176.6</c:v>
                </c:pt>
                <c:pt idx="23">
                  <c:v>149.19999999999999</c:v>
                </c:pt>
                <c:pt idx="24">
                  <c:v>157.53</c:v>
                </c:pt>
                <c:pt idx="25">
                  <c:v>165.87</c:v>
                </c:pt>
                <c:pt idx="26">
                  <c:v>169.67</c:v>
                </c:pt>
                <c:pt idx="27">
                  <c:v>184.53</c:v>
                </c:pt>
                <c:pt idx="28">
                  <c:v>180.93</c:v>
                </c:pt>
                <c:pt idx="29">
                  <c:v>180.93</c:v>
                </c:pt>
                <c:pt idx="30">
                  <c:v>160.87</c:v>
                </c:pt>
                <c:pt idx="31">
                  <c:v>160.87</c:v>
                </c:pt>
                <c:pt idx="32">
                  <c:v>162.80000000000001</c:v>
                </c:pt>
                <c:pt idx="33">
                  <c:v>169.87</c:v>
                </c:pt>
                <c:pt idx="34">
                  <c:v>170.4</c:v>
                </c:pt>
                <c:pt idx="35">
                  <c:v>165.93</c:v>
                </c:pt>
                <c:pt idx="36">
                  <c:v>165.47</c:v>
                </c:pt>
                <c:pt idx="37">
                  <c:v>165.47</c:v>
                </c:pt>
                <c:pt idx="38">
                  <c:v>165.47</c:v>
                </c:pt>
                <c:pt idx="39">
                  <c:v>178.67</c:v>
                </c:pt>
                <c:pt idx="40">
                  <c:v>178.67</c:v>
                </c:pt>
              </c:numCache>
            </c:numRef>
          </c:yVal>
          <c:smooth val="1"/>
          <c:extLst>
            <c:ext xmlns:c16="http://schemas.microsoft.com/office/drawing/2014/chart" uri="{C3380CC4-5D6E-409C-BE32-E72D297353CC}">
              <c16:uniqueId val="{00000002-A09B-4C39-91C7-A27EE27E24A4}"/>
            </c:ext>
          </c:extLst>
        </c:ser>
        <c:ser>
          <c:idx val="3"/>
          <c:order val="3"/>
          <c:tx>
            <c:strRef>
              <c:f>Sheet1!$F$6</c:f>
              <c:strCache>
                <c:ptCount val="1"/>
                <c:pt idx="0">
                  <c:v>Empire State Building</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Sheet1!$H$6:$AV$6</c:f>
              <c:numCache>
                <c:formatCode>General</c:formatCode>
                <c:ptCount val="41"/>
                <c:pt idx="0">
                  <c:v>36.11</c:v>
                </c:pt>
                <c:pt idx="1">
                  <c:v>33.32</c:v>
                </c:pt>
                <c:pt idx="2">
                  <c:v>34.65</c:v>
                </c:pt>
                <c:pt idx="3">
                  <c:v>33.33</c:v>
                </c:pt>
                <c:pt idx="4">
                  <c:v>31.2</c:v>
                </c:pt>
                <c:pt idx="5">
                  <c:v>31</c:v>
                </c:pt>
                <c:pt idx="6">
                  <c:v>37.270000000000003</c:v>
                </c:pt>
                <c:pt idx="7">
                  <c:v>33.93</c:v>
                </c:pt>
                <c:pt idx="8">
                  <c:v>32.270000000000003</c:v>
                </c:pt>
                <c:pt idx="9">
                  <c:v>34.130000000000003</c:v>
                </c:pt>
                <c:pt idx="10">
                  <c:v>32.729999999999997</c:v>
                </c:pt>
                <c:pt idx="11">
                  <c:v>32.92</c:v>
                </c:pt>
                <c:pt idx="12">
                  <c:v>40.65</c:v>
                </c:pt>
                <c:pt idx="13">
                  <c:v>41.85</c:v>
                </c:pt>
                <c:pt idx="14">
                  <c:v>40.630000000000003</c:v>
                </c:pt>
                <c:pt idx="15">
                  <c:v>35.869999999999997</c:v>
                </c:pt>
                <c:pt idx="16">
                  <c:v>37.33</c:v>
                </c:pt>
                <c:pt idx="17">
                  <c:v>32.869999999999997</c:v>
                </c:pt>
                <c:pt idx="18">
                  <c:v>36.33</c:v>
                </c:pt>
                <c:pt idx="19">
                  <c:v>34.39</c:v>
                </c:pt>
                <c:pt idx="20">
                  <c:v>27.59</c:v>
                </c:pt>
                <c:pt idx="21">
                  <c:v>29.87</c:v>
                </c:pt>
                <c:pt idx="22">
                  <c:v>32.93</c:v>
                </c:pt>
                <c:pt idx="23">
                  <c:v>34.729999999999997</c:v>
                </c:pt>
                <c:pt idx="24">
                  <c:v>37.799999999999997</c:v>
                </c:pt>
                <c:pt idx="25">
                  <c:v>40.880000000000003</c:v>
                </c:pt>
                <c:pt idx="26">
                  <c:v>40.94</c:v>
                </c:pt>
                <c:pt idx="27">
                  <c:v>39.06</c:v>
                </c:pt>
                <c:pt idx="28">
                  <c:v>35.549999999999997</c:v>
                </c:pt>
                <c:pt idx="29">
                  <c:v>40</c:v>
                </c:pt>
                <c:pt idx="30">
                  <c:v>41.67</c:v>
                </c:pt>
                <c:pt idx="31">
                  <c:v>44.41</c:v>
                </c:pt>
                <c:pt idx="32">
                  <c:v>44.87</c:v>
                </c:pt>
                <c:pt idx="33">
                  <c:v>41</c:v>
                </c:pt>
                <c:pt idx="34">
                  <c:v>39.729999999999997</c:v>
                </c:pt>
                <c:pt idx="35">
                  <c:v>40.799999999999997</c:v>
                </c:pt>
                <c:pt idx="36">
                  <c:v>46.94</c:v>
                </c:pt>
                <c:pt idx="37">
                  <c:v>47.2</c:v>
                </c:pt>
                <c:pt idx="38">
                  <c:v>48.53</c:v>
                </c:pt>
                <c:pt idx="39">
                  <c:v>52.07</c:v>
                </c:pt>
                <c:pt idx="40">
                  <c:v>51.47</c:v>
                </c:pt>
              </c:numCache>
            </c:numRef>
          </c:yVal>
          <c:smooth val="1"/>
          <c:extLst xmlns:c15="http://schemas.microsoft.com/office/drawing/2012/chart">
            <c:ext xmlns:c16="http://schemas.microsoft.com/office/drawing/2014/chart" uri="{C3380CC4-5D6E-409C-BE32-E72D297353CC}">
              <c16:uniqueId val="{00000003-A09B-4C39-91C7-A27EE27E24A4}"/>
            </c:ext>
          </c:extLst>
        </c:ser>
        <c:ser>
          <c:idx val="4"/>
          <c:order val="4"/>
          <c:tx>
            <c:strRef>
              <c:f>Sheet1!$F$7</c:f>
              <c:strCache>
                <c:ptCount val="1"/>
                <c:pt idx="0">
                  <c:v>Seattle Space Needle</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Sheet1!$H$7:$AV$7</c:f>
              <c:numCache>
                <c:formatCode>General</c:formatCode>
                <c:ptCount val="41"/>
                <c:pt idx="0">
                  <c:v>22.41</c:v>
                </c:pt>
                <c:pt idx="1">
                  <c:v>21.5</c:v>
                </c:pt>
                <c:pt idx="2">
                  <c:v>20.39</c:v>
                </c:pt>
                <c:pt idx="3">
                  <c:v>21.33</c:v>
                </c:pt>
                <c:pt idx="4">
                  <c:v>20.8</c:v>
                </c:pt>
                <c:pt idx="5">
                  <c:v>20</c:v>
                </c:pt>
                <c:pt idx="6">
                  <c:v>20.93</c:v>
                </c:pt>
                <c:pt idx="7">
                  <c:v>29.87</c:v>
                </c:pt>
                <c:pt idx="8">
                  <c:v>30.37</c:v>
                </c:pt>
                <c:pt idx="9">
                  <c:v>26.88</c:v>
                </c:pt>
                <c:pt idx="10">
                  <c:v>32.799999999999997</c:v>
                </c:pt>
                <c:pt idx="11">
                  <c:v>29.68</c:v>
                </c:pt>
                <c:pt idx="12">
                  <c:v>33.39</c:v>
                </c:pt>
                <c:pt idx="13">
                  <c:v>32.56</c:v>
                </c:pt>
                <c:pt idx="14">
                  <c:v>33.4</c:v>
                </c:pt>
                <c:pt idx="15">
                  <c:v>32.36</c:v>
                </c:pt>
                <c:pt idx="16">
                  <c:v>35.65</c:v>
                </c:pt>
                <c:pt idx="17">
                  <c:v>34.630000000000003</c:v>
                </c:pt>
                <c:pt idx="18">
                  <c:v>35.25</c:v>
                </c:pt>
                <c:pt idx="19">
                  <c:v>33.950000000000003</c:v>
                </c:pt>
                <c:pt idx="20">
                  <c:v>36.25</c:v>
                </c:pt>
                <c:pt idx="21">
                  <c:v>40.83</c:v>
                </c:pt>
                <c:pt idx="22">
                  <c:v>40.86</c:v>
                </c:pt>
                <c:pt idx="23">
                  <c:v>44.98</c:v>
                </c:pt>
                <c:pt idx="24">
                  <c:v>47.46</c:v>
                </c:pt>
                <c:pt idx="25">
                  <c:v>49.95</c:v>
                </c:pt>
                <c:pt idx="26">
                  <c:v>49.83</c:v>
                </c:pt>
                <c:pt idx="27">
                  <c:v>49.42</c:v>
                </c:pt>
                <c:pt idx="28">
                  <c:v>54.53</c:v>
                </c:pt>
                <c:pt idx="29">
                  <c:v>48.5</c:v>
                </c:pt>
                <c:pt idx="30">
                  <c:v>48.2</c:v>
                </c:pt>
                <c:pt idx="31">
                  <c:v>53.13</c:v>
                </c:pt>
                <c:pt idx="32">
                  <c:v>50</c:v>
                </c:pt>
                <c:pt idx="33">
                  <c:v>38.799999999999997</c:v>
                </c:pt>
                <c:pt idx="34">
                  <c:v>44.4</c:v>
                </c:pt>
                <c:pt idx="35">
                  <c:v>57.86</c:v>
                </c:pt>
                <c:pt idx="36">
                  <c:v>60.47</c:v>
                </c:pt>
                <c:pt idx="37">
                  <c:v>61.2</c:v>
                </c:pt>
                <c:pt idx="38">
                  <c:v>54.19</c:v>
                </c:pt>
                <c:pt idx="39">
                  <c:v>70.33</c:v>
                </c:pt>
                <c:pt idx="40">
                  <c:v>62</c:v>
                </c:pt>
              </c:numCache>
            </c:numRef>
          </c:yVal>
          <c:smooth val="1"/>
          <c:extLst>
            <c:ext xmlns:c16="http://schemas.microsoft.com/office/drawing/2014/chart" uri="{C3380CC4-5D6E-409C-BE32-E72D297353CC}">
              <c16:uniqueId val="{00000004-A09B-4C39-91C7-A27EE27E24A4}"/>
            </c:ext>
          </c:extLst>
        </c:ser>
        <c:ser>
          <c:idx val="5"/>
          <c:order val="5"/>
          <c:tx>
            <c:strRef>
              <c:f>Sheet1!$F$8</c:f>
              <c:strCache>
                <c:ptCount val="1"/>
                <c:pt idx="0">
                  <c:v>Solomon Guggenheim Museum</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Sheet1!$H$8:$AV$8</c:f>
              <c:numCache>
                <c:formatCode>General</c:formatCode>
                <c:ptCount val="41"/>
                <c:pt idx="0">
                  <c:v>121.05</c:v>
                </c:pt>
                <c:pt idx="1">
                  <c:v>118.67</c:v>
                </c:pt>
                <c:pt idx="2">
                  <c:v>122.6</c:v>
                </c:pt>
                <c:pt idx="3">
                  <c:v>113.6</c:v>
                </c:pt>
                <c:pt idx="4">
                  <c:v>111.07</c:v>
                </c:pt>
                <c:pt idx="5">
                  <c:v>108</c:v>
                </c:pt>
                <c:pt idx="6">
                  <c:v>111.6</c:v>
                </c:pt>
                <c:pt idx="7">
                  <c:v>118.4</c:v>
                </c:pt>
                <c:pt idx="8">
                  <c:v>124.8</c:v>
                </c:pt>
                <c:pt idx="9">
                  <c:v>134.87</c:v>
                </c:pt>
                <c:pt idx="10">
                  <c:v>126.93</c:v>
                </c:pt>
                <c:pt idx="11">
                  <c:v>134.72999999999999</c:v>
                </c:pt>
                <c:pt idx="12">
                  <c:v>114.4</c:v>
                </c:pt>
                <c:pt idx="13">
                  <c:v>110.53</c:v>
                </c:pt>
                <c:pt idx="14">
                  <c:v>103.93</c:v>
                </c:pt>
                <c:pt idx="15">
                  <c:v>89.87</c:v>
                </c:pt>
                <c:pt idx="16">
                  <c:v>81.33</c:v>
                </c:pt>
                <c:pt idx="17">
                  <c:v>86</c:v>
                </c:pt>
                <c:pt idx="18">
                  <c:v>78.83</c:v>
                </c:pt>
                <c:pt idx="19">
                  <c:v>68.53</c:v>
                </c:pt>
                <c:pt idx="20">
                  <c:v>72.47</c:v>
                </c:pt>
                <c:pt idx="21">
                  <c:v>71.400000000000006</c:v>
                </c:pt>
                <c:pt idx="22">
                  <c:v>68.53</c:v>
                </c:pt>
                <c:pt idx="23">
                  <c:v>69</c:v>
                </c:pt>
                <c:pt idx="24">
                  <c:v>64.900000000000006</c:v>
                </c:pt>
                <c:pt idx="25">
                  <c:v>60.8</c:v>
                </c:pt>
                <c:pt idx="26">
                  <c:v>58.07</c:v>
                </c:pt>
                <c:pt idx="27">
                  <c:v>61</c:v>
                </c:pt>
                <c:pt idx="28">
                  <c:v>69.930000000000007</c:v>
                </c:pt>
                <c:pt idx="29">
                  <c:v>66.400000000000006</c:v>
                </c:pt>
                <c:pt idx="30">
                  <c:v>68.069999999999993</c:v>
                </c:pt>
                <c:pt idx="31">
                  <c:v>59.13</c:v>
                </c:pt>
                <c:pt idx="32">
                  <c:v>63.53</c:v>
                </c:pt>
                <c:pt idx="33">
                  <c:v>58.4</c:v>
                </c:pt>
                <c:pt idx="34">
                  <c:v>60.53</c:v>
                </c:pt>
                <c:pt idx="35">
                  <c:v>61.87</c:v>
                </c:pt>
                <c:pt idx="36">
                  <c:v>62.87</c:v>
                </c:pt>
                <c:pt idx="37">
                  <c:v>66.33</c:v>
                </c:pt>
                <c:pt idx="38">
                  <c:v>71</c:v>
                </c:pt>
                <c:pt idx="39">
                  <c:v>71</c:v>
                </c:pt>
                <c:pt idx="40">
                  <c:v>66</c:v>
                </c:pt>
              </c:numCache>
            </c:numRef>
          </c:yVal>
          <c:smooth val="1"/>
          <c:extLst xmlns:c15="http://schemas.microsoft.com/office/drawing/2012/chart">
            <c:ext xmlns:c16="http://schemas.microsoft.com/office/drawing/2014/chart" uri="{C3380CC4-5D6E-409C-BE32-E72D297353CC}">
              <c16:uniqueId val="{00000005-A09B-4C39-91C7-A27EE27E24A4}"/>
            </c:ext>
          </c:extLst>
        </c:ser>
        <c:ser>
          <c:idx val="6"/>
          <c:order val="6"/>
          <c:tx>
            <c:strRef>
              <c:f>Sheet1!$F$9</c:f>
              <c:strCache>
                <c:ptCount val="1"/>
                <c:pt idx="0">
                  <c:v>White House</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Sheet1!$H$9:$AV$9</c:f>
              <c:numCache>
                <c:formatCode>General</c:formatCode>
                <c:ptCount val="41"/>
                <c:pt idx="0">
                  <c:v>47.95</c:v>
                </c:pt>
                <c:pt idx="1">
                  <c:v>45</c:v>
                </c:pt>
                <c:pt idx="2">
                  <c:v>45.3</c:v>
                </c:pt>
                <c:pt idx="3">
                  <c:v>42.13</c:v>
                </c:pt>
                <c:pt idx="4">
                  <c:v>42.13</c:v>
                </c:pt>
                <c:pt idx="5">
                  <c:v>41.33</c:v>
                </c:pt>
                <c:pt idx="6">
                  <c:v>39.869999999999997</c:v>
                </c:pt>
                <c:pt idx="7">
                  <c:v>35.6</c:v>
                </c:pt>
                <c:pt idx="8">
                  <c:v>35.6</c:v>
                </c:pt>
                <c:pt idx="9">
                  <c:v>35.130000000000003</c:v>
                </c:pt>
                <c:pt idx="10">
                  <c:v>35.07</c:v>
                </c:pt>
                <c:pt idx="11">
                  <c:v>43.2</c:v>
                </c:pt>
                <c:pt idx="12">
                  <c:v>52.98</c:v>
                </c:pt>
                <c:pt idx="13">
                  <c:v>58.84</c:v>
                </c:pt>
                <c:pt idx="14">
                  <c:v>62.19</c:v>
                </c:pt>
                <c:pt idx="15">
                  <c:v>62.2</c:v>
                </c:pt>
                <c:pt idx="16">
                  <c:v>61.28</c:v>
                </c:pt>
                <c:pt idx="17">
                  <c:v>56.91</c:v>
                </c:pt>
                <c:pt idx="18">
                  <c:v>57.57</c:v>
                </c:pt>
                <c:pt idx="19">
                  <c:v>62.47</c:v>
                </c:pt>
                <c:pt idx="20">
                  <c:v>62.13</c:v>
                </c:pt>
                <c:pt idx="21">
                  <c:v>62.21</c:v>
                </c:pt>
                <c:pt idx="22">
                  <c:v>59.07</c:v>
                </c:pt>
                <c:pt idx="23">
                  <c:v>73.12</c:v>
                </c:pt>
                <c:pt idx="24">
                  <c:v>78.19</c:v>
                </c:pt>
                <c:pt idx="25">
                  <c:v>83.26</c:v>
                </c:pt>
                <c:pt idx="26">
                  <c:v>87.44</c:v>
                </c:pt>
                <c:pt idx="27">
                  <c:v>92.4</c:v>
                </c:pt>
                <c:pt idx="28">
                  <c:v>91.27</c:v>
                </c:pt>
                <c:pt idx="29">
                  <c:v>86.55</c:v>
                </c:pt>
                <c:pt idx="30">
                  <c:v>96.6</c:v>
                </c:pt>
                <c:pt idx="31">
                  <c:v>89.85</c:v>
                </c:pt>
                <c:pt idx="32">
                  <c:v>88.57</c:v>
                </c:pt>
                <c:pt idx="33">
                  <c:v>83</c:v>
                </c:pt>
                <c:pt idx="34">
                  <c:v>100.8</c:v>
                </c:pt>
                <c:pt idx="35">
                  <c:v>106</c:v>
                </c:pt>
                <c:pt idx="36">
                  <c:v>122.14</c:v>
                </c:pt>
                <c:pt idx="37">
                  <c:v>125.35</c:v>
                </c:pt>
                <c:pt idx="38">
                  <c:v>105.08</c:v>
                </c:pt>
                <c:pt idx="39">
                  <c:v>124.13</c:v>
                </c:pt>
                <c:pt idx="40">
                  <c:v>125.8</c:v>
                </c:pt>
              </c:numCache>
            </c:numRef>
          </c:yVal>
          <c:smooth val="1"/>
          <c:extLst>
            <c:ext xmlns:c16="http://schemas.microsoft.com/office/drawing/2014/chart" uri="{C3380CC4-5D6E-409C-BE32-E72D297353CC}">
              <c16:uniqueId val="{00000006-A09B-4C39-91C7-A27EE27E24A4}"/>
            </c:ext>
          </c:extLst>
        </c:ser>
        <c:ser>
          <c:idx val="7"/>
          <c:order val="7"/>
          <c:tx>
            <c:strRef>
              <c:f>Sheet1!$F$10</c:f>
              <c:strCache>
                <c:ptCount val="1"/>
                <c:pt idx="0">
                  <c:v>Willis Tower</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Sheet1!$H$10:$AV$10</c:f>
              <c:numCache>
                <c:formatCode>General</c:formatCode>
                <c:ptCount val="41"/>
                <c:pt idx="0">
                  <c:v>59.65</c:v>
                </c:pt>
                <c:pt idx="1">
                  <c:v>60.06</c:v>
                </c:pt>
                <c:pt idx="2">
                  <c:v>68.73</c:v>
                </c:pt>
                <c:pt idx="3">
                  <c:v>68.73</c:v>
                </c:pt>
                <c:pt idx="4">
                  <c:v>68.73</c:v>
                </c:pt>
                <c:pt idx="5">
                  <c:v>68.73</c:v>
                </c:pt>
                <c:pt idx="6">
                  <c:v>62.8</c:v>
                </c:pt>
                <c:pt idx="7">
                  <c:v>62.27</c:v>
                </c:pt>
                <c:pt idx="8">
                  <c:v>69.87</c:v>
                </c:pt>
                <c:pt idx="9">
                  <c:v>71.069999999999993</c:v>
                </c:pt>
                <c:pt idx="10">
                  <c:v>69.53</c:v>
                </c:pt>
                <c:pt idx="11">
                  <c:v>74.55</c:v>
                </c:pt>
                <c:pt idx="12">
                  <c:v>81.459999999999994</c:v>
                </c:pt>
                <c:pt idx="13">
                  <c:v>75.2</c:v>
                </c:pt>
                <c:pt idx="14">
                  <c:v>75.33</c:v>
                </c:pt>
                <c:pt idx="15">
                  <c:v>71.599999999999994</c:v>
                </c:pt>
                <c:pt idx="16">
                  <c:v>72.8</c:v>
                </c:pt>
                <c:pt idx="17">
                  <c:v>67.67</c:v>
                </c:pt>
                <c:pt idx="18">
                  <c:v>73.27</c:v>
                </c:pt>
                <c:pt idx="19">
                  <c:v>71.47</c:v>
                </c:pt>
                <c:pt idx="20">
                  <c:v>84.27</c:v>
                </c:pt>
                <c:pt idx="21">
                  <c:v>79.599999999999994</c:v>
                </c:pt>
                <c:pt idx="22">
                  <c:v>70.33</c:v>
                </c:pt>
                <c:pt idx="23">
                  <c:v>63.8</c:v>
                </c:pt>
                <c:pt idx="24">
                  <c:v>71.599999999999994</c:v>
                </c:pt>
                <c:pt idx="25">
                  <c:v>79.400000000000006</c:v>
                </c:pt>
                <c:pt idx="26">
                  <c:v>79.069999999999993</c:v>
                </c:pt>
                <c:pt idx="27">
                  <c:v>79.27</c:v>
                </c:pt>
                <c:pt idx="28">
                  <c:v>79.27</c:v>
                </c:pt>
                <c:pt idx="29">
                  <c:v>77.13</c:v>
                </c:pt>
                <c:pt idx="30">
                  <c:v>77.47</c:v>
                </c:pt>
                <c:pt idx="31">
                  <c:v>76.73</c:v>
                </c:pt>
                <c:pt idx="32">
                  <c:v>72.069999999999993</c:v>
                </c:pt>
                <c:pt idx="33">
                  <c:v>75.87</c:v>
                </c:pt>
                <c:pt idx="34">
                  <c:v>77</c:v>
                </c:pt>
                <c:pt idx="35">
                  <c:v>78</c:v>
                </c:pt>
                <c:pt idx="36">
                  <c:v>88.87</c:v>
                </c:pt>
                <c:pt idx="37">
                  <c:v>97.4</c:v>
                </c:pt>
                <c:pt idx="38">
                  <c:v>105.07</c:v>
                </c:pt>
                <c:pt idx="39">
                  <c:v>104.2</c:v>
                </c:pt>
                <c:pt idx="40">
                  <c:v>104</c:v>
                </c:pt>
              </c:numCache>
            </c:numRef>
          </c:yVal>
          <c:smooth val="1"/>
          <c:extLst xmlns:c15="http://schemas.microsoft.com/office/drawing/2012/chart">
            <c:ext xmlns:c16="http://schemas.microsoft.com/office/drawing/2014/chart" uri="{C3380CC4-5D6E-409C-BE32-E72D297353CC}">
              <c16:uniqueId val="{00000007-A09B-4C39-91C7-A27EE27E24A4}"/>
            </c:ext>
          </c:extLst>
        </c:ser>
        <c:ser>
          <c:idx val="8"/>
          <c:order val="8"/>
          <c:tx>
            <c:strRef>
              <c:f>Sheet1!$F$11</c:f>
              <c:strCache>
                <c:ptCount val="1"/>
                <c:pt idx="0">
                  <c:v>Rockefeller Center</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Sheet1!$H$11:$AV$11</c:f>
              <c:numCache>
                <c:formatCode>General</c:formatCode>
                <c:ptCount val="41"/>
                <c:pt idx="0">
                  <c:v>86.93</c:v>
                </c:pt>
                <c:pt idx="1">
                  <c:v>83.47</c:v>
                </c:pt>
                <c:pt idx="2">
                  <c:v>93.2</c:v>
                </c:pt>
                <c:pt idx="3">
                  <c:v>95.07</c:v>
                </c:pt>
                <c:pt idx="4">
                  <c:v>102</c:v>
                </c:pt>
                <c:pt idx="5">
                  <c:v>103.33</c:v>
                </c:pt>
                <c:pt idx="6">
                  <c:v>109.67</c:v>
                </c:pt>
                <c:pt idx="7">
                  <c:v>107.53</c:v>
                </c:pt>
                <c:pt idx="8">
                  <c:v>100</c:v>
                </c:pt>
                <c:pt idx="9">
                  <c:v>95.4</c:v>
                </c:pt>
                <c:pt idx="10">
                  <c:v>92.6</c:v>
                </c:pt>
                <c:pt idx="11">
                  <c:v>91.47</c:v>
                </c:pt>
                <c:pt idx="12">
                  <c:v>95.07</c:v>
                </c:pt>
                <c:pt idx="13">
                  <c:v>89.87</c:v>
                </c:pt>
                <c:pt idx="14">
                  <c:v>84.87</c:v>
                </c:pt>
                <c:pt idx="15">
                  <c:v>84.27</c:v>
                </c:pt>
                <c:pt idx="16">
                  <c:v>84.6</c:v>
                </c:pt>
                <c:pt idx="17">
                  <c:v>98.66</c:v>
                </c:pt>
                <c:pt idx="18">
                  <c:v>99.27</c:v>
                </c:pt>
                <c:pt idx="19">
                  <c:v>102.27</c:v>
                </c:pt>
                <c:pt idx="20">
                  <c:v>100.13</c:v>
                </c:pt>
                <c:pt idx="21">
                  <c:v>89.07</c:v>
                </c:pt>
                <c:pt idx="22">
                  <c:v>89.67</c:v>
                </c:pt>
                <c:pt idx="23">
                  <c:v>84.8</c:v>
                </c:pt>
                <c:pt idx="24">
                  <c:v>86.265000000000001</c:v>
                </c:pt>
                <c:pt idx="25">
                  <c:v>87.73</c:v>
                </c:pt>
                <c:pt idx="26">
                  <c:v>90.87</c:v>
                </c:pt>
                <c:pt idx="27">
                  <c:v>90.07</c:v>
                </c:pt>
                <c:pt idx="28">
                  <c:v>90.73</c:v>
                </c:pt>
                <c:pt idx="29">
                  <c:v>90.73</c:v>
                </c:pt>
                <c:pt idx="30">
                  <c:v>90</c:v>
                </c:pt>
                <c:pt idx="31">
                  <c:v>88.33</c:v>
                </c:pt>
                <c:pt idx="32">
                  <c:v>86.67</c:v>
                </c:pt>
                <c:pt idx="33">
                  <c:v>76.87</c:v>
                </c:pt>
                <c:pt idx="34">
                  <c:v>73.400000000000006</c:v>
                </c:pt>
                <c:pt idx="35">
                  <c:v>78</c:v>
                </c:pt>
                <c:pt idx="36">
                  <c:v>87.35</c:v>
                </c:pt>
                <c:pt idx="37">
                  <c:v>87.07</c:v>
                </c:pt>
                <c:pt idx="38">
                  <c:v>88.13</c:v>
                </c:pt>
                <c:pt idx="39">
                  <c:v>81.47</c:v>
                </c:pt>
                <c:pt idx="40">
                  <c:v>77.930000000000007</c:v>
                </c:pt>
              </c:numCache>
            </c:numRef>
          </c:yVal>
          <c:smooth val="1"/>
          <c:extLst>
            <c:ext xmlns:c16="http://schemas.microsoft.com/office/drawing/2014/chart" uri="{C3380CC4-5D6E-409C-BE32-E72D297353CC}">
              <c16:uniqueId val="{00000008-A09B-4C39-91C7-A27EE27E24A4}"/>
            </c:ext>
          </c:extLst>
        </c:ser>
        <c:ser>
          <c:idx val="9"/>
          <c:order val="9"/>
          <c:tx>
            <c:strRef>
              <c:f>Sheet1!$F$12</c:f>
              <c:strCache>
                <c:ptCount val="1"/>
                <c:pt idx="0">
                  <c:v>Burj Khalifa</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Sheet1!$H$12:$AV$12</c:f>
              <c:numCache>
                <c:formatCode>General</c:formatCode>
                <c:ptCount val="41"/>
                <c:pt idx="0">
                  <c:v>69.209999999999994</c:v>
                </c:pt>
                <c:pt idx="1">
                  <c:v>59.32</c:v>
                </c:pt>
                <c:pt idx="2">
                  <c:v>60.27</c:v>
                </c:pt>
                <c:pt idx="3">
                  <c:v>57.93</c:v>
                </c:pt>
                <c:pt idx="4">
                  <c:v>57.93</c:v>
                </c:pt>
                <c:pt idx="5">
                  <c:v>57.93</c:v>
                </c:pt>
                <c:pt idx="6">
                  <c:v>59.6</c:v>
                </c:pt>
                <c:pt idx="7">
                  <c:v>60.47</c:v>
                </c:pt>
                <c:pt idx="8">
                  <c:v>57.53</c:v>
                </c:pt>
                <c:pt idx="9">
                  <c:v>51.27</c:v>
                </c:pt>
                <c:pt idx="10">
                  <c:v>49.87</c:v>
                </c:pt>
                <c:pt idx="11">
                  <c:v>53.67</c:v>
                </c:pt>
                <c:pt idx="12">
                  <c:v>43.47</c:v>
                </c:pt>
                <c:pt idx="13">
                  <c:v>44.6</c:v>
                </c:pt>
                <c:pt idx="14">
                  <c:v>40.67</c:v>
                </c:pt>
                <c:pt idx="15">
                  <c:v>38.93</c:v>
                </c:pt>
                <c:pt idx="16">
                  <c:v>39.799999999999997</c:v>
                </c:pt>
                <c:pt idx="17">
                  <c:v>38.729999999999997</c:v>
                </c:pt>
                <c:pt idx="18">
                  <c:v>41.33</c:v>
                </c:pt>
                <c:pt idx="19">
                  <c:v>46.13</c:v>
                </c:pt>
                <c:pt idx="20">
                  <c:v>48</c:v>
                </c:pt>
                <c:pt idx="21">
                  <c:v>48</c:v>
                </c:pt>
                <c:pt idx="22">
                  <c:v>49.47</c:v>
                </c:pt>
                <c:pt idx="23">
                  <c:v>53.8</c:v>
                </c:pt>
                <c:pt idx="24">
                  <c:v>50.935000000000002</c:v>
                </c:pt>
                <c:pt idx="25">
                  <c:v>48.07</c:v>
                </c:pt>
                <c:pt idx="26">
                  <c:v>50.6</c:v>
                </c:pt>
                <c:pt idx="27">
                  <c:v>62.27</c:v>
                </c:pt>
                <c:pt idx="28">
                  <c:v>56.2</c:v>
                </c:pt>
                <c:pt idx="29">
                  <c:v>51.8</c:v>
                </c:pt>
                <c:pt idx="30">
                  <c:v>51.6</c:v>
                </c:pt>
                <c:pt idx="31">
                  <c:v>52</c:v>
                </c:pt>
                <c:pt idx="32">
                  <c:v>50.4</c:v>
                </c:pt>
                <c:pt idx="33">
                  <c:v>47.87</c:v>
                </c:pt>
                <c:pt idx="34">
                  <c:v>53.93</c:v>
                </c:pt>
                <c:pt idx="35">
                  <c:v>56.53</c:v>
                </c:pt>
                <c:pt idx="36">
                  <c:v>59.87</c:v>
                </c:pt>
                <c:pt idx="37">
                  <c:v>65.33</c:v>
                </c:pt>
                <c:pt idx="38">
                  <c:v>61.33</c:v>
                </c:pt>
                <c:pt idx="39">
                  <c:v>59.33</c:v>
                </c:pt>
                <c:pt idx="40">
                  <c:v>58</c:v>
                </c:pt>
              </c:numCache>
            </c:numRef>
          </c:yVal>
          <c:smooth val="1"/>
          <c:extLst xmlns:c15="http://schemas.microsoft.com/office/drawing/2012/chart">
            <c:ext xmlns:c16="http://schemas.microsoft.com/office/drawing/2014/chart" uri="{C3380CC4-5D6E-409C-BE32-E72D297353CC}">
              <c16:uniqueId val="{00000009-A09B-4C39-91C7-A27EE27E24A4}"/>
            </c:ext>
          </c:extLst>
        </c:ser>
        <c:ser>
          <c:idx val="10"/>
          <c:order val="10"/>
          <c:tx>
            <c:strRef>
              <c:f>Sheet1!$F$13</c:f>
              <c:strCache>
                <c:ptCount val="1"/>
                <c:pt idx="0">
                  <c:v>Farnsworth House</c:v>
                </c:pt>
              </c:strCache>
            </c:strRef>
          </c:tx>
          <c:spPr>
            <a:ln w="19050"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Sheet1!$H$13:$AV$13</c:f>
              <c:numCache>
                <c:formatCode>General</c:formatCode>
                <c:ptCount val="41"/>
                <c:pt idx="0">
                  <c:v>102.62</c:v>
                </c:pt>
                <c:pt idx="1">
                  <c:v>108.6</c:v>
                </c:pt>
                <c:pt idx="2">
                  <c:v>120.56</c:v>
                </c:pt>
                <c:pt idx="3">
                  <c:v>124.87</c:v>
                </c:pt>
                <c:pt idx="4">
                  <c:v>127.07</c:v>
                </c:pt>
                <c:pt idx="5">
                  <c:v>12.4</c:v>
                </c:pt>
                <c:pt idx="6">
                  <c:v>129.33000000000001</c:v>
                </c:pt>
                <c:pt idx="7">
                  <c:v>133.6</c:v>
                </c:pt>
                <c:pt idx="8">
                  <c:v>147.80000000000001</c:v>
                </c:pt>
                <c:pt idx="9">
                  <c:v>157.4</c:v>
                </c:pt>
                <c:pt idx="10">
                  <c:v>163.53</c:v>
                </c:pt>
                <c:pt idx="11">
                  <c:v>152.80000000000001</c:v>
                </c:pt>
                <c:pt idx="12">
                  <c:v>159.81</c:v>
                </c:pt>
                <c:pt idx="13">
                  <c:v>153.66999999999999</c:v>
                </c:pt>
                <c:pt idx="14">
                  <c:v>149.4</c:v>
                </c:pt>
                <c:pt idx="15">
                  <c:v>143.07</c:v>
                </c:pt>
                <c:pt idx="16">
                  <c:v>147.19999999999999</c:v>
                </c:pt>
                <c:pt idx="17">
                  <c:v>148.53</c:v>
                </c:pt>
                <c:pt idx="18">
                  <c:v>160.66999999999999</c:v>
                </c:pt>
                <c:pt idx="19">
                  <c:v>164.4</c:v>
                </c:pt>
                <c:pt idx="20">
                  <c:v>183.33</c:v>
                </c:pt>
                <c:pt idx="21">
                  <c:v>184.53</c:v>
                </c:pt>
                <c:pt idx="22">
                  <c:v>170.25</c:v>
                </c:pt>
                <c:pt idx="23">
                  <c:v>159.59</c:v>
                </c:pt>
                <c:pt idx="24">
                  <c:v>158.26</c:v>
                </c:pt>
                <c:pt idx="25">
                  <c:v>156.93</c:v>
                </c:pt>
                <c:pt idx="26">
                  <c:v>162.93</c:v>
                </c:pt>
                <c:pt idx="27">
                  <c:v>168.27</c:v>
                </c:pt>
                <c:pt idx="28">
                  <c:v>169.07</c:v>
                </c:pt>
                <c:pt idx="29">
                  <c:v>176.4</c:v>
                </c:pt>
                <c:pt idx="30">
                  <c:v>178.87</c:v>
                </c:pt>
                <c:pt idx="31">
                  <c:v>174.6</c:v>
                </c:pt>
                <c:pt idx="32">
                  <c:v>162.33000000000001</c:v>
                </c:pt>
                <c:pt idx="33">
                  <c:v>161.87</c:v>
                </c:pt>
                <c:pt idx="34">
                  <c:v>126.33</c:v>
                </c:pt>
                <c:pt idx="35">
                  <c:v>135.4</c:v>
                </c:pt>
                <c:pt idx="36">
                  <c:v>135</c:v>
                </c:pt>
                <c:pt idx="37">
                  <c:v>187.53</c:v>
                </c:pt>
                <c:pt idx="38">
                  <c:v>175.4</c:v>
                </c:pt>
                <c:pt idx="39">
                  <c:v>179.27</c:v>
                </c:pt>
                <c:pt idx="40">
                  <c:v>179.33</c:v>
                </c:pt>
              </c:numCache>
            </c:numRef>
          </c:yVal>
          <c:smooth val="1"/>
          <c:extLst>
            <c:ext xmlns:c16="http://schemas.microsoft.com/office/drawing/2014/chart" uri="{C3380CC4-5D6E-409C-BE32-E72D297353CC}">
              <c16:uniqueId val="{0000000A-A09B-4C39-91C7-A27EE27E24A4}"/>
            </c:ext>
          </c:extLst>
        </c:ser>
        <c:ser>
          <c:idx val="11"/>
          <c:order val="11"/>
          <c:tx>
            <c:strRef>
              <c:f>Sheet1!$F$14</c:f>
              <c:strCache>
                <c:ptCount val="1"/>
                <c:pt idx="0">
                  <c:v>Robie House</c:v>
                </c:pt>
              </c:strCache>
            </c:strRef>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Sheet1!$H$14:$AV$14</c:f>
              <c:numCache>
                <c:formatCode>General</c:formatCode>
                <c:ptCount val="41"/>
                <c:pt idx="0">
                  <c:v>392.36</c:v>
                </c:pt>
                <c:pt idx="1">
                  <c:v>413</c:v>
                </c:pt>
                <c:pt idx="2">
                  <c:v>392.47</c:v>
                </c:pt>
                <c:pt idx="3">
                  <c:v>391.8</c:v>
                </c:pt>
                <c:pt idx="4">
                  <c:v>396.4</c:v>
                </c:pt>
                <c:pt idx="5">
                  <c:v>416.67</c:v>
                </c:pt>
                <c:pt idx="6">
                  <c:v>418.4</c:v>
                </c:pt>
                <c:pt idx="7">
                  <c:v>408.4</c:v>
                </c:pt>
                <c:pt idx="8">
                  <c:v>379.33</c:v>
                </c:pt>
                <c:pt idx="9">
                  <c:v>392.13</c:v>
                </c:pt>
                <c:pt idx="10">
                  <c:v>409.6</c:v>
                </c:pt>
                <c:pt idx="11">
                  <c:v>411.27</c:v>
                </c:pt>
                <c:pt idx="12">
                  <c:v>405.28</c:v>
                </c:pt>
                <c:pt idx="13">
                  <c:v>408.2</c:v>
                </c:pt>
                <c:pt idx="14">
                  <c:v>404.47</c:v>
                </c:pt>
                <c:pt idx="15">
                  <c:v>419.27</c:v>
                </c:pt>
                <c:pt idx="16">
                  <c:v>412.53</c:v>
                </c:pt>
                <c:pt idx="17">
                  <c:v>405.6</c:v>
                </c:pt>
                <c:pt idx="18">
                  <c:v>408.6</c:v>
                </c:pt>
                <c:pt idx="19">
                  <c:v>398.53</c:v>
                </c:pt>
                <c:pt idx="20">
                  <c:v>399.8</c:v>
                </c:pt>
                <c:pt idx="21">
                  <c:v>368.87</c:v>
                </c:pt>
                <c:pt idx="22">
                  <c:v>380.8</c:v>
                </c:pt>
                <c:pt idx="23">
                  <c:v>412.93</c:v>
                </c:pt>
                <c:pt idx="24">
                  <c:v>393.93</c:v>
                </c:pt>
                <c:pt idx="25">
                  <c:v>374.93</c:v>
                </c:pt>
                <c:pt idx="26">
                  <c:v>405.73</c:v>
                </c:pt>
                <c:pt idx="27">
                  <c:v>438.13</c:v>
                </c:pt>
                <c:pt idx="28">
                  <c:v>403.87</c:v>
                </c:pt>
                <c:pt idx="29">
                  <c:v>362.93</c:v>
                </c:pt>
                <c:pt idx="30">
                  <c:v>365.2</c:v>
                </c:pt>
                <c:pt idx="31">
                  <c:v>379.73</c:v>
                </c:pt>
                <c:pt idx="32">
                  <c:v>411.4</c:v>
                </c:pt>
                <c:pt idx="33">
                  <c:v>388.73</c:v>
                </c:pt>
                <c:pt idx="34">
                  <c:v>376</c:v>
                </c:pt>
                <c:pt idx="35">
                  <c:v>404.4</c:v>
                </c:pt>
                <c:pt idx="36">
                  <c:v>395.07</c:v>
                </c:pt>
                <c:pt idx="37">
                  <c:v>396.33</c:v>
                </c:pt>
                <c:pt idx="38">
                  <c:v>427.33</c:v>
                </c:pt>
                <c:pt idx="39">
                  <c:v>440.53</c:v>
                </c:pt>
                <c:pt idx="40">
                  <c:v>418.8</c:v>
                </c:pt>
              </c:numCache>
            </c:numRef>
          </c:yVal>
          <c:smooth val="1"/>
          <c:extLst xmlns:c15="http://schemas.microsoft.com/office/drawing/2012/chart">
            <c:ext xmlns:c16="http://schemas.microsoft.com/office/drawing/2014/chart" uri="{C3380CC4-5D6E-409C-BE32-E72D297353CC}">
              <c16:uniqueId val="{0000000B-A09B-4C39-91C7-A27EE27E24A4}"/>
            </c:ext>
          </c:extLst>
        </c:ser>
        <c:ser>
          <c:idx val="12"/>
          <c:order val="12"/>
          <c:tx>
            <c:strRef>
              <c:f>Sheet1!$F$15</c:f>
              <c:strCache>
                <c:ptCount val="1"/>
                <c:pt idx="0">
                  <c:v>Brandenburg Gate</c:v>
                </c:pt>
              </c:strCache>
            </c:strRef>
          </c:tx>
          <c:spPr>
            <a:ln w="19050"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Sheet1!$H$15:$AV$15</c:f>
              <c:numCache>
                <c:formatCode>General</c:formatCode>
                <c:ptCount val="41"/>
                <c:pt idx="0">
                  <c:v>34.69</c:v>
                </c:pt>
                <c:pt idx="1">
                  <c:v>35.270000000000003</c:v>
                </c:pt>
                <c:pt idx="2">
                  <c:v>31.33</c:v>
                </c:pt>
                <c:pt idx="3">
                  <c:v>32.200000000000003</c:v>
                </c:pt>
                <c:pt idx="4">
                  <c:v>32.4</c:v>
                </c:pt>
                <c:pt idx="5">
                  <c:v>32.6</c:v>
                </c:pt>
                <c:pt idx="6">
                  <c:v>34.200000000000003</c:v>
                </c:pt>
                <c:pt idx="7">
                  <c:v>34.53</c:v>
                </c:pt>
                <c:pt idx="8">
                  <c:v>38.6</c:v>
                </c:pt>
                <c:pt idx="9">
                  <c:v>36.799999999999997</c:v>
                </c:pt>
                <c:pt idx="10">
                  <c:v>30.07</c:v>
                </c:pt>
                <c:pt idx="11">
                  <c:v>31.33</c:v>
                </c:pt>
                <c:pt idx="12">
                  <c:v>29.33</c:v>
                </c:pt>
                <c:pt idx="13">
                  <c:v>32.270000000000003</c:v>
                </c:pt>
                <c:pt idx="14">
                  <c:v>34.6</c:v>
                </c:pt>
                <c:pt idx="15">
                  <c:v>34.47</c:v>
                </c:pt>
                <c:pt idx="16">
                  <c:v>30.33</c:v>
                </c:pt>
                <c:pt idx="17">
                  <c:v>26.93</c:v>
                </c:pt>
                <c:pt idx="18">
                  <c:v>29.07</c:v>
                </c:pt>
                <c:pt idx="19">
                  <c:v>33.729999999999997</c:v>
                </c:pt>
                <c:pt idx="20">
                  <c:v>35.4</c:v>
                </c:pt>
                <c:pt idx="21">
                  <c:v>37.47</c:v>
                </c:pt>
                <c:pt idx="22">
                  <c:v>34.33</c:v>
                </c:pt>
                <c:pt idx="23">
                  <c:v>33.21</c:v>
                </c:pt>
                <c:pt idx="24">
                  <c:v>35.340000000000003</c:v>
                </c:pt>
                <c:pt idx="25">
                  <c:v>37.47</c:v>
                </c:pt>
                <c:pt idx="26">
                  <c:v>40.799999999999997</c:v>
                </c:pt>
                <c:pt idx="27">
                  <c:v>43.67</c:v>
                </c:pt>
                <c:pt idx="28">
                  <c:v>47.6</c:v>
                </c:pt>
                <c:pt idx="29">
                  <c:v>47.2</c:v>
                </c:pt>
                <c:pt idx="30">
                  <c:v>42.53</c:v>
                </c:pt>
                <c:pt idx="31">
                  <c:v>36.47</c:v>
                </c:pt>
                <c:pt idx="32">
                  <c:v>28.6</c:v>
                </c:pt>
                <c:pt idx="33">
                  <c:v>28.53</c:v>
                </c:pt>
                <c:pt idx="34">
                  <c:v>34.53</c:v>
                </c:pt>
                <c:pt idx="35">
                  <c:v>42.93</c:v>
                </c:pt>
                <c:pt idx="36">
                  <c:v>43.47</c:v>
                </c:pt>
                <c:pt idx="37">
                  <c:v>41.8</c:v>
                </c:pt>
                <c:pt idx="38">
                  <c:v>40.53</c:v>
                </c:pt>
                <c:pt idx="39">
                  <c:v>37.67</c:v>
                </c:pt>
                <c:pt idx="40">
                  <c:v>40.200000000000003</c:v>
                </c:pt>
              </c:numCache>
            </c:numRef>
          </c:yVal>
          <c:smooth val="1"/>
          <c:extLst>
            <c:ext xmlns:c16="http://schemas.microsoft.com/office/drawing/2014/chart" uri="{C3380CC4-5D6E-409C-BE32-E72D297353CC}">
              <c16:uniqueId val="{0000000C-A09B-4C39-91C7-A27EE27E24A4}"/>
            </c:ext>
          </c:extLst>
        </c:ser>
        <c:ser>
          <c:idx val="13"/>
          <c:order val="13"/>
          <c:tx>
            <c:strRef>
              <c:f>Sheet1!$F$16</c:f>
              <c:strCache>
                <c:ptCount val="1"/>
                <c:pt idx="0">
                  <c:v>Sydney Opera House</c:v>
                </c:pt>
              </c:strCache>
            </c:strRef>
          </c:tx>
          <c:spPr>
            <a:ln w="19050" cap="rnd">
              <a:solidFill>
                <a:schemeClr val="accent2">
                  <a:lumMod val="80000"/>
                  <a:lumOff val="20000"/>
                </a:schemeClr>
              </a:solid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Sheet1!$H$16:$AV$16</c:f>
              <c:numCache>
                <c:formatCode>General</c:formatCode>
                <c:ptCount val="41"/>
                <c:pt idx="0">
                  <c:v>68.38</c:v>
                </c:pt>
                <c:pt idx="1">
                  <c:v>66.41</c:v>
                </c:pt>
                <c:pt idx="2">
                  <c:v>74.67</c:v>
                </c:pt>
                <c:pt idx="3">
                  <c:v>73</c:v>
                </c:pt>
                <c:pt idx="4">
                  <c:v>73</c:v>
                </c:pt>
                <c:pt idx="5">
                  <c:v>73</c:v>
                </c:pt>
                <c:pt idx="6">
                  <c:v>70.2</c:v>
                </c:pt>
                <c:pt idx="7">
                  <c:v>84.47</c:v>
                </c:pt>
                <c:pt idx="8">
                  <c:v>83.94</c:v>
                </c:pt>
                <c:pt idx="9">
                  <c:v>87.33</c:v>
                </c:pt>
                <c:pt idx="10">
                  <c:v>80.599999999999994</c:v>
                </c:pt>
                <c:pt idx="11">
                  <c:v>77.33</c:v>
                </c:pt>
                <c:pt idx="12">
                  <c:v>79.28</c:v>
                </c:pt>
                <c:pt idx="13">
                  <c:v>84.47</c:v>
                </c:pt>
                <c:pt idx="14">
                  <c:v>86.8</c:v>
                </c:pt>
                <c:pt idx="15">
                  <c:v>85.67</c:v>
                </c:pt>
                <c:pt idx="16">
                  <c:v>77.73</c:v>
                </c:pt>
                <c:pt idx="17">
                  <c:v>73</c:v>
                </c:pt>
                <c:pt idx="18">
                  <c:v>75.47</c:v>
                </c:pt>
                <c:pt idx="19">
                  <c:v>81.13</c:v>
                </c:pt>
                <c:pt idx="20">
                  <c:v>84.73</c:v>
                </c:pt>
                <c:pt idx="21">
                  <c:v>84.87</c:v>
                </c:pt>
                <c:pt idx="22">
                  <c:v>89.93</c:v>
                </c:pt>
                <c:pt idx="23">
                  <c:v>98.94</c:v>
                </c:pt>
                <c:pt idx="24">
                  <c:v>99.034999999999997</c:v>
                </c:pt>
                <c:pt idx="25">
                  <c:v>99.13</c:v>
                </c:pt>
                <c:pt idx="26">
                  <c:v>99.53</c:v>
                </c:pt>
                <c:pt idx="27">
                  <c:v>103.33</c:v>
                </c:pt>
                <c:pt idx="28">
                  <c:v>102.2</c:v>
                </c:pt>
                <c:pt idx="29">
                  <c:v>98.13</c:v>
                </c:pt>
                <c:pt idx="30">
                  <c:v>91.13</c:v>
                </c:pt>
                <c:pt idx="31">
                  <c:v>81.27</c:v>
                </c:pt>
                <c:pt idx="32">
                  <c:v>79.73</c:v>
                </c:pt>
                <c:pt idx="33">
                  <c:v>95.67</c:v>
                </c:pt>
                <c:pt idx="34">
                  <c:v>100.47</c:v>
                </c:pt>
                <c:pt idx="35">
                  <c:v>109.53</c:v>
                </c:pt>
                <c:pt idx="36">
                  <c:v>105.4</c:v>
                </c:pt>
                <c:pt idx="37">
                  <c:v>101.53</c:v>
                </c:pt>
                <c:pt idx="38">
                  <c:v>101.53</c:v>
                </c:pt>
                <c:pt idx="39">
                  <c:v>103.73</c:v>
                </c:pt>
                <c:pt idx="40">
                  <c:v>108.6</c:v>
                </c:pt>
              </c:numCache>
            </c:numRef>
          </c:yVal>
          <c:smooth val="1"/>
          <c:extLst>
            <c:ext xmlns:c16="http://schemas.microsoft.com/office/drawing/2014/chart" uri="{C3380CC4-5D6E-409C-BE32-E72D297353CC}">
              <c16:uniqueId val="{0000000D-A09B-4C39-91C7-A27EE27E24A4}"/>
            </c:ext>
          </c:extLst>
        </c:ser>
        <c:ser>
          <c:idx val="14"/>
          <c:order val="14"/>
          <c:tx>
            <c:strRef>
              <c:f>Sheet1!$F$17</c:f>
              <c:strCache>
                <c:ptCount val="1"/>
                <c:pt idx="0">
                  <c:v>Big Ben</c:v>
                </c:pt>
              </c:strCache>
            </c:strRef>
          </c:tx>
          <c:spPr>
            <a:ln w="19050" cap="rnd">
              <a:solidFill>
                <a:schemeClr val="accent3">
                  <a:lumMod val="80000"/>
                  <a:lumOff val="20000"/>
                </a:schemeClr>
              </a:solid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Sheet1!$H$17:$AV$17</c:f>
              <c:numCache>
                <c:formatCode>General</c:formatCode>
                <c:ptCount val="41"/>
                <c:pt idx="0">
                  <c:v>29.47</c:v>
                </c:pt>
                <c:pt idx="1">
                  <c:v>27.13</c:v>
                </c:pt>
                <c:pt idx="2">
                  <c:v>30.77</c:v>
                </c:pt>
                <c:pt idx="3">
                  <c:v>27.4</c:v>
                </c:pt>
                <c:pt idx="4">
                  <c:v>24.2</c:v>
                </c:pt>
                <c:pt idx="5">
                  <c:v>23.6</c:v>
                </c:pt>
                <c:pt idx="6">
                  <c:v>21.93</c:v>
                </c:pt>
                <c:pt idx="7">
                  <c:v>24.28</c:v>
                </c:pt>
                <c:pt idx="8">
                  <c:v>26.13</c:v>
                </c:pt>
                <c:pt idx="9">
                  <c:v>25.47</c:v>
                </c:pt>
                <c:pt idx="10">
                  <c:v>23.5</c:v>
                </c:pt>
                <c:pt idx="11">
                  <c:v>26.38</c:v>
                </c:pt>
                <c:pt idx="12">
                  <c:v>35.92</c:v>
                </c:pt>
                <c:pt idx="13">
                  <c:v>31.15</c:v>
                </c:pt>
                <c:pt idx="14">
                  <c:v>30.73</c:v>
                </c:pt>
                <c:pt idx="15">
                  <c:v>35.700000000000003</c:v>
                </c:pt>
                <c:pt idx="16">
                  <c:v>29.53</c:v>
                </c:pt>
                <c:pt idx="17">
                  <c:v>32.75</c:v>
                </c:pt>
                <c:pt idx="18">
                  <c:v>29.78</c:v>
                </c:pt>
                <c:pt idx="19">
                  <c:v>28.81</c:v>
                </c:pt>
                <c:pt idx="20">
                  <c:v>33</c:v>
                </c:pt>
                <c:pt idx="21">
                  <c:v>31.91</c:v>
                </c:pt>
                <c:pt idx="22">
                  <c:v>32.270000000000003</c:v>
                </c:pt>
                <c:pt idx="23">
                  <c:v>38.159999999999997</c:v>
                </c:pt>
                <c:pt idx="24">
                  <c:v>38.209999999999987</c:v>
                </c:pt>
                <c:pt idx="25">
                  <c:v>38.26</c:v>
                </c:pt>
                <c:pt idx="26">
                  <c:v>42.75</c:v>
                </c:pt>
                <c:pt idx="27">
                  <c:v>44.73</c:v>
                </c:pt>
                <c:pt idx="28">
                  <c:v>45.8</c:v>
                </c:pt>
                <c:pt idx="29">
                  <c:v>49.38</c:v>
                </c:pt>
                <c:pt idx="30">
                  <c:v>46.13</c:v>
                </c:pt>
                <c:pt idx="31">
                  <c:v>35.4</c:v>
                </c:pt>
                <c:pt idx="32">
                  <c:v>41.47</c:v>
                </c:pt>
                <c:pt idx="33">
                  <c:v>42.06</c:v>
                </c:pt>
                <c:pt idx="34">
                  <c:v>45.8</c:v>
                </c:pt>
                <c:pt idx="35">
                  <c:v>44.87</c:v>
                </c:pt>
                <c:pt idx="36">
                  <c:v>47.92</c:v>
                </c:pt>
                <c:pt idx="37">
                  <c:v>54.73</c:v>
                </c:pt>
                <c:pt idx="38">
                  <c:v>53.67</c:v>
                </c:pt>
                <c:pt idx="39">
                  <c:v>54.61</c:v>
                </c:pt>
                <c:pt idx="40">
                  <c:v>51.63</c:v>
                </c:pt>
              </c:numCache>
            </c:numRef>
          </c:yVal>
          <c:smooth val="1"/>
          <c:extLst>
            <c:ext xmlns:c16="http://schemas.microsoft.com/office/drawing/2014/chart" uri="{C3380CC4-5D6E-409C-BE32-E72D297353CC}">
              <c16:uniqueId val="{0000000E-A09B-4C39-91C7-A27EE27E24A4}"/>
            </c:ext>
          </c:extLst>
        </c:ser>
        <c:ser>
          <c:idx val="15"/>
          <c:order val="15"/>
          <c:tx>
            <c:strRef>
              <c:f>Sheet1!$F$18</c:f>
              <c:strCache>
                <c:ptCount val="1"/>
                <c:pt idx="0">
                  <c:v>Villa Savoye</c:v>
                </c:pt>
              </c:strCache>
            </c:strRef>
          </c:tx>
          <c:spPr>
            <a:ln w="19050" cap="rnd">
              <a:solidFill>
                <a:schemeClr val="accent4">
                  <a:lumMod val="80000"/>
                  <a:lumOff val="20000"/>
                </a:schemeClr>
              </a:solid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Sheet1!$H$18:$AV$18</c:f>
              <c:numCache>
                <c:formatCode>General</c:formatCode>
                <c:ptCount val="41"/>
                <c:pt idx="0">
                  <c:v>61.94</c:v>
                </c:pt>
                <c:pt idx="1">
                  <c:v>71.92</c:v>
                </c:pt>
                <c:pt idx="2">
                  <c:v>70.7</c:v>
                </c:pt>
                <c:pt idx="3">
                  <c:v>73.599999999999994</c:v>
                </c:pt>
                <c:pt idx="4">
                  <c:v>68.87</c:v>
                </c:pt>
                <c:pt idx="5">
                  <c:v>72</c:v>
                </c:pt>
                <c:pt idx="6">
                  <c:v>72.13</c:v>
                </c:pt>
                <c:pt idx="7">
                  <c:v>75.33</c:v>
                </c:pt>
                <c:pt idx="8">
                  <c:v>82.4</c:v>
                </c:pt>
                <c:pt idx="9">
                  <c:v>83.8</c:v>
                </c:pt>
                <c:pt idx="10">
                  <c:v>89.87</c:v>
                </c:pt>
                <c:pt idx="11">
                  <c:v>83.37</c:v>
                </c:pt>
                <c:pt idx="12">
                  <c:v>87.67</c:v>
                </c:pt>
                <c:pt idx="13">
                  <c:v>81.72</c:v>
                </c:pt>
                <c:pt idx="14">
                  <c:v>81.400000000000006</c:v>
                </c:pt>
                <c:pt idx="15">
                  <c:v>91.28</c:v>
                </c:pt>
                <c:pt idx="16">
                  <c:v>86.53</c:v>
                </c:pt>
                <c:pt idx="17">
                  <c:v>85.88</c:v>
                </c:pt>
                <c:pt idx="18">
                  <c:v>93.65</c:v>
                </c:pt>
                <c:pt idx="19">
                  <c:v>88.63</c:v>
                </c:pt>
                <c:pt idx="20">
                  <c:v>101.44</c:v>
                </c:pt>
                <c:pt idx="21">
                  <c:v>94.07</c:v>
                </c:pt>
                <c:pt idx="22">
                  <c:v>93.07</c:v>
                </c:pt>
                <c:pt idx="23">
                  <c:v>105.12</c:v>
                </c:pt>
                <c:pt idx="24">
                  <c:v>103.43</c:v>
                </c:pt>
                <c:pt idx="25">
                  <c:v>101.74</c:v>
                </c:pt>
                <c:pt idx="26">
                  <c:v>91.73</c:v>
                </c:pt>
                <c:pt idx="27">
                  <c:v>86.27</c:v>
                </c:pt>
                <c:pt idx="28">
                  <c:v>93.22</c:v>
                </c:pt>
                <c:pt idx="29">
                  <c:v>100.67</c:v>
                </c:pt>
                <c:pt idx="30">
                  <c:v>91.2</c:v>
                </c:pt>
                <c:pt idx="31">
                  <c:v>100.27</c:v>
                </c:pt>
                <c:pt idx="32">
                  <c:v>97.87</c:v>
                </c:pt>
                <c:pt idx="33">
                  <c:v>98.73</c:v>
                </c:pt>
                <c:pt idx="34">
                  <c:v>106</c:v>
                </c:pt>
                <c:pt idx="35">
                  <c:v>95.73</c:v>
                </c:pt>
                <c:pt idx="36">
                  <c:v>97.4</c:v>
                </c:pt>
                <c:pt idx="37">
                  <c:v>98.53</c:v>
                </c:pt>
                <c:pt idx="38">
                  <c:v>100.87</c:v>
                </c:pt>
                <c:pt idx="39">
                  <c:v>115.67</c:v>
                </c:pt>
                <c:pt idx="40">
                  <c:v>124.53</c:v>
                </c:pt>
              </c:numCache>
            </c:numRef>
          </c:yVal>
          <c:smooth val="1"/>
          <c:extLst xmlns:c15="http://schemas.microsoft.com/office/drawing/2012/chart">
            <c:ext xmlns:c16="http://schemas.microsoft.com/office/drawing/2014/chart" uri="{C3380CC4-5D6E-409C-BE32-E72D297353CC}">
              <c16:uniqueId val="{0000000F-A09B-4C39-91C7-A27EE27E24A4}"/>
            </c:ext>
          </c:extLst>
        </c:ser>
        <c:ser>
          <c:idx val="16"/>
          <c:order val="16"/>
          <c:tx>
            <c:strRef>
              <c:f>Sheet1!$F$19</c:f>
              <c:strCache>
                <c:ptCount val="1"/>
                <c:pt idx="0">
                  <c:v>Sungnyemun</c:v>
                </c:pt>
              </c:strCache>
            </c:strRef>
          </c:tx>
          <c:spPr>
            <a:ln w="19050" cap="rnd">
              <a:solidFill>
                <a:schemeClr val="accent5">
                  <a:lumMod val="80000"/>
                  <a:lumOff val="20000"/>
                </a:schemeClr>
              </a:solid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Sheet1!$H$19:$AV$19</c:f>
              <c:numCache>
                <c:formatCode>General</c:formatCode>
                <c:ptCount val="41"/>
                <c:pt idx="0">
                  <c:v>228.13</c:v>
                </c:pt>
                <c:pt idx="1">
                  <c:v>240.4</c:v>
                </c:pt>
                <c:pt idx="2">
                  <c:v>270.93</c:v>
                </c:pt>
                <c:pt idx="3">
                  <c:v>278.87</c:v>
                </c:pt>
                <c:pt idx="4">
                  <c:v>276.52999999999997</c:v>
                </c:pt>
                <c:pt idx="5">
                  <c:v>276.52999999999997</c:v>
                </c:pt>
                <c:pt idx="6">
                  <c:v>276.52999999999997</c:v>
                </c:pt>
                <c:pt idx="7">
                  <c:v>278.07</c:v>
                </c:pt>
                <c:pt idx="8">
                  <c:v>281.39999999999998</c:v>
                </c:pt>
                <c:pt idx="9">
                  <c:v>332.73</c:v>
                </c:pt>
                <c:pt idx="10">
                  <c:v>343.13</c:v>
                </c:pt>
                <c:pt idx="11">
                  <c:v>266.93</c:v>
                </c:pt>
                <c:pt idx="12">
                  <c:v>229.6</c:v>
                </c:pt>
                <c:pt idx="13">
                  <c:v>224.07</c:v>
                </c:pt>
                <c:pt idx="14">
                  <c:v>232</c:v>
                </c:pt>
                <c:pt idx="15">
                  <c:v>232</c:v>
                </c:pt>
                <c:pt idx="16">
                  <c:v>242.4</c:v>
                </c:pt>
                <c:pt idx="17">
                  <c:v>247.87</c:v>
                </c:pt>
                <c:pt idx="18">
                  <c:v>241.87</c:v>
                </c:pt>
                <c:pt idx="19">
                  <c:v>239.13</c:v>
                </c:pt>
                <c:pt idx="20">
                  <c:v>232.27</c:v>
                </c:pt>
                <c:pt idx="21">
                  <c:v>244.73</c:v>
                </c:pt>
                <c:pt idx="22">
                  <c:v>226.2</c:v>
                </c:pt>
                <c:pt idx="23">
                  <c:v>226.8</c:v>
                </c:pt>
                <c:pt idx="24">
                  <c:v>236.66499999999999</c:v>
                </c:pt>
                <c:pt idx="25">
                  <c:v>246.53</c:v>
                </c:pt>
                <c:pt idx="26">
                  <c:v>249.4</c:v>
                </c:pt>
                <c:pt idx="27">
                  <c:v>246.6</c:v>
                </c:pt>
                <c:pt idx="28">
                  <c:v>252.73</c:v>
                </c:pt>
                <c:pt idx="29">
                  <c:v>252.33</c:v>
                </c:pt>
                <c:pt idx="30">
                  <c:v>253.07</c:v>
                </c:pt>
                <c:pt idx="31">
                  <c:v>279.07</c:v>
                </c:pt>
                <c:pt idx="32">
                  <c:v>276.33</c:v>
                </c:pt>
                <c:pt idx="33">
                  <c:v>262.33</c:v>
                </c:pt>
                <c:pt idx="34">
                  <c:v>253.33</c:v>
                </c:pt>
                <c:pt idx="35">
                  <c:v>235.87</c:v>
                </c:pt>
                <c:pt idx="36">
                  <c:v>215</c:v>
                </c:pt>
                <c:pt idx="37">
                  <c:v>213.67</c:v>
                </c:pt>
                <c:pt idx="38">
                  <c:v>216.2</c:v>
                </c:pt>
                <c:pt idx="39">
                  <c:v>205.53</c:v>
                </c:pt>
                <c:pt idx="40">
                  <c:v>236.53</c:v>
                </c:pt>
              </c:numCache>
            </c:numRef>
          </c:yVal>
          <c:smooth val="1"/>
          <c:extLst xmlns:c15="http://schemas.microsoft.com/office/drawing/2012/chart">
            <c:ext xmlns:c16="http://schemas.microsoft.com/office/drawing/2014/chart" uri="{C3380CC4-5D6E-409C-BE32-E72D297353CC}">
              <c16:uniqueId val="{00000010-A09B-4C39-91C7-A27EE27E24A4}"/>
            </c:ext>
          </c:extLst>
        </c:ser>
        <c:ser>
          <c:idx val="17"/>
          <c:order val="17"/>
          <c:tx>
            <c:strRef>
              <c:f>Sheet1!$F$20</c:f>
              <c:strCache>
                <c:ptCount val="1"/>
                <c:pt idx="0">
                  <c:v>The Leaning Tower of Pisa</c:v>
                </c:pt>
              </c:strCache>
            </c:strRef>
          </c:tx>
          <c:spPr>
            <a:ln w="19050" cap="rnd">
              <a:solidFill>
                <a:schemeClr val="accent6">
                  <a:lumMod val="80000"/>
                  <a:lumOff val="20000"/>
                </a:schemeClr>
              </a:solid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Sheet1!$H$20:$AV$20</c:f>
              <c:numCache>
                <c:formatCode>General</c:formatCode>
                <c:ptCount val="41"/>
                <c:pt idx="0">
                  <c:v>33.11</c:v>
                </c:pt>
                <c:pt idx="1">
                  <c:v>36.6</c:v>
                </c:pt>
                <c:pt idx="2">
                  <c:v>32.130000000000003</c:v>
                </c:pt>
                <c:pt idx="3">
                  <c:v>34.200000000000003</c:v>
                </c:pt>
                <c:pt idx="4">
                  <c:v>33.93</c:v>
                </c:pt>
                <c:pt idx="5">
                  <c:v>35.130000000000003</c:v>
                </c:pt>
                <c:pt idx="6">
                  <c:v>36</c:v>
                </c:pt>
                <c:pt idx="7">
                  <c:v>37.130000000000003</c:v>
                </c:pt>
                <c:pt idx="8">
                  <c:v>41.93</c:v>
                </c:pt>
                <c:pt idx="9">
                  <c:v>38.799999999999997</c:v>
                </c:pt>
                <c:pt idx="10">
                  <c:v>35.200000000000003</c:v>
                </c:pt>
                <c:pt idx="11">
                  <c:v>36.200000000000003</c:v>
                </c:pt>
                <c:pt idx="12">
                  <c:v>43.52</c:v>
                </c:pt>
                <c:pt idx="13">
                  <c:v>46.53</c:v>
                </c:pt>
                <c:pt idx="14">
                  <c:v>43.33</c:v>
                </c:pt>
                <c:pt idx="15">
                  <c:v>46.33</c:v>
                </c:pt>
                <c:pt idx="16">
                  <c:v>40.53</c:v>
                </c:pt>
                <c:pt idx="17">
                  <c:v>43</c:v>
                </c:pt>
                <c:pt idx="18">
                  <c:v>44.4</c:v>
                </c:pt>
                <c:pt idx="19">
                  <c:v>46.93</c:v>
                </c:pt>
                <c:pt idx="20">
                  <c:v>50.73</c:v>
                </c:pt>
                <c:pt idx="21">
                  <c:v>55.13</c:v>
                </c:pt>
                <c:pt idx="22">
                  <c:v>57.53</c:v>
                </c:pt>
                <c:pt idx="23">
                  <c:v>56.88</c:v>
                </c:pt>
                <c:pt idx="24">
                  <c:v>58.975000000000001</c:v>
                </c:pt>
                <c:pt idx="25">
                  <c:v>61.07</c:v>
                </c:pt>
                <c:pt idx="26">
                  <c:v>61</c:v>
                </c:pt>
                <c:pt idx="27">
                  <c:v>63.7</c:v>
                </c:pt>
                <c:pt idx="28">
                  <c:v>62.33</c:v>
                </c:pt>
                <c:pt idx="29">
                  <c:v>64.400000000000006</c:v>
                </c:pt>
                <c:pt idx="30">
                  <c:v>65.599999999999994</c:v>
                </c:pt>
                <c:pt idx="31">
                  <c:v>70.27</c:v>
                </c:pt>
                <c:pt idx="32">
                  <c:v>74.67</c:v>
                </c:pt>
                <c:pt idx="33">
                  <c:v>59.67</c:v>
                </c:pt>
                <c:pt idx="34">
                  <c:v>66.400000000000006</c:v>
                </c:pt>
                <c:pt idx="35">
                  <c:v>74.13</c:v>
                </c:pt>
                <c:pt idx="36">
                  <c:v>72</c:v>
                </c:pt>
                <c:pt idx="37">
                  <c:v>72</c:v>
                </c:pt>
                <c:pt idx="38">
                  <c:v>60.73</c:v>
                </c:pt>
                <c:pt idx="39">
                  <c:v>65.2</c:v>
                </c:pt>
                <c:pt idx="40">
                  <c:v>68.13</c:v>
                </c:pt>
              </c:numCache>
            </c:numRef>
          </c:yVal>
          <c:smooth val="1"/>
          <c:extLst xmlns:c15="http://schemas.microsoft.com/office/drawing/2012/chart">
            <c:ext xmlns:c16="http://schemas.microsoft.com/office/drawing/2014/chart" uri="{C3380CC4-5D6E-409C-BE32-E72D297353CC}">
              <c16:uniqueId val="{00000011-A09B-4C39-91C7-A27EE27E24A4}"/>
            </c:ext>
          </c:extLst>
        </c:ser>
        <c:ser>
          <c:idx val="18"/>
          <c:order val="18"/>
          <c:tx>
            <c:strRef>
              <c:f>Sheet1!$F$21</c:f>
              <c:strCache>
                <c:ptCount val="1"/>
                <c:pt idx="0">
                  <c:v>United Nations Headquarters</c:v>
                </c:pt>
              </c:strCache>
            </c:strRef>
          </c:tx>
          <c:spPr>
            <a:ln w="19050" cap="rnd">
              <a:solidFill>
                <a:schemeClr val="accent1">
                  <a:lumMod val="80000"/>
                </a:schemeClr>
              </a:solidFill>
              <a:round/>
            </a:ln>
            <a:effectLst/>
          </c:spPr>
          <c:marker>
            <c:symbol val="circle"/>
            <c:size val="5"/>
            <c:spPr>
              <a:solidFill>
                <a:schemeClr val="accent1">
                  <a:lumMod val="80000"/>
                </a:schemeClr>
              </a:solidFill>
              <a:ln w="9525">
                <a:solidFill>
                  <a:schemeClr val="accent1">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Sheet1!$H$21:$AV$21</c:f>
              <c:numCache>
                <c:formatCode>General</c:formatCode>
                <c:ptCount val="41"/>
                <c:pt idx="0">
                  <c:v>50.73</c:v>
                </c:pt>
                <c:pt idx="1">
                  <c:v>47.72</c:v>
                </c:pt>
                <c:pt idx="2">
                  <c:v>48.88</c:v>
                </c:pt>
                <c:pt idx="3">
                  <c:v>50</c:v>
                </c:pt>
                <c:pt idx="4">
                  <c:v>48.87</c:v>
                </c:pt>
                <c:pt idx="5">
                  <c:v>50.8</c:v>
                </c:pt>
                <c:pt idx="6">
                  <c:v>51.47</c:v>
                </c:pt>
                <c:pt idx="7">
                  <c:v>51.93</c:v>
                </c:pt>
                <c:pt idx="8">
                  <c:v>56.27</c:v>
                </c:pt>
                <c:pt idx="9">
                  <c:v>62.53</c:v>
                </c:pt>
                <c:pt idx="10">
                  <c:v>58.73</c:v>
                </c:pt>
                <c:pt idx="11">
                  <c:v>65.150000000000006</c:v>
                </c:pt>
                <c:pt idx="12">
                  <c:v>57.04</c:v>
                </c:pt>
                <c:pt idx="13">
                  <c:v>64.739999999999995</c:v>
                </c:pt>
                <c:pt idx="14">
                  <c:v>63.11</c:v>
                </c:pt>
                <c:pt idx="15">
                  <c:v>58.53</c:v>
                </c:pt>
                <c:pt idx="16">
                  <c:v>62.13</c:v>
                </c:pt>
                <c:pt idx="17">
                  <c:v>61.13</c:v>
                </c:pt>
                <c:pt idx="18">
                  <c:v>66.400000000000006</c:v>
                </c:pt>
                <c:pt idx="19">
                  <c:v>60</c:v>
                </c:pt>
                <c:pt idx="20">
                  <c:v>64</c:v>
                </c:pt>
                <c:pt idx="21">
                  <c:v>72.709999999999994</c:v>
                </c:pt>
                <c:pt idx="22">
                  <c:v>71.930000000000007</c:v>
                </c:pt>
                <c:pt idx="23">
                  <c:v>70.540000000000006</c:v>
                </c:pt>
                <c:pt idx="24">
                  <c:v>72.73</c:v>
                </c:pt>
                <c:pt idx="25">
                  <c:v>74.92</c:v>
                </c:pt>
                <c:pt idx="26">
                  <c:v>67.94</c:v>
                </c:pt>
                <c:pt idx="27">
                  <c:v>69.38</c:v>
                </c:pt>
                <c:pt idx="28">
                  <c:v>68.27</c:v>
                </c:pt>
                <c:pt idx="29">
                  <c:v>70.27</c:v>
                </c:pt>
                <c:pt idx="30">
                  <c:v>66</c:v>
                </c:pt>
                <c:pt idx="31">
                  <c:v>66.400000000000006</c:v>
                </c:pt>
                <c:pt idx="32">
                  <c:v>67.27</c:v>
                </c:pt>
                <c:pt idx="33">
                  <c:v>58.8</c:v>
                </c:pt>
                <c:pt idx="34">
                  <c:v>59.4</c:v>
                </c:pt>
                <c:pt idx="35">
                  <c:v>73.67</c:v>
                </c:pt>
                <c:pt idx="36">
                  <c:v>75.599999999999994</c:v>
                </c:pt>
                <c:pt idx="37">
                  <c:v>67.13</c:v>
                </c:pt>
                <c:pt idx="38">
                  <c:v>67.33</c:v>
                </c:pt>
                <c:pt idx="39">
                  <c:v>77.13</c:v>
                </c:pt>
                <c:pt idx="40">
                  <c:v>83.07</c:v>
                </c:pt>
              </c:numCache>
            </c:numRef>
          </c:yVal>
          <c:smooth val="1"/>
          <c:extLst xmlns:c15="http://schemas.microsoft.com/office/drawing/2012/chart">
            <c:ext xmlns:c16="http://schemas.microsoft.com/office/drawing/2014/chart" uri="{C3380CC4-5D6E-409C-BE32-E72D297353CC}">
              <c16:uniqueId val="{00000012-A09B-4C39-91C7-A27EE27E24A4}"/>
            </c:ext>
          </c:extLst>
        </c:ser>
        <c:ser>
          <c:idx val="20"/>
          <c:order val="19"/>
          <c:tx>
            <c:strRef>
              <c:f>Sheet1!$F$23</c:f>
              <c:strCache>
                <c:ptCount val="1"/>
                <c:pt idx="0">
                  <c:v>Architecture Studio</c:v>
                </c:pt>
              </c:strCache>
            </c:strRef>
          </c:tx>
          <c:spPr>
            <a:ln w="19050" cap="rnd">
              <a:solidFill>
                <a:schemeClr val="accent3">
                  <a:lumMod val="80000"/>
                </a:schemeClr>
              </a:solidFill>
              <a:round/>
            </a:ln>
            <a:effectLst/>
          </c:spPr>
          <c:marker>
            <c:symbol val="circle"/>
            <c:size val="5"/>
            <c:spPr>
              <a:solidFill>
                <a:schemeClr val="accent3">
                  <a:lumMod val="80000"/>
                </a:schemeClr>
              </a:solidFill>
              <a:ln w="9525">
                <a:solidFill>
                  <a:schemeClr val="accent3">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Sheet1!$H$23:$AV$23</c:f>
              <c:numCache>
                <c:formatCode>General</c:formatCode>
                <c:ptCount val="41"/>
                <c:pt idx="0">
                  <c:v>153.59</c:v>
                </c:pt>
                <c:pt idx="1">
                  <c:v>150.33000000000001</c:v>
                </c:pt>
                <c:pt idx="2">
                  <c:v>146.94999999999999</c:v>
                </c:pt>
                <c:pt idx="3">
                  <c:v>141.6</c:v>
                </c:pt>
                <c:pt idx="4">
                  <c:v>139.07</c:v>
                </c:pt>
                <c:pt idx="5">
                  <c:v>134.93</c:v>
                </c:pt>
                <c:pt idx="6">
                  <c:v>133.66999999999999</c:v>
                </c:pt>
                <c:pt idx="7">
                  <c:v>133.72</c:v>
                </c:pt>
                <c:pt idx="8">
                  <c:v>116</c:v>
                </c:pt>
                <c:pt idx="9">
                  <c:v>124.73</c:v>
                </c:pt>
                <c:pt idx="10">
                  <c:v>126.67</c:v>
                </c:pt>
                <c:pt idx="11">
                  <c:v>134.63</c:v>
                </c:pt>
                <c:pt idx="12">
                  <c:v>139.47</c:v>
                </c:pt>
                <c:pt idx="13">
                  <c:v>146.65</c:v>
                </c:pt>
                <c:pt idx="14">
                  <c:v>120.19</c:v>
                </c:pt>
                <c:pt idx="15">
                  <c:v>139.25</c:v>
                </c:pt>
                <c:pt idx="16">
                  <c:v>108.32</c:v>
                </c:pt>
                <c:pt idx="17">
                  <c:v>122</c:v>
                </c:pt>
                <c:pt idx="18">
                  <c:v>119.9</c:v>
                </c:pt>
                <c:pt idx="19">
                  <c:v>109.42</c:v>
                </c:pt>
                <c:pt idx="20">
                  <c:v>117.3</c:v>
                </c:pt>
                <c:pt idx="21">
                  <c:v>125.55</c:v>
                </c:pt>
                <c:pt idx="22">
                  <c:v>129.26</c:v>
                </c:pt>
                <c:pt idx="23">
                  <c:v>150.69</c:v>
                </c:pt>
                <c:pt idx="24">
                  <c:v>148.69999999999999</c:v>
                </c:pt>
                <c:pt idx="25">
                  <c:v>146.71</c:v>
                </c:pt>
                <c:pt idx="26">
                  <c:v>163.95</c:v>
                </c:pt>
                <c:pt idx="27">
                  <c:v>180.3</c:v>
                </c:pt>
                <c:pt idx="28">
                  <c:v>178.41</c:v>
                </c:pt>
                <c:pt idx="29">
                  <c:v>152.88</c:v>
                </c:pt>
                <c:pt idx="30">
                  <c:v>175.73</c:v>
                </c:pt>
                <c:pt idx="31">
                  <c:v>169.93</c:v>
                </c:pt>
                <c:pt idx="32">
                  <c:v>149.19</c:v>
                </c:pt>
                <c:pt idx="33">
                  <c:v>159.44</c:v>
                </c:pt>
                <c:pt idx="34">
                  <c:v>194.08</c:v>
                </c:pt>
                <c:pt idx="35">
                  <c:v>194.61</c:v>
                </c:pt>
                <c:pt idx="36">
                  <c:v>213.84</c:v>
                </c:pt>
                <c:pt idx="37">
                  <c:v>210.48</c:v>
                </c:pt>
                <c:pt idx="38">
                  <c:v>223.07</c:v>
                </c:pt>
                <c:pt idx="39">
                  <c:v>241.42</c:v>
                </c:pt>
                <c:pt idx="40">
                  <c:v>262.67</c:v>
                </c:pt>
              </c:numCache>
            </c:numRef>
          </c:yVal>
          <c:smooth val="1"/>
          <c:extLst xmlns:c15="http://schemas.microsoft.com/office/drawing/2012/chart">
            <c:ext xmlns:c16="http://schemas.microsoft.com/office/drawing/2014/chart" uri="{C3380CC4-5D6E-409C-BE32-E72D297353CC}">
              <c16:uniqueId val="{00000013-A09B-4C39-91C7-A27EE27E24A4}"/>
            </c:ext>
          </c:extLst>
        </c:ser>
        <c:ser>
          <c:idx val="21"/>
          <c:order val="20"/>
          <c:tx>
            <c:strRef>
              <c:f>Sheet1!$F$24</c:f>
              <c:strCache>
                <c:ptCount val="1"/>
                <c:pt idx="0">
                  <c:v>The Eiffel Tower</c:v>
                </c:pt>
              </c:strCache>
            </c:strRef>
          </c:tx>
          <c:spPr>
            <a:ln w="19050" cap="rnd">
              <a:solidFill>
                <a:schemeClr val="accent4">
                  <a:lumMod val="80000"/>
                </a:schemeClr>
              </a:solidFill>
              <a:round/>
            </a:ln>
            <a:effectLst/>
          </c:spPr>
          <c:marker>
            <c:symbol val="circle"/>
            <c:size val="5"/>
            <c:spPr>
              <a:solidFill>
                <a:schemeClr val="accent4">
                  <a:lumMod val="80000"/>
                </a:schemeClr>
              </a:solidFill>
              <a:ln w="9525">
                <a:solidFill>
                  <a:schemeClr val="accent4">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Sheet1!$H$24:$AV$24</c:f>
              <c:numCache>
                <c:formatCode>General</c:formatCode>
                <c:ptCount val="41"/>
                <c:pt idx="0">
                  <c:v>46.89</c:v>
                </c:pt>
                <c:pt idx="1">
                  <c:v>40.130000000000003</c:v>
                </c:pt>
                <c:pt idx="2">
                  <c:v>33.07</c:v>
                </c:pt>
                <c:pt idx="3">
                  <c:v>33.130000000000003</c:v>
                </c:pt>
                <c:pt idx="4">
                  <c:v>31.87</c:v>
                </c:pt>
                <c:pt idx="5">
                  <c:v>31.33</c:v>
                </c:pt>
                <c:pt idx="6">
                  <c:v>32.93</c:v>
                </c:pt>
                <c:pt idx="7">
                  <c:v>31.4</c:v>
                </c:pt>
                <c:pt idx="8">
                  <c:v>29.73</c:v>
                </c:pt>
                <c:pt idx="9">
                  <c:v>32</c:v>
                </c:pt>
                <c:pt idx="10">
                  <c:v>35.6</c:v>
                </c:pt>
                <c:pt idx="11">
                  <c:v>35.68</c:v>
                </c:pt>
                <c:pt idx="12">
                  <c:v>43.33</c:v>
                </c:pt>
                <c:pt idx="13">
                  <c:v>37.93</c:v>
                </c:pt>
                <c:pt idx="14">
                  <c:v>34.28</c:v>
                </c:pt>
                <c:pt idx="15">
                  <c:v>31.36</c:v>
                </c:pt>
                <c:pt idx="16">
                  <c:v>28.56</c:v>
                </c:pt>
                <c:pt idx="17">
                  <c:v>27.52</c:v>
                </c:pt>
                <c:pt idx="18">
                  <c:v>28.65</c:v>
                </c:pt>
                <c:pt idx="19">
                  <c:v>27.65</c:v>
                </c:pt>
                <c:pt idx="20">
                  <c:v>31.06</c:v>
                </c:pt>
                <c:pt idx="21">
                  <c:v>30.07</c:v>
                </c:pt>
                <c:pt idx="22">
                  <c:v>29.7</c:v>
                </c:pt>
                <c:pt idx="23">
                  <c:v>35.31</c:v>
                </c:pt>
                <c:pt idx="24">
                  <c:v>34.954999999999998</c:v>
                </c:pt>
                <c:pt idx="25">
                  <c:v>34.6</c:v>
                </c:pt>
                <c:pt idx="26">
                  <c:v>30.71</c:v>
                </c:pt>
                <c:pt idx="27">
                  <c:v>34.22</c:v>
                </c:pt>
                <c:pt idx="28">
                  <c:v>29.2</c:v>
                </c:pt>
                <c:pt idx="29">
                  <c:v>30.46</c:v>
                </c:pt>
                <c:pt idx="30">
                  <c:v>24.88</c:v>
                </c:pt>
                <c:pt idx="31">
                  <c:v>28.5</c:v>
                </c:pt>
                <c:pt idx="32">
                  <c:v>24.49</c:v>
                </c:pt>
                <c:pt idx="33">
                  <c:v>30</c:v>
                </c:pt>
                <c:pt idx="34">
                  <c:v>28</c:v>
                </c:pt>
                <c:pt idx="35">
                  <c:v>33.44</c:v>
                </c:pt>
                <c:pt idx="36">
                  <c:v>41.06</c:v>
                </c:pt>
                <c:pt idx="37">
                  <c:v>34.6</c:v>
                </c:pt>
                <c:pt idx="38">
                  <c:v>35.67</c:v>
                </c:pt>
                <c:pt idx="39">
                  <c:v>38.47</c:v>
                </c:pt>
                <c:pt idx="40">
                  <c:v>38.76</c:v>
                </c:pt>
              </c:numCache>
            </c:numRef>
          </c:yVal>
          <c:smooth val="1"/>
          <c:extLst>
            <c:ext xmlns:c16="http://schemas.microsoft.com/office/drawing/2014/chart" uri="{C3380CC4-5D6E-409C-BE32-E72D297353CC}">
              <c16:uniqueId val="{00000014-A09B-4C39-91C7-A27EE27E24A4}"/>
            </c:ext>
          </c:extLst>
        </c:ser>
        <c:ser>
          <c:idx val="22"/>
          <c:order val="21"/>
          <c:tx>
            <c:strRef>
              <c:f>Sheet1!$F$25</c:f>
              <c:strCache>
                <c:ptCount val="1"/>
                <c:pt idx="0">
                  <c:v>Trevi Fountain</c:v>
                </c:pt>
              </c:strCache>
            </c:strRef>
          </c:tx>
          <c:spPr>
            <a:ln w="19050" cap="rnd">
              <a:solidFill>
                <a:schemeClr val="accent5">
                  <a:lumMod val="80000"/>
                </a:schemeClr>
              </a:solidFill>
              <a:round/>
            </a:ln>
            <a:effectLst/>
          </c:spPr>
          <c:marker>
            <c:symbol val="circle"/>
            <c:size val="5"/>
            <c:spPr>
              <a:solidFill>
                <a:schemeClr val="accent5">
                  <a:lumMod val="80000"/>
                </a:schemeClr>
              </a:solidFill>
              <a:ln w="9525">
                <a:solidFill>
                  <a:schemeClr val="accent5">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Sheet1!$H$25:$AV$25</c:f>
              <c:numCache>
                <c:formatCode>General</c:formatCode>
                <c:ptCount val="41"/>
                <c:pt idx="0">
                  <c:v>55.09</c:v>
                </c:pt>
                <c:pt idx="1">
                  <c:v>47.56</c:v>
                </c:pt>
                <c:pt idx="2">
                  <c:v>40.380000000000003</c:v>
                </c:pt>
                <c:pt idx="3">
                  <c:v>43.07</c:v>
                </c:pt>
                <c:pt idx="4">
                  <c:v>41.87</c:v>
                </c:pt>
                <c:pt idx="5">
                  <c:v>39.729999999999997</c:v>
                </c:pt>
                <c:pt idx="6">
                  <c:v>40.799999999999997</c:v>
                </c:pt>
                <c:pt idx="7">
                  <c:v>42.8</c:v>
                </c:pt>
                <c:pt idx="8">
                  <c:v>44.8</c:v>
                </c:pt>
                <c:pt idx="9">
                  <c:v>37.799999999999997</c:v>
                </c:pt>
                <c:pt idx="10">
                  <c:v>38.4</c:v>
                </c:pt>
                <c:pt idx="11">
                  <c:v>40.89</c:v>
                </c:pt>
                <c:pt idx="12">
                  <c:v>52.18</c:v>
                </c:pt>
                <c:pt idx="13">
                  <c:v>56.53</c:v>
                </c:pt>
                <c:pt idx="14">
                  <c:v>58</c:v>
                </c:pt>
                <c:pt idx="15">
                  <c:v>60.73</c:v>
                </c:pt>
                <c:pt idx="16">
                  <c:v>60</c:v>
                </c:pt>
                <c:pt idx="17">
                  <c:v>65</c:v>
                </c:pt>
                <c:pt idx="18">
                  <c:v>63.73</c:v>
                </c:pt>
                <c:pt idx="19">
                  <c:v>61.36</c:v>
                </c:pt>
                <c:pt idx="20">
                  <c:v>71.31</c:v>
                </c:pt>
                <c:pt idx="21">
                  <c:v>76.03</c:v>
                </c:pt>
                <c:pt idx="22">
                  <c:v>70.239999999999995</c:v>
                </c:pt>
                <c:pt idx="23">
                  <c:v>83.83</c:v>
                </c:pt>
                <c:pt idx="24">
                  <c:v>86.375</c:v>
                </c:pt>
                <c:pt idx="25">
                  <c:v>88.92</c:v>
                </c:pt>
                <c:pt idx="26">
                  <c:v>97.63</c:v>
                </c:pt>
                <c:pt idx="27">
                  <c:v>95.1</c:v>
                </c:pt>
                <c:pt idx="28">
                  <c:v>93.22</c:v>
                </c:pt>
                <c:pt idx="29">
                  <c:v>99.53</c:v>
                </c:pt>
                <c:pt idx="30">
                  <c:v>91.9</c:v>
                </c:pt>
                <c:pt idx="31">
                  <c:v>96.45</c:v>
                </c:pt>
                <c:pt idx="32">
                  <c:v>87.35</c:v>
                </c:pt>
                <c:pt idx="33">
                  <c:v>85.67</c:v>
                </c:pt>
                <c:pt idx="34">
                  <c:v>88.92</c:v>
                </c:pt>
                <c:pt idx="35">
                  <c:v>103.47</c:v>
                </c:pt>
                <c:pt idx="36">
                  <c:v>114.22</c:v>
                </c:pt>
                <c:pt idx="37">
                  <c:v>123.67</c:v>
                </c:pt>
                <c:pt idx="38">
                  <c:v>108.47</c:v>
                </c:pt>
                <c:pt idx="39">
                  <c:v>118.07</c:v>
                </c:pt>
                <c:pt idx="40">
                  <c:v>119.53</c:v>
                </c:pt>
              </c:numCache>
            </c:numRef>
          </c:yVal>
          <c:smooth val="1"/>
          <c:extLst>
            <c:ext xmlns:c16="http://schemas.microsoft.com/office/drawing/2014/chart" uri="{C3380CC4-5D6E-409C-BE32-E72D297353CC}">
              <c16:uniqueId val="{00000015-A09B-4C39-91C7-A27EE27E24A4}"/>
            </c:ext>
          </c:extLst>
        </c:ser>
        <c:ser>
          <c:idx val="23"/>
          <c:order val="22"/>
          <c:tx>
            <c:strRef>
              <c:f>Sheet1!$F$26</c:f>
              <c:strCache>
                <c:ptCount val="1"/>
                <c:pt idx="0">
                  <c:v>Lincoln Memorial</c:v>
                </c:pt>
              </c:strCache>
            </c:strRef>
          </c:tx>
          <c:spPr>
            <a:ln w="19050" cap="rnd">
              <a:solidFill>
                <a:schemeClr val="accent6">
                  <a:lumMod val="80000"/>
                </a:schemeClr>
              </a:solidFill>
              <a:round/>
            </a:ln>
            <a:effectLst/>
          </c:spPr>
          <c:marker>
            <c:symbol val="circle"/>
            <c:size val="5"/>
            <c:spPr>
              <a:solidFill>
                <a:schemeClr val="accent6">
                  <a:lumMod val="80000"/>
                </a:schemeClr>
              </a:solidFill>
              <a:ln w="9525">
                <a:solidFill>
                  <a:schemeClr val="accent6">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Sheet1!$H$26:$AV$26</c:f>
              <c:numCache>
                <c:formatCode>General</c:formatCode>
                <c:ptCount val="41"/>
                <c:pt idx="0">
                  <c:v>40.06</c:v>
                </c:pt>
                <c:pt idx="1">
                  <c:v>37.67</c:v>
                </c:pt>
                <c:pt idx="2">
                  <c:v>31.13</c:v>
                </c:pt>
                <c:pt idx="3">
                  <c:v>30.73</c:v>
                </c:pt>
                <c:pt idx="4">
                  <c:v>29.4</c:v>
                </c:pt>
                <c:pt idx="5">
                  <c:v>27.67</c:v>
                </c:pt>
                <c:pt idx="6">
                  <c:v>27.4</c:v>
                </c:pt>
                <c:pt idx="7">
                  <c:v>29.27</c:v>
                </c:pt>
                <c:pt idx="8">
                  <c:v>28.73</c:v>
                </c:pt>
                <c:pt idx="9">
                  <c:v>27.8</c:v>
                </c:pt>
                <c:pt idx="10">
                  <c:v>37.869999999999997</c:v>
                </c:pt>
                <c:pt idx="11">
                  <c:v>39.6</c:v>
                </c:pt>
                <c:pt idx="12">
                  <c:v>47.42</c:v>
                </c:pt>
                <c:pt idx="13">
                  <c:v>50.72</c:v>
                </c:pt>
                <c:pt idx="14">
                  <c:v>53.53</c:v>
                </c:pt>
                <c:pt idx="15">
                  <c:v>55.06</c:v>
                </c:pt>
                <c:pt idx="16">
                  <c:v>56.37</c:v>
                </c:pt>
                <c:pt idx="17">
                  <c:v>56.13</c:v>
                </c:pt>
                <c:pt idx="18">
                  <c:v>60</c:v>
                </c:pt>
                <c:pt idx="19">
                  <c:v>56.8</c:v>
                </c:pt>
                <c:pt idx="20">
                  <c:v>56.67</c:v>
                </c:pt>
                <c:pt idx="21">
                  <c:v>61.06</c:v>
                </c:pt>
                <c:pt idx="22">
                  <c:v>57.07</c:v>
                </c:pt>
                <c:pt idx="23">
                  <c:v>65.38</c:v>
                </c:pt>
                <c:pt idx="24">
                  <c:v>65.35499999999999</c:v>
                </c:pt>
                <c:pt idx="25">
                  <c:v>65.33</c:v>
                </c:pt>
                <c:pt idx="26">
                  <c:v>72.78</c:v>
                </c:pt>
                <c:pt idx="27">
                  <c:v>79.47</c:v>
                </c:pt>
                <c:pt idx="28">
                  <c:v>75.2</c:v>
                </c:pt>
                <c:pt idx="29">
                  <c:v>71.2</c:v>
                </c:pt>
                <c:pt idx="30">
                  <c:v>73.8</c:v>
                </c:pt>
                <c:pt idx="31">
                  <c:v>71.13</c:v>
                </c:pt>
                <c:pt idx="32">
                  <c:v>68.930000000000007</c:v>
                </c:pt>
                <c:pt idx="33">
                  <c:v>48.47</c:v>
                </c:pt>
                <c:pt idx="34">
                  <c:v>75.06</c:v>
                </c:pt>
                <c:pt idx="35">
                  <c:v>74.89</c:v>
                </c:pt>
                <c:pt idx="36">
                  <c:v>95.93</c:v>
                </c:pt>
                <c:pt idx="37">
                  <c:v>99.67</c:v>
                </c:pt>
                <c:pt idx="38">
                  <c:v>102</c:v>
                </c:pt>
                <c:pt idx="39">
                  <c:v>100.4</c:v>
                </c:pt>
                <c:pt idx="40">
                  <c:v>94.8</c:v>
                </c:pt>
              </c:numCache>
            </c:numRef>
          </c:yVal>
          <c:smooth val="1"/>
          <c:extLst>
            <c:ext xmlns:c16="http://schemas.microsoft.com/office/drawing/2014/chart" uri="{C3380CC4-5D6E-409C-BE32-E72D297353CC}">
              <c16:uniqueId val="{00000016-A09B-4C39-91C7-A27EE27E24A4}"/>
            </c:ext>
          </c:extLst>
        </c:ser>
        <c:ser>
          <c:idx val="24"/>
          <c:order val="23"/>
          <c:tx>
            <c:strRef>
              <c:f>Sheet1!$F$27</c:f>
              <c:strCache>
                <c:ptCount val="1"/>
                <c:pt idx="0">
                  <c:v>Flatiron Building, New York</c:v>
                </c:pt>
              </c:strCache>
            </c:strRef>
          </c:tx>
          <c:spPr>
            <a:ln w="19050" cap="rnd">
              <a:solidFill>
                <a:schemeClr val="accent1">
                  <a:lumMod val="60000"/>
                  <a:lumOff val="40000"/>
                </a:schemeClr>
              </a:solid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Sheet1!$H$27:$AV$27</c:f>
              <c:numCache>
                <c:formatCode>General</c:formatCode>
                <c:ptCount val="41"/>
                <c:pt idx="0">
                  <c:v>31.67</c:v>
                </c:pt>
                <c:pt idx="1">
                  <c:v>31.67</c:v>
                </c:pt>
                <c:pt idx="2">
                  <c:v>32.67</c:v>
                </c:pt>
                <c:pt idx="3">
                  <c:v>32.799999999999997</c:v>
                </c:pt>
                <c:pt idx="4">
                  <c:v>32.799999999999997</c:v>
                </c:pt>
                <c:pt idx="5">
                  <c:v>33.270000000000003</c:v>
                </c:pt>
                <c:pt idx="6">
                  <c:v>33.53</c:v>
                </c:pt>
                <c:pt idx="7">
                  <c:v>33.4</c:v>
                </c:pt>
                <c:pt idx="8">
                  <c:v>35.33</c:v>
                </c:pt>
                <c:pt idx="9">
                  <c:v>35.33</c:v>
                </c:pt>
                <c:pt idx="10">
                  <c:v>35.33</c:v>
                </c:pt>
                <c:pt idx="11">
                  <c:v>35.200000000000003</c:v>
                </c:pt>
                <c:pt idx="12">
                  <c:v>31.6</c:v>
                </c:pt>
                <c:pt idx="13">
                  <c:v>32.799999999999997</c:v>
                </c:pt>
                <c:pt idx="14">
                  <c:v>32.33</c:v>
                </c:pt>
                <c:pt idx="15">
                  <c:v>32.33</c:v>
                </c:pt>
                <c:pt idx="16">
                  <c:v>32.33</c:v>
                </c:pt>
                <c:pt idx="17">
                  <c:v>32.33</c:v>
                </c:pt>
                <c:pt idx="18">
                  <c:v>34</c:v>
                </c:pt>
                <c:pt idx="19">
                  <c:v>35.4</c:v>
                </c:pt>
                <c:pt idx="20">
                  <c:v>36.07</c:v>
                </c:pt>
                <c:pt idx="21">
                  <c:v>36.07</c:v>
                </c:pt>
                <c:pt idx="22">
                  <c:v>36.07</c:v>
                </c:pt>
                <c:pt idx="23">
                  <c:v>36.07</c:v>
                </c:pt>
                <c:pt idx="24">
                  <c:v>38.47</c:v>
                </c:pt>
                <c:pt idx="25">
                  <c:v>40.869999999999997</c:v>
                </c:pt>
                <c:pt idx="26">
                  <c:v>45.47</c:v>
                </c:pt>
                <c:pt idx="27">
                  <c:v>50.8</c:v>
                </c:pt>
                <c:pt idx="28">
                  <c:v>49.33</c:v>
                </c:pt>
                <c:pt idx="29">
                  <c:v>52.13</c:v>
                </c:pt>
                <c:pt idx="30">
                  <c:v>52.13</c:v>
                </c:pt>
                <c:pt idx="31">
                  <c:v>52.13</c:v>
                </c:pt>
                <c:pt idx="32">
                  <c:v>52.13</c:v>
                </c:pt>
                <c:pt idx="33">
                  <c:v>52.13</c:v>
                </c:pt>
                <c:pt idx="34">
                  <c:v>52.13</c:v>
                </c:pt>
                <c:pt idx="35">
                  <c:v>54.87</c:v>
                </c:pt>
                <c:pt idx="36">
                  <c:v>55.2</c:v>
                </c:pt>
                <c:pt idx="37">
                  <c:v>55.87</c:v>
                </c:pt>
                <c:pt idx="38">
                  <c:v>55.87</c:v>
                </c:pt>
                <c:pt idx="39">
                  <c:v>55.87</c:v>
                </c:pt>
                <c:pt idx="40">
                  <c:v>59.53</c:v>
                </c:pt>
              </c:numCache>
            </c:numRef>
          </c:yVal>
          <c:smooth val="1"/>
          <c:extLst>
            <c:ext xmlns:c16="http://schemas.microsoft.com/office/drawing/2014/chart" uri="{C3380CC4-5D6E-409C-BE32-E72D297353CC}">
              <c16:uniqueId val="{00000017-A09B-4C39-91C7-A27EE27E24A4}"/>
            </c:ext>
          </c:extLst>
        </c:ser>
        <c:ser>
          <c:idx val="25"/>
          <c:order val="24"/>
          <c:tx>
            <c:strRef>
              <c:f>Sheet1!$F$28</c:f>
              <c:strCache>
                <c:ptCount val="1"/>
                <c:pt idx="0">
                  <c:v>Louvre</c:v>
                </c:pt>
              </c:strCache>
            </c:strRef>
          </c:tx>
          <c:spPr>
            <a:ln w="19050" cap="rnd">
              <a:solidFill>
                <a:schemeClr val="accent2">
                  <a:lumMod val="60000"/>
                  <a:lumOff val="40000"/>
                </a:schemeClr>
              </a:solid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Sheet1!$H$28:$AV$28</c:f>
              <c:numCache>
                <c:formatCode>General</c:formatCode>
                <c:ptCount val="41"/>
                <c:pt idx="0">
                  <c:v>55</c:v>
                </c:pt>
                <c:pt idx="1">
                  <c:v>53</c:v>
                </c:pt>
                <c:pt idx="2">
                  <c:v>49.27</c:v>
                </c:pt>
                <c:pt idx="3">
                  <c:v>47.8</c:v>
                </c:pt>
                <c:pt idx="4">
                  <c:v>46.6</c:v>
                </c:pt>
                <c:pt idx="5">
                  <c:v>45.53</c:v>
                </c:pt>
                <c:pt idx="6">
                  <c:v>45.67</c:v>
                </c:pt>
                <c:pt idx="7">
                  <c:v>43.8</c:v>
                </c:pt>
                <c:pt idx="8">
                  <c:v>43.67</c:v>
                </c:pt>
                <c:pt idx="9">
                  <c:v>44</c:v>
                </c:pt>
                <c:pt idx="10">
                  <c:v>42.33</c:v>
                </c:pt>
                <c:pt idx="11">
                  <c:v>44.03</c:v>
                </c:pt>
                <c:pt idx="12">
                  <c:v>47.97</c:v>
                </c:pt>
                <c:pt idx="13">
                  <c:v>44.36</c:v>
                </c:pt>
                <c:pt idx="14">
                  <c:v>43.69</c:v>
                </c:pt>
                <c:pt idx="15">
                  <c:v>50.36</c:v>
                </c:pt>
                <c:pt idx="16">
                  <c:v>53.73</c:v>
                </c:pt>
                <c:pt idx="17">
                  <c:v>43.07</c:v>
                </c:pt>
                <c:pt idx="18">
                  <c:v>48.53</c:v>
                </c:pt>
                <c:pt idx="19">
                  <c:v>43.4</c:v>
                </c:pt>
                <c:pt idx="20">
                  <c:v>47.5</c:v>
                </c:pt>
                <c:pt idx="21">
                  <c:v>39.869999999999997</c:v>
                </c:pt>
                <c:pt idx="22">
                  <c:v>48.7</c:v>
                </c:pt>
                <c:pt idx="23">
                  <c:v>53</c:v>
                </c:pt>
                <c:pt idx="24">
                  <c:v>59.05</c:v>
                </c:pt>
                <c:pt idx="25">
                  <c:v>65.099999999999994</c:v>
                </c:pt>
                <c:pt idx="26">
                  <c:v>68.94</c:v>
                </c:pt>
                <c:pt idx="27">
                  <c:v>61.94</c:v>
                </c:pt>
                <c:pt idx="28">
                  <c:v>68.069999999999993</c:v>
                </c:pt>
                <c:pt idx="29">
                  <c:v>70.069999999999993</c:v>
                </c:pt>
                <c:pt idx="30">
                  <c:v>61.11</c:v>
                </c:pt>
                <c:pt idx="31">
                  <c:v>66.5</c:v>
                </c:pt>
                <c:pt idx="32">
                  <c:v>63.12</c:v>
                </c:pt>
                <c:pt idx="33">
                  <c:v>69.05</c:v>
                </c:pt>
                <c:pt idx="34">
                  <c:v>64.2</c:v>
                </c:pt>
                <c:pt idx="35">
                  <c:v>75.180000000000007</c:v>
                </c:pt>
                <c:pt idx="36">
                  <c:v>78.86</c:v>
                </c:pt>
                <c:pt idx="37">
                  <c:v>72.13</c:v>
                </c:pt>
                <c:pt idx="38">
                  <c:v>61.07</c:v>
                </c:pt>
                <c:pt idx="39">
                  <c:v>69.849999999999994</c:v>
                </c:pt>
                <c:pt idx="40">
                  <c:v>72.75</c:v>
                </c:pt>
              </c:numCache>
            </c:numRef>
          </c:yVal>
          <c:smooth val="1"/>
          <c:extLst xmlns:c15="http://schemas.microsoft.com/office/drawing/2012/chart">
            <c:ext xmlns:c16="http://schemas.microsoft.com/office/drawing/2014/chart" uri="{C3380CC4-5D6E-409C-BE32-E72D297353CC}">
              <c16:uniqueId val="{00000018-A09B-4C39-91C7-A27EE27E24A4}"/>
            </c:ext>
          </c:extLst>
        </c:ser>
        <c:ser>
          <c:idx val="26"/>
          <c:order val="25"/>
          <c:tx>
            <c:strRef>
              <c:f>Sheet1!$F$29</c:f>
              <c:strCache>
                <c:ptCount val="1"/>
                <c:pt idx="0">
                  <c:v>Venice</c:v>
                </c:pt>
              </c:strCache>
            </c:strRef>
          </c:tx>
          <c:spPr>
            <a:ln w="19050" cap="rnd">
              <a:solidFill>
                <a:schemeClr val="accent3">
                  <a:lumMod val="60000"/>
                  <a:lumOff val="40000"/>
                </a:schemeClr>
              </a:solid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Sheet1!$H$29:$AV$29</c:f>
              <c:numCache>
                <c:formatCode>General</c:formatCode>
                <c:ptCount val="41"/>
                <c:pt idx="0">
                  <c:v>45</c:v>
                </c:pt>
                <c:pt idx="1">
                  <c:v>33.729999999999997</c:v>
                </c:pt>
                <c:pt idx="2">
                  <c:v>31.07</c:v>
                </c:pt>
                <c:pt idx="3">
                  <c:v>30.67</c:v>
                </c:pt>
                <c:pt idx="4">
                  <c:v>29.2</c:v>
                </c:pt>
                <c:pt idx="5">
                  <c:v>27.07</c:v>
                </c:pt>
                <c:pt idx="6">
                  <c:v>25.33</c:v>
                </c:pt>
                <c:pt idx="7">
                  <c:v>24.8</c:v>
                </c:pt>
                <c:pt idx="8">
                  <c:v>24.33</c:v>
                </c:pt>
                <c:pt idx="9">
                  <c:v>22</c:v>
                </c:pt>
                <c:pt idx="10">
                  <c:v>23.73</c:v>
                </c:pt>
                <c:pt idx="11">
                  <c:v>22.36</c:v>
                </c:pt>
                <c:pt idx="12">
                  <c:v>27.97</c:v>
                </c:pt>
                <c:pt idx="13">
                  <c:v>25.95</c:v>
                </c:pt>
                <c:pt idx="14">
                  <c:v>22.53</c:v>
                </c:pt>
                <c:pt idx="15">
                  <c:v>26.27</c:v>
                </c:pt>
                <c:pt idx="16">
                  <c:v>26.8</c:v>
                </c:pt>
                <c:pt idx="17">
                  <c:v>22.6</c:v>
                </c:pt>
                <c:pt idx="18">
                  <c:v>20.73</c:v>
                </c:pt>
                <c:pt idx="19">
                  <c:v>21.45</c:v>
                </c:pt>
                <c:pt idx="20">
                  <c:v>23.88</c:v>
                </c:pt>
                <c:pt idx="21">
                  <c:v>23.6</c:v>
                </c:pt>
                <c:pt idx="22">
                  <c:v>24.47</c:v>
                </c:pt>
                <c:pt idx="23">
                  <c:v>27.05</c:v>
                </c:pt>
                <c:pt idx="24">
                  <c:v>35.26</c:v>
                </c:pt>
                <c:pt idx="25">
                  <c:v>43.47</c:v>
                </c:pt>
                <c:pt idx="26">
                  <c:v>36.83</c:v>
                </c:pt>
                <c:pt idx="27">
                  <c:v>42.8</c:v>
                </c:pt>
                <c:pt idx="28">
                  <c:v>44.73</c:v>
                </c:pt>
                <c:pt idx="29">
                  <c:v>42.33</c:v>
                </c:pt>
                <c:pt idx="30">
                  <c:v>42.27</c:v>
                </c:pt>
                <c:pt idx="31">
                  <c:v>37.869999999999997</c:v>
                </c:pt>
                <c:pt idx="32">
                  <c:v>38.270000000000003</c:v>
                </c:pt>
                <c:pt idx="33">
                  <c:v>38.47</c:v>
                </c:pt>
                <c:pt idx="34">
                  <c:v>39.67</c:v>
                </c:pt>
                <c:pt idx="35">
                  <c:v>48.2</c:v>
                </c:pt>
                <c:pt idx="36">
                  <c:v>57.1</c:v>
                </c:pt>
                <c:pt idx="37">
                  <c:v>58.47</c:v>
                </c:pt>
                <c:pt idx="38">
                  <c:v>68.87</c:v>
                </c:pt>
                <c:pt idx="39">
                  <c:v>68.069999999999993</c:v>
                </c:pt>
                <c:pt idx="40">
                  <c:v>55.73</c:v>
                </c:pt>
              </c:numCache>
            </c:numRef>
          </c:yVal>
          <c:smooth val="1"/>
          <c:extLst xmlns:c15="http://schemas.microsoft.com/office/drawing/2012/chart">
            <c:ext xmlns:c16="http://schemas.microsoft.com/office/drawing/2014/chart" uri="{C3380CC4-5D6E-409C-BE32-E72D297353CC}">
              <c16:uniqueId val="{00000019-A09B-4C39-91C7-A27EE27E24A4}"/>
            </c:ext>
          </c:extLst>
        </c:ser>
        <c:ser>
          <c:idx val="27"/>
          <c:order val="26"/>
          <c:tx>
            <c:strRef>
              <c:f>Sheet1!$F$30</c:f>
              <c:strCache>
                <c:ptCount val="1"/>
                <c:pt idx="0">
                  <c:v>Berlin</c:v>
                </c:pt>
              </c:strCache>
            </c:strRef>
          </c:tx>
          <c:spPr>
            <a:ln w="19050" cap="rnd">
              <a:solidFill>
                <a:schemeClr val="accent4">
                  <a:lumMod val="60000"/>
                  <a:lumOff val="40000"/>
                </a:schemeClr>
              </a:solid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Sheet1!$H$30:$AV$30</c:f>
              <c:numCache>
                <c:formatCode>General</c:formatCode>
                <c:ptCount val="41"/>
                <c:pt idx="2">
                  <c:v>60</c:v>
                </c:pt>
                <c:pt idx="3">
                  <c:v>33.5</c:v>
                </c:pt>
                <c:pt idx="4">
                  <c:v>33.5</c:v>
                </c:pt>
                <c:pt idx="5">
                  <c:v>33.5</c:v>
                </c:pt>
                <c:pt idx="6">
                  <c:v>32.78</c:v>
                </c:pt>
                <c:pt idx="7">
                  <c:v>29.6</c:v>
                </c:pt>
                <c:pt idx="8">
                  <c:v>24.47</c:v>
                </c:pt>
                <c:pt idx="9">
                  <c:v>23.07</c:v>
                </c:pt>
                <c:pt idx="10">
                  <c:v>21.87</c:v>
                </c:pt>
                <c:pt idx="11">
                  <c:v>22.07</c:v>
                </c:pt>
                <c:pt idx="12">
                  <c:v>23.13</c:v>
                </c:pt>
                <c:pt idx="13">
                  <c:v>25.47</c:v>
                </c:pt>
                <c:pt idx="14">
                  <c:v>25.73</c:v>
                </c:pt>
                <c:pt idx="15">
                  <c:v>25.73</c:v>
                </c:pt>
                <c:pt idx="16">
                  <c:v>26.87</c:v>
                </c:pt>
                <c:pt idx="17">
                  <c:v>27.14</c:v>
                </c:pt>
                <c:pt idx="18">
                  <c:v>25.93</c:v>
                </c:pt>
                <c:pt idx="19">
                  <c:v>22.33</c:v>
                </c:pt>
                <c:pt idx="20">
                  <c:v>23.4</c:v>
                </c:pt>
                <c:pt idx="21">
                  <c:v>23.4</c:v>
                </c:pt>
                <c:pt idx="22">
                  <c:v>24</c:v>
                </c:pt>
                <c:pt idx="23">
                  <c:v>23.07</c:v>
                </c:pt>
                <c:pt idx="24">
                  <c:v>31.17</c:v>
                </c:pt>
                <c:pt idx="25">
                  <c:v>39.270000000000003</c:v>
                </c:pt>
                <c:pt idx="26">
                  <c:v>40.93</c:v>
                </c:pt>
                <c:pt idx="27">
                  <c:v>42.67</c:v>
                </c:pt>
                <c:pt idx="28">
                  <c:v>42.67</c:v>
                </c:pt>
                <c:pt idx="29">
                  <c:v>42.73</c:v>
                </c:pt>
                <c:pt idx="30">
                  <c:v>42.4</c:v>
                </c:pt>
                <c:pt idx="31">
                  <c:v>42.4</c:v>
                </c:pt>
                <c:pt idx="32">
                  <c:v>42.4</c:v>
                </c:pt>
                <c:pt idx="33">
                  <c:v>42.13</c:v>
                </c:pt>
                <c:pt idx="34">
                  <c:v>43</c:v>
                </c:pt>
                <c:pt idx="35">
                  <c:v>44.88</c:v>
                </c:pt>
                <c:pt idx="36">
                  <c:v>52.8</c:v>
                </c:pt>
                <c:pt idx="37">
                  <c:v>57.8</c:v>
                </c:pt>
                <c:pt idx="38">
                  <c:v>60.47</c:v>
                </c:pt>
                <c:pt idx="39">
                  <c:v>59.07</c:v>
                </c:pt>
                <c:pt idx="40">
                  <c:v>56</c:v>
                </c:pt>
              </c:numCache>
            </c:numRef>
          </c:yVal>
          <c:smooth val="1"/>
          <c:extLst xmlns:c15="http://schemas.microsoft.com/office/drawing/2012/chart">
            <c:ext xmlns:c16="http://schemas.microsoft.com/office/drawing/2014/chart" uri="{C3380CC4-5D6E-409C-BE32-E72D297353CC}">
              <c16:uniqueId val="{0000001A-A09B-4C39-91C7-A27EE27E24A4}"/>
            </c:ext>
          </c:extLst>
        </c:ser>
        <c:ser>
          <c:idx val="28"/>
          <c:order val="27"/>
          <c:tx>
            <c:strRef>
              <c:f>Sheet1!$F$31</c:f>
              <c:strCache>
                <c:ptCount val="1"/>
                <c:pt idx="0">
                  <c:v>UK landmark</c:v>
                </c:pt>
              </c:strCache>
            </c:strRef>
          </c:tx>
          <c:spPr>
            <a:ln w="19050" cap="rnd">
              <a:solidFill>
                <a:schemeClr val="accent5">
                  <a:lumMod val="60000"/>
                  <a:lumOff val="40000"/>
                </a:schemeClr>
              </a:solid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Sheet1!$H$31:$AV$31</c:f>
              <c:numCache>
                <c:formatCode>General</c:formatCode>
                <c:ptCount val="41"/>
                <c:pt idx="8">
                  <c:v>90</c:v>
                </c:pt>
                <c:pt idx="9">
                  <c:v>60</c:v>
                </c:pt>
                <c:pt idx="10">
                  <c:v>49.5</c:v>
                </c:pt>
                <c:pt idx="11">
                  <c:v>46.6</c:v>
                </c:pt>
                <c:pt idx="12">
                  <c:v>52.52</c:v>
                </c:pt>
                <c:pt idx="13">
                  <c:v>45.71</c:v>
                </c:pt>
                <c:pt idx="14">
                  <c:v>45.71</c:v>
                </c:pt>
                <c:pt idx="15">
                  <c:v>45.32</c:v>
                </c:pt>
                <c:pt idx="16">
                  <c:v>45.09</c:v>
                </c:pt>
                <c:pt idx="17">
                  <c:v>45.94</c:v>
                </c:pt>
                <c:pt idx="18">
                  <c:v>44.61</c:v>
                </c:pt>
                <c:pt idx="19">
                  <c:v>45.4</c:v>
                </c:pt>
                <c:pt idx="20">
                  <c:v>45.44</c:v>
                </c:pt>
                <c:pt idx="21">
                  <c:v>42.85</c:v>
                </c:pt>
                <c:pt idx="22">
                  <c:v>44.39</c:v>
                </c:pt>
                <c:pt idx="23">
                  <c:v>46.03</c:v>
                </c:pt>
                <c:pt idx="24">
                  <c:v>46.744999999999997</c:v>
                </c:pt>
                <c:pt idx="25">
                  <c:v>47.46</c:v>
                </c:pt>
                <c:pt idx="26">
                  <c:v>44.79</c:v>
                </c:pt>
                <c:pt idx="27">
                  <c:v>44.38</c:v>
                </c:pt>
                <c:pt idx="28">
                  <c:v>40.39</c:v>
                </c:pt>
                <c:pt idx="29">
                  <c:v>40.58</c:v>
                </c:pt>
                <c:pt idx="30">
                  <c:v>36.47</c:v>
                </c:pt>
                <c:pt idx="31">
                  <c:v>39.42</c:v>
                </c:pt>
                <c:pt idx="32">
                  <c:v>41.6</c:v>
                </c:pt>
                <c:pt idx="33">
                  <c:v>39.07</c:v>
                </c:pt>
                <c:pt idx="34">
                  <c:v>38.33</c:v>
                </c:pt>
                <c:pt idx="35">
                  <c:v>42.13</c:v>
                </c:pt>
                <c:pt idx="36">
                  <c:v>52.66</c:v>
                </c:pt>
                <c:pt idx="37">
                  <c:v>46.07</c:v>
                </c:pt>
                <c:pt idx="38">
                  <c:v>41</c:v>
                </c:pt>
                <c:pt idx="39">
                  <c:v>45.73</c:v>
                </c:pt>
                <c:pt idx="40">
                  <c:v>39.130000000000003</c:v>
                </c:pt>
              </c:numCache>
            </c:numRef>
          </c:yVal>
          <c:smooth val="1"/>
          <c:extLst xmlns:c15="http://schemas.microsoft.com/office/drawing/2012/chart">
            <c:ext xmlns:c16="http://schemas.microsoft.com/office/drawing/2014/chart" uri="{C3380CC4-5D6E-409C-BE32-E72D297353CC}">
              <c16:uniqueId val="{0000001B-A09B-4C39-91C7-A27EE27E24A4}"/>
            </c:ext>
          </c:extLst>
        </c:ser>
        <c:ser>
          <c:idx val="29"/>
          <c:order val="28"/>
          <c:tx>
            <c:strRef>
              <c:f>Sheet1!$F$32</c:f>
              <c:strCache>
                <c:ptCount val="1"/>
                <c:pt idx="0">
                  <c:v>New York City</c:v>
                </c:pt>
              </c:strCache>
            </c:strRef>
          </c:tx>
          <c:spPr>
            <a:ln w="19050" cap="rnd">
              <a:solidFill>
                <a:schemeClr val="accent6">
                  <a:lumMod val="60000"/>
                  <a:lumOff val="40000"/>
                </a:schemeClr>
              </a:solid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Sheet1!$H$32:$AV$32</c:f>
              <c:numCache>
                <c:formatCode>General</c:formatCode>
                <c:ptCount val="41"/>
                <c:pt idx="0">
                  <c:v>86</c:v>
                </c:pt>
                <c:pt idx="1">
                  <c:v>53.81</c:v>
                </c:pt>
                <c:pt idx="2">
                  <c:v>48.73</c:v>
                </c:pt>
                <c:pt idx="3">
                  <c:v>45.94</c:v>
                </c:pt>
                <c:pt idx="4">
                  <c:v>43.67</c:v>
                </c:pt>
                <c:pt idx="5">
                  <c:v>41.53</c:v>
                </c:pt>
                <c:pt idx="6">
                  <c:v>39.799999999999997</c:v>
                </c:pt>
                <c:pt idx="7">
                  <c:v>40.840000000000003</c:v>
                </c:pt>
                <c:pt idx="8">
                  <c:v>38.67</c:v>
                </c:pt>
                <c:pt idx="9">
                  <c:v>40.93</c:v>
                </c:pt>
                <c:pt idx="10">
                  <c:v>40.049999999999997</c:v>
                </c:pt>
                <c:pt idx="11">
                  <c:v>44.33</c:v>
                </c:pt>
                <c:pt idx="12">
                  <c:v>54.14</c:v>
                </c:pt>
                <c:pt idx="13">
                  <c:v>48.19</c:v>
                </c:pt>
                <c:pt idx="14">
                  <c:v>42.2</c:v>
                </c:pt>
                <c:pt idx="15">
                  <c:v>39.33</c:v>
                </c:pt>
                <c:pt idx="16">
                  <c:v>39.630000000000003</c:v>
                </c:pt>
                <c:pt idx="17">
                  <c:v>38.94</c:v>
                </c:pt>
                <c:pt idx="18">
                  <c:v>39.14</c:v>
                </c:pt>
                <c:pt idx="19">
                  <c:v>37.6</c:v>
                </c:pt>
                <c:pt idx="20">
                  <c:v>39.630000000000003</c:v>
                </c:pt>
                <c:pt idx="21">
                  <c:v>37.33</c:v>
                </c:pt>
                <c:pt idx="22">
                  <c:v>42.41</c:v>
                </c:pt>
                <c:pt idx="23">
                  <c:v>48.9</c:v>
                </c:pt>
                <c:pt idx="24">
                  <c:v>46.21</c:v>
                </c:pt>
                <c:pt idx="25">
                  <c:v>43.52</c:v>
                </c:pt>
                <c:pt idx="26">
                  <c:v>41.8</c:v>
                </c:pt>
                <c:pt idx="27">
                  <c:v>45.79</c:v>
                </c:pt>
                <c:pt idx="28">
                  <c:v>43.32</c:v>
                </c:pt>
                <c:pt idx="29">
                  <c:v>50.76</c:v>
                </c:pt>
                <c:pt idx="30">
                  <c:v>43.57</c:v>
                </c:pt>
                <c:pt idx="31">
                  <c:v>41.3</c:v>
                </c:pt>
                <c:pt idx="32">
                  <c:v>40.28</c:v>
                </c:pt>
                <c:pt idx="33">
                  <c:v>39.83</c:v>
                </c:pt>
                <c:pt idx="34">
                  <c:v>41.04</c:v>
                </c:pt>
                <c:pt idx="35">
                  <c:v>43.83</c:v>
                </c:pt>
                <c:pt idx="36">
                  <c:v>50.31</c:v>
                </c:pt>
                <c:pt idx="37">
                  <c:v>45.25</c:v>
                </c:pt>
                <c:pt idx="38">
                  <c:v>40.28</c:v>
                </c:pt>
                <c:pt idx="39">
                  <c:v>40.19</c:v>
                </c:pt>
                <c:pt idx="40">
                  <c:v>35.04</c:v>
                </c:pt>
              </c:numCache>
            </c:numRef>
          </c:yVal>
          <c:smooth val="1"/>
          <c:extLst xmlns:c15="http://schemas.microsoft.com/office/drawing/2012/chart">
            <c:ext xmlns:c16="http://schemas.microsoft.com/office/drawing/2014/chart" uri="{C3380CC4-5D6E-409C-BE32-E72D297353CC}">
              <c16:uniqueId val="{0000001C-A09B-4C39-91C7-A27EE27E24A4}"/>
            </c:ext>
          </c:extLst>
        </c:ser>
        <c:ser>
          <c:idx val="30"/>
          <c:order val="29"/>
          <c:tx>
            <c:strRef>
              <c:f>Sheet1!$F$33</c:f>
              <c:strCache>
                <c:ptCount val="1"/>
                <c:pt idx="0">
                  <c:v>US landmark</c:v>
                </c:pt>
              </c:strCache>
            </c:strRef>
          </c:tx>
          <c:spPr>
            <a:ln w="19050" cap="rnd">
              <a:solidFill>
                <a:schemeClr val="accent1">
                  <a:lumMod val="50000"/>
                </a:schemeClr>
              </a:solidFill>
              <a:round/>
            </a:ln>
            <a:effectLst/>
          </c:spPr>
          <c:marker>
            <c:symbol val="circle"/>
            <c:size val="5"/>
            <c:spPr>
              <a:solidFill>
                <a:schemeClr val="accent1">
                  <a:lumMod val="50000"/>
                </a:schemeClr>
              </a:solidFill>
              <a:ln w="9525">
                <a:solidFill>
                  <a:schemeClr val="accent1">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Sheet1!$H$33:$AV$33</c:f>
              <c:numCache>
                <c:formatCode>General</c:formatCode>
                <c:ptCount val="41"/>
                <c:pt idx="4">
                  <c:v>145</c:v>
                </c:pt>
                <c:pt idx="5">
                  <c:v>145</c:v>
                </c:pt>
                <c:pt idx="6">
                  <c:v>145</c:v>
                </c:pt>
                <c:pt idx="7">
                  <c:v>145</c:v>
                </c:pt>
                <c:pt idx="8">
                  <c:v>164.5</c:v>
                </c:pt>
                <c:pt idx="9">
                  <c:v>95.76</c:v>
                </c:pt>
                <c:pt idx="10">
                  <c:v>92.93</c:v>
                </c:pt>
                <c:pt idx="11">
                  <c:v>89.12</c:v>
                </c:pt>
                <c:pt idx="12">
                  <c:v>87.56</c:v>
                </c:pt>
                <c:pt idx="13">
                  <c:v>86.36</c:v>
                </c:pt>
                <c:pt idx="14">
                  <c:v>84.93</c:v>
                </c:pt>
                <c:pt idx="15">
                  <c:v>87.35</c:v>
                </c:pt>
                <c:pt idx="16">
                  <c:v>84.68</c:v>
                </c:pt>
                <c:pt idx="17">
                  <c:v>80.27</c:v>
                </c:pt>
                <c:pt idx="18">
                  <c:v>79.95</c:v>
                </c:pt>
                <c:pt idx="19">
                  <c:v>75.05</c:v>
                </c:pt>
                <c:pt idx="20">
                  <c:v>77.209999999999994</c:v>
                </c:pt>
                <c:pt idx="21">
                  <c:v>79.44</c:v>
                </c:pt>
                <c:pt idx="22">
                  <c:v>81.44</c:v>
                </c:pt>
                <c:pt idx="23">
                  <c:v>83.59</c:v>
                </c:pt>
                <c:pt idx="24">
                  <c:v>84.11</c:v>
                </c:pt>
                <c:pt idx="25">
                  <c:v>84.63</c:v>
                </c:pt>
                <c:pt idx="26">
                  <c:v>83.31</c:v>
                </c:pt>
                <c:pt idx="27">
                  <c:v>85.75</c:v>
                </c:pt>
                <c:pt idx="28">
                  <c:v>85.36</c:v>
                </c:pt>
                <c:pt idx="29">
                  <c:v>86.73</c:v>
                </c:pt>
                <c:pt idx="30">
                  <c:v>89.13</c:v>
                </c:pt>
                <c:pt idx="31">
                  <c:v>80.63</c:v>
                </c:pt>
                <c:pt idx="32">
                  <c:v>77.27</c:v>
                </c:pt>
                <c:pt idx="33">
                  <c:v>77.2</c:v>
                </c:pt>
                <c:pt idx="34">
                  <c:v>78.81</c:v>
                </c:pt>
                <c:pt idx="35">
                  <c:v>84.29</c:v>
                </c:pt>
                <c:pt idx="36">
                  <c:v>85.31</c:v>
                </c:pt>
                <c:pt idx="37">
                  <c:v>85.67</c:v>
                </c:pt>
                <c:pt idx="38">
                  <c:v>82.42</c:v>
                </c:pt>
                <c:pt idx="39">
                  <c:v>77.36</c:v>
                </c:pt>
                <c:pt idx="40">
                  <c:v>77.959999999999994</c:v>
                </c:pt>
              </c:numCache>
            </c:numRef>
          </c:yVal>
          <c:smooth val="1"/>
          <c:extLst xmlns:c15="http://schemas.microsoft.com/office/drawing/2012/chart">
            <c:ext xmlns:c16="http://schemas.microsoft.com/office/drawing/2014/chart" uri="{C3380CC4-5D6E-409C-BE32-E72D297353CC}">
              <c16:uniqueId val="{0000001D-A09B-4C39-91C7-A27EE27E24A4}"/>
            </c:ext>
          </c:extLst>
        </c:ser>
        <c:ser>
          <c:idx val="31"/>
          <c:order val="30"/>
          <c:tx>
            <c:strRef>
              <c:f>Sheet1!$F$34</c:f>
              <c:strCache>
                <c:ptCount val="1"/>
                <c:pt idx="0">
                  <c:v>Burj Khalifa</c:v>
                </c:pt>
              </c:strCache>
            </c:strRef>
          </c:tx>
          <c:spPr>
            <a:ln w="19050" cap="rnd">
              <a:solidFill>
                <a:schemeClr val="accent2">
                  <a:lumMod val="50000"/>
                </a:schemeClr>
              </a:solidFill>
              <a:round/>
            </a:ln>
            <a:effectLst/>
          </c:spPr>
          <c:marker>
            <c:symbol val="circle"/>
            <c:size val="5"/>
            <c:spPr>
              <a:solidFill>
                <a:schemeClr val="accent2">
                  <a:lumMod val="50000"/>
                </a:schemeClr>
              </a:solidFill>
              <a:ln w="9525">
                <a:solidFill>
                  <a:schemeClr val="accent2">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Sheet1!$H$34:$AV$34</c:f>
              <c:numCache>
                <c:formatCode>General</c:formatCode>
                <c:ptCount val="41"/>
                <c:pt idx="1">
                  <c:v>40.200000000000003</c:v>
                </c:pt>
                <c:pt idx="2">
                  <c:v>35.75</c:v>
                </c:pt>
                <c:pt idx="3">
                  <c:v>34.93</c:v>
                </c:pt>
                <c:pt idx="4">
                  <c:v>35.130000000000003</c:v>
                </c:pt>
                <c:pt idx="5">
                  <c:v>36.5</c:v>
                </c:pt>
                <c:pt idx="6">
                  <c:v>36.4</c:v>
                </c:pt>
                <c:pt idx="7">
                  <c:v>36.67</c:v>
                </c:pt>
                <c:pt idx="8">
                  <c:v>35.799999999999997</c:v>
                </c:pt>
                <c:pt idx="9">
                  <c:v>31.93</c:v>
                </c:pt>
                <c:pt idx="10">
                  <c:v>28.27</c:v>
                </c:pt>
                <c:pt idx="11">
                  <c:v>30.67</c:v>
                </c:pt>
                <c:pt idx="12">
                  <c:v>35.56</c:v>
                </c:pt>
                <c:pt idx="13">
                  <c:v>36.6</c:v>
                </c:pt>
                <c:pt idx="14">
                  <c:v>29.47</c:v>
                </c:pt>
                <c:pt idx="15">
                  <c:v>29.8</c:v>
                </c:pt>
                <c:pt idx="16">
                  <c:v>31.93</c:v>
                </c:pt>
                <c:pt idx="17">
                  <c:v>34.200000000000003</c:v>
                </c:pt>
                <c:pt idx="18">
                  <c:v>33.6</c:v>
                </c:pt>
                <c:pt idx="19">
                  <c:v>28.07</c:v>
                </c:pt>
                <c:pt idx="20">
                  <c:v>31.2</c:v>
                </c:pt>
                <c:pt idx="21">
                  <c:v>33.07</c:v>
                </c:pt>
                <c:pt idx="22">
                  <c:v>29.33</c:v>
                </c:pt>
                <c:pt idx="23">
                  <c:v>38.47</c:v>
                </c:pt>
                <c:pt idx="24">
                  <c:v>43.034999999999997</c:v>
                </c:pt>
                <c:pt idx="25">
                  <c:v>47.6</c:v>
                </c:pt>
                <c:pt idx="26">
                  <c:v>53.67</c:v>
                </c:pt>
                <c:pt idx="27">
                  <c:v>49.47</c:v>
                </c:pt>
                <c:pt idx="28">
                  <c:v>50.4</c:v>
                </c:pt>
                <c:pt idx="29">
                  <c:v>45.53</c:v>
                </c:pt>
                <c:pt idx="30">
                  <c:v>44</c:v>
                </c:pt>
                <c:pt idx="31">
                  <c:v>48.4</c:v>
                </c:pt>
                <c:pt idx="32">
                  <c:v>48.47</c:v>
                </c:pt>
                <c:pt idx="33">
                  <c:v>51.47</c:v>
                </c:pt>
                <c:pt idx="34">
                  <c:v>53.87</c:v>
                </c:pt>
                <c:pt idx="35">
                  <c:v>55.85</c:v>
                </c:pt>
                <c:pt idx="36">
                  <c:v>64.87</c:v>
                </c:pt>
                <c:pt idx="37">
                  <c:v>60.13</c:v>
                </c:pt>
                <c:pt idx="38">
                  <c:v>61.4</c:v>
                </c:pt>
                <c:pt idx="39">
                  <c:v>70.73</c:v>
                </c:pt>
                <c:pt idx="40">
                  <c:v>76.2</c:v>
                </c:pt>
              </c:numCache>
            </c:numRef>
          </c:yVal>
          <c:smooth val="1"/>
          <c:extLst xmlns:c15="http://schemas.microsoft.com/office/drawing/2012/chart">
            <c:ext xmlns:c16="http://schemas.microsoft.com/office/drawing/2014/chart" uri="{C3380CC4-5D6E-409C-BE32-E72D297353CC}">
              <c16:uniqueId val="{0000001E-A09B-4C39-91C7-A27EE27E24A4}"/>
            </c:ext>
          </c:extLst>
        </c:ser>
        <c:dLbls>
          <c:showLegendKey val="0"/>
          <c:showVal val="0"/>
          <c:showCatName val="0"/>
          <c:showSerName val="0"/>
          <c:showPercent val="0"/>
          <c:showBubbleSize val="0"/>
        </c:dLbls>
        <c:axId val="1257717936"/>
        <c:axId val="1257720096"/>
        <c:extLst/>
      </c:scatterChart>
      <c:valAx>
        <c:axId val="1257717936"/>
        <c:scaling>
          <c:orientation val="minMax"/>
          <c:max val="43600"/>
          <c:min val="42300"/>
        </c:scaling>
        <c:delete val="0"/>
        <c:axPos val="b"/>
        <c:majorGridlines>
          <c:spPr>
            <a:ln w="9525" cap="flat" cmpd="sng" algn="ctr">
              <a:solidFill>
                <a:schemeClr val="tx1">
                  <a:lumMod val="15000"/>
                  <a:lumOff val="85000"/>
                </a:schemeClr>
              </a:solidFill>
              <a:round/>
            </a:ln>
            <a:effectLst/>
          </c:spPr>
        </c:majorGridlines>
        <c:numFmt formatCode="[$-409]mmm\-yy;@"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720096"/>
        <c:crosses val="autoZero"/>
        <c:crossBetween val="midCat"/>
      </c:valAx>
      <c:valAx>
        <c:axId val="125772009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717936"/>
        <c:crosses val="autoZero"/>
        <c:crossBetween val="midCat"/>
      </c:valAx>
      <c:spPr>
        <a:noFill/>
        <a:ln>
          <a:noFill/>
        </a:ln>
        <a:effectLst/>
      </c:spPr>
    </c:plotArea>
    <c:legend>
      <c:legendPos val="r"/>
      <c:layout>
        <c:manualLayout>
          <c:xMode val="edge"/>
          <c:yMode val="edge"/>
          <c:x val="0.83428506219331278"/>
          <c:y val="2.8949945970641665E-2"/>
          <c:w val="0.15846856099509302"/>
          <c:h val="0.9503742910896179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U.S. Dollar Index - 43 Year Historical Chart</a:t>
            </a:r>
          </a:p>
          <a:p>
            <a:pPr>
              <a:defRPr/>
            </a:pPr>
            <a:r>
              <a:rPr lang="en-US"/>
              <a:t>Combined with Lego Architecture</a:t>
            </a:r>
            <a:r>
              <a:rPr lang="en-US" baseline="0"/>
              <a:t> Standard</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strRef>
              <c:f>Sheet1!$F$3</c:f>
              <c:strCache>
                <c:ptCount val="1"/>
                <c:pt idx="0">
                  <c:v>Fallingwater</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Sheet1!$H$3:$AV$3</c:f>
              <c:numCache>
                <c:formatCode>General</c:formatCode>
                <c:ptCount val="41"/>
                <c:pt idx="0">
                  <c:v>177.82</c:v>
                </c:pt>
                <c:pt idx="1">
                  <c:v>185.6</c:v>
                </c:pt>
                <c:pt idx="2">
                  <c:v>194.3</c:v>
                </c:pt>
                <c:pt idx="3">
                  <c:v>199.4</c:v>
                </c:pt>
                <c:pt idx="4">
                  <c:v>189.8</c:v>
                </c:pt>
                <c:pt idx="5">
                  <c:v>192.67</c:v>
                </c:pt>
                <c:pt idx="6">
                  <c:v>170.8</c:v>
                </c:pt>
                <c:pt idx="7">
                  <c:v>180.67</c:v>
                </c:pt>
                <c:pt idx="8">
                  <c:v>212.81</c:v>
                </c:pt>
                <c:pt idx="9">
                  <c:v>200.69</c:v>
                </c:pt>
                <c:pt idx="10">
                  <c:v>198.09</c:v>
                </c:pt>
                <c:pt idx="11">
                  <c:v>209.19</c:v>
                </c:pt>
                <c:pt idx="12">
                  <c:v>225.43</c:v>
                </c:pt>
                <c:pt idx="13">
                  <c:v>225.53</c:v>
                </c:pt>
                <c:pt idx="14">
                  <c:v>203.7</c:v>
                </c:pt>
                <c:pt idx="15">
                  <c:v>225.63</c:v>
                </c:pt>
                <c:pt idx="16">
                  <c:v>226.13</c:v>
                </c:pt>
                <c:pt idx="17">
                  <c:v>212.75</c:v>
                </c:pt>
                <c:pt idx="18">
                  <c:v>229.12</c:v>
                </c:pt>
                <c:pt idx="19">
                  <c:v>234.13</c:v>
                </c:pt>
                <c:pt idx="20">
                  <c:v>241.6</c:v>
                </c:pt>
                <c:pt idx="21">
                  <c:v>238.93</c:v>
                </c:pt>
                <c:pt idx="22">
                  <c:v>220.15</c:v>
                </c:pt>
                <c:pt idx="23">
                  <c:v>240.27</c:v>
                </c:pt>
                <c:pt idx="24">
                  <c:v>239.49</c:v>
                </c:pt>
                <c:pt idx="25">
                  <c:v>238.72</c:v>
                </c:pt>
                <c:pt idx="26">
                  <c:v>242.13</c:v>
                </c:pt>
                <c:pt idx="27">
                  <c:v>251.13</c:v>
                </c:pt>
                <c:pt idx="28">
                  <c:v>251.67</c:v>
                </c:pt>
                <c:pt idx="29">
                  <c:v>263.27</c:v>
                </c:pt>
                <c:pt idx="30">
                  <c:v>263.93</c:v>
                </c:pt>
                <c:pt idx="31">
                  <c:v>220.27</c:v>
                </c:pt>
                <c:pt idx="32">
                  <c:v>211.2</c:v>
                </c:pt>
                <c:pt idx="33">
                  <c:v>241.87</c:v>
                </c:pt>
                <c:pt idx="34">
                  <c:v>227.73</c:v>
                </c:pt>
                <c:pt idx="35">
                  <c:v>234.2</c:v>
                </c:pt>
                <c:pt idx="36">
                  <c:v>279.79000000000002</c:v>
                </c:pt>
                <c:pt idx="37">
                  <c:v>280</c:v>
                </c:pt>
                <c:pt idx="38">
                  <c:v>260.39999999999998</c:v>
                </c:pt>
                <c:pt idx="39">
                  <c:v>257.39999999999998</c:v>
                </c:pt>
                <c:pt idx="40">
                  <c:v>240.6</c:v>
                </c:pt>
              </c:numCache>
            </c:numRef>
          </c:yVal>
          <c:smooth val="1"/>
          <c:extLst>
            <c:ext xmlns:c16="http://schemas.microsoft.com/office/drawing/2014/chart" uri="{C3380CC4-5D6E-409C-BE32-E72D297353CC}">
              <c16:uniqueId val="{00000000-B2AA-4116-9386-D6E94B5C724D}"/>
            </c:ext>
          </c:extLst>
        </c:ser>
        <c:ser>
          <c:idx val="2"/>
          <c:order val="1"/>
          <c:tx>
            <c:strRef>
              <c:f>Sheet1!$F$4</c:f>
              <c:strCache>
                <c:ptCount val="1"/>
                <c:pt idx="0">
                  <c:v>Sears Tower</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Sheet1!$H$4:$AV$4</c:f>
              <c:numCache>
                <c:formatCode>General</c:formatCode>
                <c:ptCount val="41"/>
                <c:pt idx="0">
                  <c:v>44.93</c:v>
                </c:pt>
                <c:pt idx="1">
                  <c:v>44.93</c:v>
                </c:pt>
                <c:pt idx="2">
                  <c:v>50.47</c:v>
                </c:pt>
                <c:pt idx="3">
                  <c:v>52.8</c:v>
                </c:pt>
                <c:pt idx="4">
                  <c:v>58</c:v>
                </c:pt>
                <c:pt idx="5">
                  <c:v>58</c:v>
                </c:pt>
                <c:pt idx="6">
                  <c:v>58</c:v>
                </c:pt>
                <c:pt idx="7">
                  <c:v>58</c:v>
                </c:pt>
                <c:pt idx="8">
                  <c:v>58</c:v>
                </c:pt>
                <c:pt idx="9">
                  <c:v>58</c:v>
                </c:pt>
                <c:pt idx="10">
                  <c:v>58</c:v>
                </c:pt>
                <c:pt idx="11">
                  <c:v>58</c:v>
                </c:pt>
                <c:pt idx="12">
                  <c:v>74.33</c:v>
                </c:pt>
                <c:pt idx="13">
                  <c:v>74.33</c:v>
                </c:pt>
                <c:pt idx="14">
                  <c:v>74.33</c:v>
                </c:pt>
                <c:pt idx="15">
                  <c:v>74.33</c:v>
                </c:pt>
                <c:pt idx="16">
                  <c:v>74.33</c:v>
                </c:pt>
                <c:pt idx="17">
                  <c:v>72.36</c:v>
                </c:pt>
                <c:pt idx="18">
                  <c:v>72.36</c:v>
                </c:pt>
                <c:pt idx="19">
                  <c:v>72.36</c:v>
                </c:pt>
                <c:pt idx="20">
                  <c:v>68.459999999999994</c:v>
                </c:pt>
                <c:pt idx="21">
                  <c:v>68.459999999999994</c:v>
                </c:pt>
                <c:pt idx="22">
                  <c:v>68.459999999999994</c:v>
                </c:pt>
                <c:pt idx="23">
                  <c:v>68.459999999999994</c:v>
                </c:pt>
                <c:pt idx="24">
                  <c:v>70.139999999999986</c:v>
                </c:pt>
                <c:pt idx="25">
                  <c:v>71.819999999999993</c:v>
                </c:pt>
                <c:pt idx="26">
                  <c:v>76.8</c:v>
                </c:pt>
                <c:pt idx="27">
                  <c:v>85.6</c:v>
                </c:pt>
                <c:pt idx="28">
                  <c:v>83.47</c:v>
                </c:pt>
                <c:pt idx="29">
                  <c:v>86.6</c:v>
                </c:pt>
                <c:pt idx="30">
                  <c:v>86.6</c:v>
                </c:pt>
                <c:pt idx="31">
                  <c:v>86.6</c:v>
                </c:pt>
                <c:pt idx="32">
                  <c:v>86.6</c:v>
                </c:pt>
                <c:pt idx="33">
                  <c:v>86.6</c:v>
                </c:pt>
                <c:pt idx="34">
                  <c:v>86.6</c:v>
                </c:pt>
                <c:pt idx="35">
                  <c:v>86.6</c:v>
                </c:pt>
                <c:pt idx="36">
                  <c:v>86.6</c:v>
                </c:pt>
                <c:pt idx="37">
                  <c:v>86.6</c:v>
                </c:pt>
                <c:pt idx="38">
                  <c:v>86.6</c:v>
                </c:pt>
                <c:pt idx="39">
                  <c:v>86.6</c:v>
                </c:pt>
                <c:pt idx="40">
                  <c:v>86.6</c:v>
                </c:pt>
              </c:numCache>
            </c:numRef>
          </c:yVal>
          <c:smooth val="1"/>
          <c:extLst>
            <c:ext xmlns:c16="http://schemas.microsoft.com/office/drawing/2014/chart" uri="{C3380CC4-5D6E-409C-BE32-E72D297353CC}">
              <c16:uniqueId val="{00000001-B2AA-4116-9386-D6E94B5C724D}"/>
            </c:ext>
          </c:extLst>
        </c:ser>
        <c:ser>
          <c:idx val="3"/>
          <c:order val="2"/>
          <c:tx>
            <c:strRef>
              <c:f>Sheet1!$F$5</c:f>
              <c:strCache>
                <c:ptCount val="1"/>
                <c:pt idx="0">
                  <c:v>John Hancock Center</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Sheet1!$H$5:$AV$5</c:f>
              <c:numCache>
                <c:formatCode>General</c:formatCode>
                <c:ptCount val="41"/>
                <c:pt idx="0">
                  <c:v>165.67</c:v>
                </c:pt>
                <c:pt idx="1">
                  <c:v>179.53</c:v>
                </c:pt>
                <c:pt idx="2">
                  <c:v>186.13</c:v>
                </c:pt>
                <c:pt idx="3">
                  <c:v>186.13</c:v>
                </c:pt>
                <c:pt idx="4">
                  <c:v>186.13</c:v>
                </c:pt>
                <c:pt idx="5">
                  <c:v>186.13</c:v>
                </c:pt>
                <c:pt idx="6">
                  <c:v>186.13</c:v>
                </c:pt>
                <c:pt idx="7">
                  <c:v>182.47</c:v>
                </c:pt>
                <c:pt idx="8">
                  <c:v>184.4</c:v>
                </c:pt>
                <c:pt idx="9">
                  <c:v>180.47</c:v>
                </c:pt>
                <c:pt idx="10">
                  <c:v>174.6</c:v>
                </c:pt>
                <c:pt idx="11">
                  <c:v>166.8</c:v>
                </c:pt>
                <c:pt idx="12">
                  <c:v>160.47</c:v>
                </c:pt>
                <c:pt idx="13">
                  <c:v>164.2</c:v>
                </c:pt>
                <c:pt idx="14">
                  <c:v>171.8</c:v>
                </c:pt>
                <c:pt idx="15">
                  <c:v>172.13</c:v>
                </c:pt>
                <c:pt idx="16">
                  <c:v>170.4</c:v>
                </c:pt>
                <c:pt idx="17">
                  <c:v>177.13</c:v>
                </c:pt>
                <c:pt idx="18">
                  <c:v>183.07</c:v>
                </c:pt>
                <c:pt idx="19">
                  <c:v>196.87</c:v>
                </c:pt>
                <c:pt idx="20">
                  <c:v>183.4</c:v>
                </c:pt>
                <c:pt idx="21">
                  <c:v>176.6</c:v>
                </c:pt>
                <c:pt idx="22">
                  <c:v>176.6</c:v>
                </c:pt>
                <c:pt idx="23">
                  <c:v>149.19999999999999</c:v>
                </c:pt>
                <c:pt idx="24">
                  <c:v>157.53</c:v>
                </c:pt>
                <c:pt idx="25">
                  <c:v>165.87</c:v>
                </c:pt>
                <c:pt idx="26">
                  <c:v>169.67</c:v>
                </c:pt>
                <c:pt idx="27">
                  <c:v>184.53</c:v>
                </c:pt>
                <c:pt idx="28">
                  <c:v>180.93</c:v>
                </c:pt>
                <c:pt idx="29">
                  <c:v>180.93</c:v>
                </c:pt>
                <c:pt idx="30">
                  <c:v>160.87</c:v>
                </c:pt>
                <c:pt idx="31">
                  <c:v>160.87</c:v>
                </c:pt>
                <c:pt idx="32">
                  <c:v>162.80000000000001</c:v>
                </c:pt>
                <c:pt idx="33">
                  <c:v>169.87</c:v>
                </c:pt>
                <c:pt idx="34">
                  <c:v>170.4</c:v>
                </c:pt>
                <c:pt idx="35">
                  <c:v>165.93</c:v>
                </c:pt>
                <c:pt idx="36">
                  <c:v>165.47</c:v>
                </c:pt>
                <c:pt idx="37">
                  <c:v>165.47</c:v>
                </c:pt>
                <c:pt idx="38">
                  <c:v>165.47</c:v>
                </c:pt>
                <c:pt idx="39">
                  <c:v>178.67</c:v>
                </c:pt>
                <c:pt idx="40">
                  <c:v>178.67</c:v>
                </c:pt>
              </c:numCache>
            </c:numRef>
          </c:yVal>
          <c:smooth val="1"/>
          <c:extLst>
            <c:ext xmlns:c16="http://schemas.microsoft.com/office/drawing/2014/chart" uri="{C3380CC4-5D6E-409C-BE32-E72D297353CC}">
              <c16:uniqueId val="{00000002-B2AA-4116-9386-D6E94B5C724D}"/>
            </c:ext>
          </c:extLst>
        </c:ser>
        <c:ser>
          <c:idx val="4"/>
          <c:order val="3"/>
          <c:tx>
            <c:strRef>
              <c:f>Sheet1!$F$6</c:f>
              <c:strCache>
                <c:ptCount val="1"/>
                <c:pt idx="0">
                  <c:v>Empire State Building</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Sheet1!$H$6:$AV$6</c:f>
              <c:numCache>
                <c:formatCode>General</c:formatCode>
                <c:ptCount val="41"/>
                <c:pt idx="0">
                  <c:v>36.11</c:v>
                </c:pt>
                <c:pt idx="1">
                  <c:v>33.32</c:v>
                </c:pt>
                <c:pt idx="2">
                  <c:v>34.65</c:v>
                </c:pt>
                <c:pt idx="3">
                  <c:v>33.33</c:v>
                </c:pt>
                <c:pt idx="4">
                  <c:v>31.2</c:v>
                </c:pt>
                <c:pt idx="5">
                  <c:v>31</c:v>
                </c:pt>
                <c:pt idx="6">
                  <c:v>37.270000000000003</c:v>
                </c:pt>
                <c:pt idx="7">
                  <c:v>33.93</c:v>
                </c:pt>
                <c:pt idx="8">
                  <c:v>32.270000000000003</c:v>
                </c:pt>
                <c:pt idx="9">
                  <c:v>34.130000000000003</c:v>
                </c:pt>
                <c:pt idx="10">
                  <c:v>32.729999999999997</c:v>
                </c:pt>
                <c:pt idx="11">
                  <c:v>32.92</c:v>
                </c:pt>
                <c:pt idx="12">
                  <c:v>40.65</c:v>
                </c:pt>
                <c:pt idx="13">
                  <c:v>41.85</c:v>
                </c:pt>
                <c:pt idx="14">
                  <c:v>40.630000000000003</c:v>
                </c:pt>
                <c:pt idx="15">
                  <c:v>35.869999999999997</c:v>
                </c:pt>
                <c:pt idx="16">
                  <c:v>37.33</c:v>
                </c:pt>
                <c:pt idx="17">
                  <c:v>32.869999999999997</c:v>
                </c:pt>
                <c:pt idx="18">
                  <c:v>36.33</c:v>
                </c:pt>
                <c:pt idx="19">
                  <c:v>34.39</c:v>
                </c:pt>
                <c:pt idx="20">
                  <c:v>27.59</c:v>
                </c:pt>
                <c:pt idx="21">
                  <c:v>29.87</c:v>
                </c:pt>
                <c:pt idx="22">
                  <c:v>32.93</c:v>
                </c:pt>
                <c:pt idx="23">
                  <c:v>34.729999999999997</c:v>
                </c:pt>
                <c:pt idx="24">
                  <c:v>37.799999999999997</c:v>
                </c:pt>
                <c:pt idx="25">
                  <c:v>40.880000000000003</c:v>
                </c:pt>
                <c:pt idx="26">
                  <c:v>40.94</c:v>
                </c:pt>
                <c:pt idx="27">
                  <c:v>39.06</c:v>
                </c:pt>
                <c:pt idx="28">
                  <c:v>35.549999999999997</c:v>
                </c:pt>
                <c:pt idx="29">
                  <c:v>40</c:v>
                </c:pt>
                <c:pt idx="30">
                  <c:v>41.67</c:v>
                </c:pt>
                <c:pt idx="31">
                  <c:v>44.41</c:v>
                </c:pt>
                <c:pt idx="32">
                  <c:v>44.87</c:v>
                </c:pt>
                <c:pt idx="33">
                  <c:v>41</c:v>
                </c:pt>
                <c:pt idx="34">
                  <c:v>39.729999999999997</c:v>
                </c:pt>
                <c:pt idx="35">
                  <c:v>40.799999999999997</c:v>
                </c:pt>
                <c:pt idx="36">
                  <c:v>46.94</c:v>
                </c:pt>
                <c:pt idx="37">
                  <c:v>47.2</c:v>
                </c:pt>
                <c:pt idx="38">
                  <c:v>48.53</c:v>
                </c:pt>
                <c:pt idx="39">
                  <c:v>52.07</c:v>
                </c:pt>
                <c:pt idx="40">
                  <c:v>51.47</c:v>
                </c:pt>
              </c:numCache>
            </c:numRef>
          </c:yVal>
          <c:smooth val="1"/>
          <c:extLst>
            <c:ext xmlns:c16="http://schemas.microsoft.com/office/drawing/2014/chart" uri="{C3380CC4-5D6E-409C-BE32-E72D297353CC}">
              <c16:uniqueId val="{00000003-B2AA-4116-9386-D6E94B5C724D}"/>
            </c:ext>
          </c:extLst>
        </c:ser>
        <c:ser>
          <c:idx val="5"/>
          <c:order val="4"/>
          <c:tx>
            <c:strRef>
              <c:f>Sheet1!$F$7</c:f>
              <c:strCache>
                <c:ptCount val="1"/>
                <c:pt idx="0">
                  <c:v>Seattle Space Needle</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Sheet1!$H$7:$AV$7</c:f>
              <c:numCache>
                <c:formatCode>General</c:formatCode>
                <c:ptCount val="41"/>
                <c:pt idx="0">
                  <c:v>22.41</c:v>
                </c:pt>
                <c:pt idx="1">
                  <c:v>21.5</c:v>
                </c:pt>
                <c:pt idx="2">
                  <c:v>20.39</c:v>
                </c:pt>
                <c:pt idx="3">
                  <c:v>21.33</c:v>
                </c:pt>
                <c:pt idx="4">
                  <c:v>20.8</c:v>
                </c:pt>
                <c:pt idx="5">
                  <c:v>20</c:v>
                </c:pt>
                <c:pt idx="6">
                  <c:v>20.93</c:v>
                </c:pt>
                <c:pt idx="7">
                  <c:v>29.87</c:v>
                </c:pt>
                <c:pt idx="8">
                  <c:v>30.37</c:v>
                </c:pt>
                <c:pt idx="9">
                  <c:v>26.88</c:v>
                </c:pt>
                <c:pt idx="10">
                  <c:v>32.799999999999997</c:v>
                </c:pt>
                <c:pt idx="11">
                  <c:v>29.68</c:v>
                </c:pt>
                <c:pt idx="12">
                  <c:v>33.39</c:v>
                </c:pt>
                <c:pt idx="13">
                  <c:v>32.56</c:v>
                </c:pt>
                <c:pt idx="14">
                  <c:v>33.4</c:v>
                </c:pt>
                <c:pt idx="15">
                  <c:v>32.36</c:v>
                </c:pt>
                <c:pt idx="16">
                  <c:v>35.65</c:v>
                </c:pt>
                <c:pt idx="17">
                  <c:v>34.630000000000003</c:v>
                </c:pt>
                <c:pt idx="18">
                  <c:v>35.25</c:v>
                </c:pt>
                <c:pt idx="19">
                  <c:v>33.950000000000003</c:v>
                </c:pt>
                <c:pt idx="20">
                  <c:v>36.25</c:v>
                </c:pt>
                <c:pt idx="21">
                  <c:v>40.83</c:v>
                </c:pt>
                <c:pt idx="22">
                  <c:v>40.86</c:v>
                </c:pt>
                <c:pt idx="23">
                  <c:v>44.98</c:v>
                </c:pt>
                <c:pt idx="24">
                  <c:v>47.46</c:v>
                </c:pt>
                <c:pt idx="25">
                  <c:v>49.95</c:v>
                </c:pt>
                <c:pt idx="26">
                  <c:v>49.83</c:v>
                </c:pt>
                <c:pt idx="27">
                  <c:v>49.42</c:v>
                </c:pt>
                <c:pt idx="28">
                  <c:v>54.53</c:v>
                </c:pt>
                <c:pt idx="29">
                  <c:v>48.5</c:v>
                </c:pt>
                <c:pt idx="30">
                  <c:v>48.2</c:v>
                </c:pt>
                <c:pt idx="31">
                  <c:v>53.13</c:v>
                </c:pt>
                <c:pt idx="32">
                  <c:v>50</c:v>
                </c:pt>
                <c:pt idx="33">
                  <c:v>38.799999999999997</c:v>
                </c:pt>
                <c:pt idx="34">
                  <c:v>44.4</c:v>
                </c:pt>
                <c:pt idx="35">
                  <c:v>57.86</c:v>
                </c:pt>
                <c:pt idx="36">
                  <c:v>60.47</c:v>
                </c:pt>
                <c:pt idx="37">
                  <c:v>61.2</c:v>
                </c:pt>
                <c:pt idx="38">
                  <c:v>54.19</c:v>
                </c:pt>
                <c:pt idx="39">
                  <c:v>70.33</c:v>
                </c:pt>
                <c:pt idx="40">
                  <c:v>62</c:v>
                </c:pt>
              </c:numCache>
            </c:numRef>
          </c:yVal>
          <c:smooth val="1"/>
          <c:extLst>
            <c:ext xmlns:c16="http://schemas.microsoft.com/office/drawing/2014/chart" uri="{C3380CC4-5D6E-409C-BE32-E72D297353CC}">
              <c16:uniqueId val="{00000004-B2AA-4116-9386-D6E94B5C724D}"/>
            </c:ext>
          </c:extLst>
        </c:ser>
        <c:ser>
          <c:idx val="6"/>
          <c:order val="5"/>
          <c:tx>
            <c:strRef>
              <c:f>Sheet1!$F$8</c:f>
              <c:strCache>
                <c:ptCount val="1"/>
                <c:pt idx="0">
                  <c:v>Solomon Guggenheim Museum</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Sheet1!$H$8:$AV$8</c:f>
              <c:numCache>
                <c:formatCode>General</c:formatCode>
                <c:ptCount val="41"/>
                <c:pt idx="0">
                  <c:v>121.05</c:v>
                </c:pt>
                <c:pt idx="1">
                  <c:v>118.67</c:v>
                </c:pt>
                <c:pt idx="2">
                  <c:v>122.6</c:v>
                </c:pt>
                <c:pt idx="3">
                  <c:v>113.6</c:v>
                </c:pt>
                <c:pt idx="4">
                  <c:v>111.07</c:v>
                </c:pt>
                <c:pt idx="5">
                  <c:v>108</c:v>
                </c:pt>
                <c:pt idx="6">
                  <c:v>111.6</c:v>
                </c:pt>
                <c:pt idx="7">
                  <c:v>118.4</c:v>
                </c:pt>
                <c:pt idx="8">
                  <c:v>124.8</c:v>
                </c:pt>
                <c:pt idx="9">
                  <c:v>134.87</c:v>
                </c:pt>
                <c:pt idx="10">
                  <c:v>126.93</c:v>
                </c:pt>
                <c:pt idx="11">
                  <c:v>134.72999999999999</c:v>
                </c:pt>
                <c:pt idx="12">
                  <c:v>114.4</c:v>
                </c:pt>
                <c:pt idx="13">
                  <c:v>110.53</c:v>
                </c:pt>
                <c:pt idx="14">
                  <c:v>103.93</c:v>
                </c:pt>
                <c:pt idx="15">
                  <c:v>89.87</c:v>
                </c:pt>
                <c:pt idx="16">
                  <c:v>81.33</c:v>
                </c:pt>
                <c:pt idx="17">
                  <c:v>86</c:v>
                </c:pt>
                <c:pt idx="18">
                  <c:v>78.83</c:v>
                </c:pt>
                <c:pt idx="19">
                  <c:v>68.53</c:v>
                </c:pt>
                <c:pt idx="20">
                  <c:v>72.47</c:v>
                </c:pt>
                <c:pt idx="21">
                  <c:v>71.400000000000006</c:v>
                </c:pt>
                <c:pt idx="22">
                  <c:v>68.53</c:v>
                </c:pt>
                <c:pt idx="23">
                  <c:v>69</c:v>
                </c:pt>
                <c:pt idx="24">
                  <c:v>64.900000000000006</c:v>
                </c:pt>
                <c:pt idx="25">
                  <c:v>60.8</c:v>
                </c:pt>
                <c:pt idx="26">
                  <c:v>58.07</c:v>
                </c:pt>
                <c:pt idx="27">
                  <c:v>61</c:v>
                </c:pt>
                <c:pt idx="28">
                  <c:v>69.930000000000007</c:v>
                </c:pt>
                <c:pt idx="29">
                  <c:v>66.400000000000006</c:v>
                </c:pt>
                <c:pt idx="30">
                  <c:v>68.069999999999993</c:v>
                </c:pt>
                <c:pt idx="31">
                  <c:v>59.13</c:v>
                </c:pt>
                <c:pt idx="32">
                  <c:v>63.53</c:v>
                </c:pt>
                <c:pt idx="33">
                  <c:v>58.4</c:v>
                </c:pt>
                <c:pt idx="34">
                  <c:v>60.53</c:v>
                </c:pt>
                <c:pt idx="35">
                  <c:v>61.87</c:v>
                </c:pt>
                <c:pt idx="36">
                  <c:v>62.87</c:v>
                </c:pt>
                <c:pt idx="37">
                  <c:v>66.33</c:v>
                </c:pt>
                <c:pt idx="38">
                  <c:v>71</c:v>
                </c:pt>
                <c:pt idx="39">
                  <c:v>71</c:v>
                </c:pt>
                <c:pt idx="40">
                  <c:v>66</c:v>
                </c:pt>
              </c:numCache>
            </c:numRef>
          </c:yVal>
          <c:smooth val="1"/>
          <c:extLst>
            <c:ext xmlns:c16="http://schemas.microsoft.com/office/drawing/2014/chart" uri="{C3380CC4-5D6E-409C-BE32-E72D297353CC}">
              <c16:uniqueId val="{00000005-B2AA-4116-9386-D6E94B5C724D}"/>
            </c:ext>
          </c:extLst>
        </c:ser>
        <c:ser>
          <c:idx val="7"/>
          <c:order val="6"/>
          <c:tx>
            <c:strRef>
              <c:f>Sheet1!$F$9</c:f>
              <c:strCache>
                <c:ptCount val="1"/>
                <c:pt idx="0">
                  <c:v>White House</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Sheet1!$H$9:$AV$9</c:f>
              <c:numCache>
                <c:formatCode>General</c:formatCode>
                <c:ptCount val="41"/>
                <c:pt idx="0">
                  <c:v>47.95</c:v>
                </c:pt>
                <c:pt idx="1">
                  <c:v>45</c:v>
                </c:pt>
                <c:pt idx="2">
                  <c:v>45.3</c:v>
                </c:pt>
                <c:pt idx="3">
                  <c:v>42.13</c:v>
                </c:pt>
                <c:pt idx="4">
                  <c:v>42.13</c:v>
                </c:pt>
                <c:pt idx="5">
                  <c:v>41.33</c:v>
                </c:pt>
                <c:pt idx="6">
                  <c:v>39.869999999999997</c:v>
                </c:pt>
                <c:pt idx="7">
                  <c:v>35.6</c:v>
                </c:pt>
                <c:pt idx="8">
                  <c:v>35.6</c:v>
                </c:pt>
                <c:pt idx="9">
                  <c:v>35.130000000000003</c:v>
                </c:pt>
                <c:pt idx="10">
                  <c:v>35.07</c:v>
                </c:pt>
                <c:pt idx="11">
                  <c:v>43.2</c:v>
                </c:pt>
                <c:pt idx="12">
                  <c:v>52.98</c:v>
                </c:pt>
                <c:pt idx="13">
                  <c:v>58.84</c:v>
                </c:pt>
                <c:pt idx="14">
                  <c:v>62.19</c:v>
                </c:pt>
                <c:pt idx="15">
                  <c:v>62.2</c:v>
                </c:pt>
                <c:pt idx="16">
                  <c:v>61.28</c:v>
                </c:pt>
                <c:pt idx="17">
                  <c:v>56.91</c:v>
                </c:pt>
                <c:pt idx="18">
                  <c:v>57.57</c:v>
                </c:pt>
                <c:pt idx="19">
                  <c:v>62.47</c:v>
                </c:pt>
                <c:pt idx="20">
                  <c:v>62.13</c:v>
                </c:pt>
                <c:pt idx="21">
                  <c:v>62.21</c:v>
                </c:pt>
                <c:pt idx="22">
                  <c:v>59.07</c:v>
                </c:pt>
                <c:pt idx="23">
                  <c:v>73.12</c:v>
                </c:pt>
                <c:pt idx="24">
                  <c:v>78.19</c:v>
                </c:pt>
                <c:pt idx="25">
                  <c:v>83.26</c:v>
                </c:pt>
                <c:pt idx="26">
                  <c:v>87.44</c:v>
                </c:pt>
                <c:pt idx="27">
                  <c:v>92.4</c:v>
                </c:pt>
                <c:pt idx="28">
                  <c:v>91.27</c:v>
                </c:pt>
                <c:pt idx="29">
                  <c:v>86.55</c:v>
                </c:pt>
                <c:pt idx="30">
                  <c:v>96.6</c:v>
                </c:pt>
                <c:pt idx="31">
                  <c:v>89.85</c:v>
                </c:pt>
                <c:pt idx="32">
                  <c:v>88.57</c:v>
                </c:pt>
                <c:pt idx="33">
                  <c:v>83</c:v>
                </c:pt>
                <c:pt idx="34">
                  <c:v>100.8</c:v>
                </c:pt>
                <c:pt idx="35">
                  <c:v>106</c:v>
                </c:pt>
                <c:pt idx="36">
                  <c:v>122.14</c:v>
                </c:pt>
                <c:pt idx="37">
                  <c:v>125.35</c:v>
                </c:pt>
                <c:pt idx="38">
                  <c:v>105.08</c:v>
                </c:pt>
                <c:pt idx="39">
                  <c:v>124.13</c:v>
                </c:pt>
                <c:pt idx="40">
                  <c:v>125.8</c:v>
                </c:pt>
              </c:numCache>
            </c:numRef>
          </c:yVal>
          <c:smooth val="1"/>
          <c:extLst>
            <c:ext xmlns:c16="http://schemas.microsoft.com/office/drawing/2014/chart" uri="{C3380CC4-5D6E-409C-BE32-E72D297353CC}">
              <c16:uniqueId val="{00000006-B2AA-4116-9386-D6E94B5C724D}"/>
            </c:ext>
          </c:extLst>
        </c:ser>
        <c:ser>
          <c:idx val="8"/>
          <c:order val="7"/>
          <c:tx>
            <c:strRef>
              <c:f>Sheet1!$F$10</c:f>
              <c:strCache>
                <c:ptCount val="1"/>
                <c:pt idx="0">
                  <c:v>Willis Tower</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Sheet1!$H$10:$AV$10</c:f>
              <c:numCache>
                <c:formatCode>General</c:formatCode>
                <c:ptCount val="41"/>
                <c:pt idx="0">
                  <c:v>59.65</c:v>
                </c:pt>
                <c:pt idx="1">
                  <c:v>60.06</c:v>
                </c:pt>
                <c:pt idx="2">
                  <c:v>68.73</c:v>
                </c:pt>
                <c:pt idx="3">
                  <c:v>68.73</c:v>
                </c:pt>
                <c:pt idx="4">
                  <c:v>68.73</c:v>
                </c:pt>
                <c:pt idx="5">
                  <c:v>68.73</c:v>
                </c:pt>
                <c:pt idx="6">
                  <c:v>62.8</c:v>
                </c:pt>
                <c:pt idx="7">
                  <c:v>62.27</c:v>
                </c:pt>
                <c:pt idx="8">
                  <c:v>69.87</c:v>
                </c:pt>
                <c:pt idx="9">
                  <c:v>71.069999999999993</c:v>
                </c:pt>
                <c:pt idx="10">
                  <c:v>69.53</c:v>
                </c:pt>
                <c:pt idx="11">
                  <c:v>74.55</c:v>
                </c:pt>
                <c:pt idx="12">
                  <c:v>81.459999999999994</c:v>
                </c:pt>
                <c:pt idx="13">
                  <c:v>75.2</c:v>
                </c:pt>
                <c:pt idx="14">
                  <c:v>75.33</c:v>
                </c:pt>
                <c:pt idx="15">
                  <c:v>71.599999999999994</c:v>
                </c:pt>
                <c:pt idx="16">
                  <c:v>72.8</c:v>
                </c:pt>
                <c:pt idx="17">
                  <c:v>67.67</c:v>
                </c:pt>
                <c:pt idx="18">
                  <c:v>73.27</c:v>
                </c:pt>
                <c:pt idx="19">
                  <c:v>71.47</c:v>
                </c:pt>
                <c:pt idx="20">
                  <c:v>84.27</c:v>
                </c:pt>
                <c:pt idx="21">
                  <c:v>79.599999999999994</c:v>
                </c:pt>
                <c:pt idx="22">
                  <c:v>70.33</c:v>
                </c:pt>
                <c:pt idx="23">
                  <c:v>63.8</c:v>
                </c:pt>
                <c:pt idx="24">
                  <c:v>71.599999999999994</c:v>
                </c:pt>
                <c:pt idx="25">
                  <c:v>79.400000000000006</c:v>
                </c:pt>
                <c:pt idx="26">
                  <c:v>79.069999999999993</c:v>
                </c:pt>
                <c:pt idx="27">
                  <c:v>79.27</c:v>
                </c:pt>
                <c:pt idx="28">
                  <c:v>79.27</c:v>
                </c:pt>
                <c:pt idx="29">
                  <c:v>77.13</c:v>
                </c:pt>
                <c:pt idx="30">
                  <c:v>77.47</c:v>
                </c:pt>
                <c:pt idx="31">
                  <c:v>76.73</c:v>
                </c:pt>
                <c:pt idx="32">
                  <c:v>72.069999999999993</c:v>
                </c:pt>
                <c:pt idx="33">
                  <c:v>75.87</c:v>
                </c:pt>
                <c:pt idx="34">
                  <c:v>77</c:v>
                </c:pt>
                <c:pt idx="35">
                  <c:v>78</c:v>
                </c:pt>
                <c:pt idx="36">
                  <c:v>88.87</c:v>
                </c:pt>
                <c:pt idx="37">
                  <c:v>97.4</c:v>
                </c:pt>
                <c:pt idx="38">
                  <c:v>105.07</c:v>
                </c:pt>
                <c:pt idx="39">
                  <c:v>104.2</c:v>
                </c:pt>
                <c:pt idx="40">
                  <c:v>104</c:v>
                </c:pt>
              </c:numCache>
            </c:numRef>
          </c:yVal>
          <c:smooth val="1"/>
          <c:extLst>
            <c:ext xmlns:c16="http://schemas.microsoft.com/office/drawing/2014/chart" uri="{C3380CC4-5D6E-409C-BE32-E72D297353CC}">
              <c16:uniqueId val="{00000007-B2AA-4116-9386-D6E94B5C724D}"/>
            </c:ext>
          </c:extLst>
        </c:ser>
        <c:ser>
          <c:idx val="9"/>
          <c:order val="8"/>
          <c:tx>
            <c:strRef>
              <c:f>Sheet1!$F$11</c:f>
              <c:strCache>
                <c:ptCount val="1"/>
                <c:pt idx="0">
                  <c:v>Rockefeller Center</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Sheet1!$H$11:$AV$11</c:f>
              <c:numCache>
                <c:formatCode>General</c:formatCode>
                <c:ptCount val="41"/>
                <c:pt idx="0">
                  <c:v>86.93</c:v>
                </c:pt>
                <c:pt idx="1">
                  <c:v>83.47</c:v>
                </c:pt>
                <c:pt idx="2">
                  <c:v>93.2</c:v>
                </c:pt>
                <c:pt idx="3">
                  <c:v>95.07</c:v>
                </c:pt>
                <c:pt idx="4">
                  <c:v>102</c:v>
                </c:pt>
                <c:pt idx="5">
                  <c:v>103.33</c:v>
                </c:pt>
                <c:pt idx="6">
                  <c:v>109.67</c:v>
                </c:pt>
                <c:pt idx="7">
                  <c:v>107.53</c:v>
                </c:pt>
                <c:pt idx="8">
                  <c:v>100</c:v>
                </c:pt>
                <c:pt idx="9">
                  <c:v>95.4</c:v>
                </c:pt>
                <c:pt idx="10">
                  <c:v>92.6</c:v>
                </c:pt>
                <c:pt idx="11">
                  <c:v>91.47</c:v>
                </c:pt>
                <c:pt idx="12">
                  <c:v>95.07</c:v>
                </c:pt>
                <c:pt idx="13">
                  <c:v>89.87</c:v>
                </c:pt>
                <c:pt idx="14">
                  <c:v>84.87</c:v>
                </c:pt>
                <c:pt idx="15">
                  <c:v>84.27</c:v>
                </c:pt>
                <c:pt idx="16">
                  <c:v>84.6</c:v>
                </c:pt>
                <c:pt idx="17">
                  <c:v>98.66</c:v>
                </c:pt>
                <c:pt idx="18">
                  <c:v>99.27</c:v>
                </c:pt>
                <c:pt idx="19">
                  <c:v>102.27</c:v>
                </c:pt>
                <c:pt idx="20">
                  <c:v>100.13</c:v>
                </c:pt>
                <c:pt idx="21">
                  <c:v>89.07</c:v>
                </c:pt>
                <c:pt idx="22">
                  <c:v>89.67</c:v>
                </c:pt>
                <c:pt idx="23">
                  <c:v>84.8</c:v>
                </c:pt>
                <c:pt idx="24">
                  <c:v>86.265000000000001</c:v>
                </c:pt>
                <c:pt idx="25">
                  <c:v>87.73</c:v>
                </c:pt>
                <c:pt idx="26">
                  <c:v>90.87</c:v>
                </c:pt>
                <c:pt idx="27">
                  <c:v>90.07</c:v>
                </c:pt>
                <c:pt idx="28">
                  <c:v>90.73</c:v>
                </c:pt>
                <c:pt idx="29">
                  <c:v>90.73</c:v>
                </c:pt>
                <c:pt idx="30">
                  <c:v>90</c:v>
                </c:pt>
                <c:pt idx="31">
                  <c:v>88.33</c:v>
                </c:pt>
                <c:pt idx="32">
                  <c:v>86.67</c:v>
                </c:pt>
                <c:pt idx="33">
                  <c:v>76.87</c:v>
                </c:pt>
                <c:pt idx="34">
                  <c:v>73.400000000000006</c:v>
                </c:pt>
                <c:pt idx="35">
                  <c:v>78</c:v>
                </c:pt>
                <c:pt idx="36">
                  <c:v>87.35</c:v>
                </c:pt>
                <c:pt idx="37">
                  <c:v>87.07</c:v>
                </c:pt>
                <c:pt idx="38">
                  <c:v>88.13</c:v>
                </c:pt>
                <c:pt idx="39">
                  <c:v>81.47</c:v>
                </c:pt>
                <c:pt idx="40">
                  <c:v>77.930000000000007</c:v>
                </c:pt>
              </c:numCache>
            </c:numRef>
          </c:yVal>
          <c:smooth val="1"/>
          <c:extLst>
            <c:ext xmlns:c16="http://schemas.microsoft.com/office/drawing/2014/chart" uri="{C3380CC4-5D6E-409C-BE32-E72D297353CC}">
              <c16:uniqueId val="{00000008-B2AA-4116-9386-D6E94B5C724D}"/>
            </c:ext>
          </c:extLst>
        </c:ser>
        <c:ser>
          <c:idx val="10"/>
          <c:order val="9"/>
          <c:tx>
            <c:strRef>
              <c:f>Sheet1!$F$12</c:f>
              <c:strCache>
                <c:ptCount val="1"/>
                <c:pt idx="0">
                  <c:v>Burj Khalifa</c:v>
                </c:pt>
              </c:strCache>
            </c:strRef>
          </c:tx>
          <c:spPr>
            <a:ln w="19050"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Sheet1!$H$12:$AV$12</c:f>
              <c:numCache>
                <c:formatCode>General</c:formatCode>
                <c:ptCount val="41"/>
                <c:pt idx="0">
                  <c:v>69.209999999999994</c:v>
                </c:pt>
                <c:pt idx="1">
                  <c:v>59.32</c:v>
                </c:pt>
                <c:pt idx="2">
                  <c:v>60.27</c:v>
                </c:pt>
                <c:pt idx="3">
                  <c:v>57.93</c:v>
                </c:pt>
                <c:pt idx="4">
                  <c:v>57.93</c:v>
                </c:pt>
                <c:pt idx="5">
                  <c:v>57.93</c:v>
                </c:pt>
                <c:pt idx="6">
                  <c:v>59.6</c:v>
                </c:pt>
                <c:pt idx="7">
                  <c:v>60.47</c:v>
                </c:pt>
                <c:pt idx="8">
                  <c:v>57.53</c:v>
                </c:pt>
                <c:pt idx="9">
                  <c:v>51.27</c:v>
                </c:pt>
                <c:pt idx="10">
                  <c:v>49.87</c:v>
                </c:pt>
                <c:pt idx="11">
                  <c:v>53.67</c:v>
                </c:pt>
                <c:pt idx="12">
                  <c:v>43.47</c:v>
                </c:pt>
                <c:pt idx="13">
                  <c:v>44.6</c:v>
                </c:pt>
                <c:pt idx="14">
                  <c:v>40.67</c:v>
                </c:pt>
                <c:pt idx="15">
                  <c:v>38.93</c:v>
                </c:pt>
                <c:pt idx="16">
                  <c:v>39.799999999999997</c:v>
                </c:pt>
                <c:pt idx="17">
                  <c:v>38.729999999999997</c:v>
                </c:pt>
                <c:pt idx="18">
                  <c:v>41.33</c:v>
                </c:pt>
                <c:pt idx="19">
                  <c:v>46.13</c:v>
                </c:pt>
                <c:pt idx="20">
                  <c:v>48</c:v>
                </c:pt>
                <c:pt idx="21">
                  <c:v>48</c:v>
                </c:pt>
                <c:pt idx="22">
                  <c:v>49.47</c:v>
                </c:pt>
                <c:pt idx="23">
                  <c:v>53.8</c:v>
                </c:pt>
                <c:pt idx="24">
                  <c:v>50.935000000000002</c:v>
                </c:pt>
                <c:pt idx="25">
                  <c:v>48.07</c:v>
                </c:pt>
                <c:pt idx="26">
                  <c:v>50.6</c:v>
                </c:pt>
                <c:pt idx="27">
                  <c:v>62.27</c:v>
                </c:pt>
                <c:pt idx="28">
                  <c:v>56.2</c:v>
                </c:pt>
                <c:pt idx="29">
                  <c:v>51.8</c:v>
                </c:pt>
                <c:pt idx="30">
                  <c:v>51.6</c:v>
                </c:pt>
                <c:pt idx="31">
                  <c:v>52</c:v>
                </c:pt>
                <c:pt idx="32">
                  <c:v>50.4</c:v>
                </c:pt>
                <c:pt idx="33">
                  <c:v>47.87</c:v>
                </c:pt>
                <c:pt idx="34">
                  <c:v>53.93</c:v>
                </c:pt>
                <c:pt idx="35">
                  <c:v>56.53</c:v>
                </c:pt>
                <c:pt idx="36">
                  <c:v>59.87</c:v>
                </c:pt>
                <c:pt idx="37">
                  <c:v>65.33</c:v>
                </c:pt>
                <c:pt idx="38">
                  <c:v>61.33</c:v>
                </c:pt>
                <c:pt idx="39">
                  <c:v>59.33</c:v>
                </c:pt>
                <c:pt idx="40">
                  <c:v>58</c:v>
                </c:pt>
              </c:numCache>
            </c:numRef>
          </c:yVal>
          <c:smooth val="1"/>
          <c:extLst>
            <c:ext xmlns:c16="http://schemas.microsoft.com/office/drawing/2014/chart" uri="{C3380CC4-5D6E-409C-BE32-E72D297353CC}">
              <c16:uniqueId val="{00000009-B2AA-4116-9386-D6E94B5C724D}"/>
            </c:ext>
          </c:extLst>
        </c:ser>
        <c:ser>
          <c:idx val="11"/>
          <c:order val="10"/>
          <c:tx>
            <c:strRef>
              <c:f>Sheet1!$F$13</c:f>
              <c:strCache>
                <c:ptCount val="1"/>
                <c:pt idx="0">
                  <c:v>Farnsworth House</c:v>
                </c:pt>
              </c:strCache>
            </c:strRef>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Sheet1!$H$13:$AV$13</c:f>
              <c:numCache>
                <c:formatCode>General</c:formatCode>
                <c:ptCount val="41"/>
                <c:pt idx="0">
                  <c:v>102.62</c:v>
                </c:pt>
                <c:pt idx="1">
                  <c:v>108.6</c:v>
                </c:pt>
                <c:pt idx="2">
                  <c:v>120.56</c:v>
                </c:pt>
                <c:pt idx="3">
                  <c:v>124.87</c:v>
                </c:pt>
                <c:pt idx="4">
                  <c:v>127.07</c:v>
                </c:pt>
                <c:pt idx="5">
                  <c:v>12.4</c:v>
                </c:pt>
                <c:pt idx="6">
                  <c:v>129.33000000000001</c:v>
                </c:pt>
                <c:pt idx="7">
                  <c:v>133.6</c:v>
                </c:pt>
                <c:pt idx="8">
                  <c:v>147.80000000000001</c:v>
                </c:pt>
                <c:pt idx="9">
                  <c:v>157.4</c:v>
                </c:pt>
                <c:pt idx="10">
                  <c:v>163.53</c:v>
                </c:pt>
                <c:pt idx="11">
                  <c:v>152.80000000000001</c:v>
                </c:pt>
                <c:pt idx="12">
                  <c:v>159.81</c:v>
                </c:pt>
                <c:pt idx="13">
                  <c:v>153.66999999999999</c:v>
                </c:pt>
                <c:pt idx="14">
                  <c:v>149.4</c:v>
                </c:pt>
                <c:pt idx="15">
                  <c:v>143.07</c:v>
                </c:pt>
                <c:pt idx="16">
                  <c:v>147.19999999999999</c:v>
                </c:pt>
                <c:pt idx="17">
                  <c:v>148.53</c:v>
                </c:pt>
                <c:pt idx="18">
                  <c:v>160.66999999999999</c:v>
                </c:pt>
                <c:pt idx="19">
                  <c:v>164.4</c:v>
                </c:pt>
                <c:pt idx="20">
                  <c:v>183.33</c:v>
                </c:pt>
                <c:pt idx="21">
                  <c:v>184.53</c:v>
                </c:pt>
                <c:pt idx="22">
                  <c:v>170.25</c:v>
                </c:pt>
                <c:pt idx="23">
                  <c:v>159.59</c:v>
                </c:pt>
                <c:pt idx="24">
                  <c:v>158.26</c:v>
                </c:pt>
                <c:pt idx="25">
                  <c:v>156.93</c:v>
                </c:pt>
                <c:pt idx="26">
                  <c:v>162.93</c:v>
                </c:pt>
                <c:pt idx="27">
                  <c:v>168.27</c:v>
                </c:pt>
                <c:pt idx="28">
                  <c:v>169.07</c:v>
                </c:pt>
                <c:pt idx="29">
                  <c:v>176.4</c:v>
                </c:pt>
                <c:pt idx="30">
                  <c:v>178.87</c:v>
                </c:pt>
                <c:pt idx="31">
                  <c:v>174.6</c:v>
                </c:pt>
                <c:pt idx="32">
                  <c:v>162.33000000000001</c:v>
                </c:pt>
                <c:pt idx="33">
                  <c:v>161.87</c:v>
                </c:pt>
                <c:pt idx="34">
                  <c:v>126.33</c:v>
                </c:pt>
                <c:pt idx="35">
                  <c:v>135.4</c:v>
                </c:pt>
                <c:pt idx="36">
                  <c:v>135</c:v>
                </c:pt>
                <c:pt idx="37">
                  <c:v>187.53</c:v>
                </c:pt>
                <c:pt idx="38">
                  <c:v>175.4</c:v>
                </c:pt>
                <c:pt idx="39">
                  <c:v>179.27</c:v>
                </c:pt>
                <c:pt idx="40">
                  <c:v>179.33</c:v>
                </c:pt>
              </c:numCache>
            </c:numRef>
          </c:yVal>
          <c:smooth val="1"/>
          <c:extLst>
            <c:ext xmlns:c16="http://schemas.microsoft.com/office/drawing/2014/chart" uri="{C3380CC4-5D6E-409C-BE32-E72D297353CC}">
              <c16:uniqueId val="{0000000A-B2AA-4116-9386-D6E94B5C724D}"/>
            </c:ext>
          </c:extLst>
        </c:ser>
        <c:ser>
          <c:idx val="12"/>
          <c:order val="11"/>
          <c:tx>
            <c:strRef>
              <c:f>Sheet1!$F$14</c:f>
              <c:strCache>
                <c:ptCount val="1"/>
                <c:pt idx="0">
                  <c:v>Robie House</c:v>
                </c:pt>
              </c:strCache>
            </c:strRef>
          </c:tx>
          <c:spPr>
            <a:ln w="19050"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Sheet1!$H$14:$AV$14</c:f>
              <c:numCache>
                <c:formatCode>General</c:formatCode>
                <c:ptCount val="41"/>
                <c:pt idx="0">
                  <c:v>392.36</c:v>
                </c:pt>
                <c:pt idx="1">
                  <c:v>413</c:v>
                </c:pt>
                <c:pt idx="2">
                  <c:v>392.47</c:v>
                </c:pt>
                <c:pt idx="3">
                  <c:v>391.8</c:v>
                </c:pt>
                <c:pt idx="4">
                  <c:v>396.4</c:v>
                </c:pt>
                <c:pt idx="5">
                  <c:v>416.67</c:v>
                </c:pt>
                <c:pt idx="6">
                  <c:v>418.4</c:v>
                </c:pt>
                <c:pt idx="7">
                  <c:v>408.4</c:v>
                </c:pt>
                <c:pt idx="8">
                  <c:v>379.33</c:v>
                </c:pt>
                <c:pt idx="9">
                  <c:v>392.13</c:v>
                </c:pt>
                <c:pt idx="10">
                  <c:v>409.6</c:v>
                </c:pt>
                <c:pt idx="11">
                  <c:v>411.27</c:v>
                </c:pt>
                <c:pt idx="12">
                  <c:v>405.28</c:v>
                </c:pt>
                <c:pt idx="13">
                  <c:v>408.2</c:v>
                </c:pt>
                <c:pt idx="14">
                  <c:v>404.47</c:v>
                </c:pt>
                <c:pt idx="15">
                  <c:v>419.27</c:v>
                </c:pt>
                <c:pt idx="16">
                  <c:v>412.53</c:v>
                </c:pt>
                <c:pt idx="17">
                  <c:v>405.6</c:v>
                </c:pt>
                <c:pt idx="18">
                  <c:v>408.6</c:v>
                </c:pt>
                <c:pt idx="19">
                  <c:v>398.53</c:v>
                </c:pt>
                <c:pt idx="20">
                  <c:v>399.8</c:v>
                </c:pt>
                <c:pt idx="21">
                  <c:v>368.87</c:v>
                </c:pt>
                <c:pt idx="22">
                  <c:v>380.8</c:v>
                </c:pt>
                <c:pt idx="23">
                  <c:v>412.93</c:v>
                </c:pt>
                <c:pt idx="24">
                  <c:v>393.93</c:v>
                </c:pt>
                <c:pt idx="25">
                  <c:v>374.93</c:v>
                </c:pt>
                <c:pt idx="26">
                  <c:v>405.73</c:v>
                </c:pt>
                <c:pt idx="27">
                  <c:v>438.13</c:v>
                </c:pt>
                <c:pt idx="28">
                  <c:v>403.87</c:v>
                </c:pt>
                <c:pt idx="29">
                  <c:v>362.93</c:v>
                </c:pt>
                <c:pt idx="30">
                  <c:v>365.2</c:v>
                </c:pt>
                <c:pt idx="31">
                  <c:v>379.73</c:v>
                </c:pt>
                <c:pt idx="32">
                  <c:v>411.4</c:v>
                </c:pt>
                <c:pt idx="33">
                  <c:v>388.73</c:v>
                </c:pt>
                <c:pt idx="34">
                  <c:v>376</c:v>
                </c:pt>
                <c:pt idx="35">
                  <c:v>404.4</c:v>
                </c:pt>
                <c:pt idx="36">
                  <c:v>395.07</c:v>
                </c:pt>
                <c:pt idx="37">
                  <c:v>396.33</c:v>
                </c:pt>
                <c:pt idx="38">
                  <c:v>427.33</c:v>
                </c:pt>
                <c:pt idx="39">
                  <c:v>440.53</c:v>
                </c:pt>
                <c:pt idx="40">
                  <c:v>418.8</c:v>
                </c:pt>
              </c:numCache>
            </c:numRef>
          </c:yVal>
          <c:smooth val="1"/>
          <c:extLst>
            <c:ext xmlns:c16="http://schemas.microsoft.com/office/drawing/2014/chart" uri="{C3380CC4-5D6E-409C-BE32-E72D297353CC}">
              <c16:uniqueId val="{0000000B-B2AA-4116-9386-D6E94B5C724D}"/>
            </c:ext>
          </c:extLst>
        </c:ser>
        <c:ser>
          <c:idx val="13"/>
          <c:order val="12"/>
          <c:tx>
            <c:strRef>
              <c:f>Sheet1!$F$15</c:f>
              <c:strCache>
                <c:ptCount val="1"/>
                <c:pt idx="0">
                  <c:v>Brandenburg Gate</c:v>
                </c:pt>
              </c:strCache>
            </c:strRef>
          </c:tx>
          <c:spPr>
            <a:ln w="19050" cap="rnd">
              <a:solidFill>
                <a:schemeClr val="accent2">
                  <a:lumMod val="80000"/>
                  <a:lumOff val="20000"/>
                </a:schemeClr>
              </a:solid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Sheet1!$H$15:$AV$15</c:f>
              <c:numCache>
                <c:formatCode>General</c:formatCode>
                <c:ptCount val="41"/>
                <c:pt idx="0">
                  <c:v>34.69</c:v>
                </c:pt>
                <c:pt idx="1">
                  <c:v>35.270000000000003</c:v>
                </c:pt>
                <c:pt idx="2">
                  <c:v>31.33</c:v>
                </c:pt>
                <c:pt idx="3">
                  <c:v>32.200000000000003</c:v>
                </c:pt>
                <c:pt idx="4">
                  <c:v>32.4</c:v>
                </c:pt>
                <c:pt idx="5">
                  <c:v>32.6</c:v>
                </c:pt>
                <c:pt idx="6">
                  <c:v>34.200000000000003</c:v>
                </c:pt>
                <c:pt idx="7">
                  <c:v>34.53</c:v>
                </c:pt>
                <c:pt idx="8">
                  <c:v>38.6</c:v>
                </c:pt>
                <c:pt idx="9">
                  <c:v>36.799999999999997</c:v>
                </c:pt>
                <c:pt idx="10">
                  <c:v>30.07</c:v>
                </c:pt>
                <c:pt idx="11">
                  <c:v>31.33</c:v>
                </c:pt>
                <c:pt idx="12">
                  <c:v>29.33</c:v>
                </c:pt>
                <c:pt idx="13">
                  <c:v>32.270000000000003</c:v>
                </c:pt>
                <c:pt idx="14">
                  <c:v>34.6</c:v>
                </c:pt>
                <c:pt idx="15">
                  <c:v>34.47</c:v>
                </c:pt>
                <c:pt idx="16">
                  <c:v>30.33</c:v>
                </c:pt>
                <c:pt idx="17">
                  <c:v>26.93</c:v>
                </c:pt>
                <c:pt idx="18">
                  <c:v>29.07</c:v>
                </c:pt>
                <c:pt idx="19">
                  <c:v>33.729999999999997</c:v>
                </c:pt>
                <c:pt idx="20">
                  <c:v>35.4</c:v>
                </c:pt>
                <c:pt idx="21">
                  <c:v>37.47</c:v>
                </c:pt>
                <c:pt idx="22">
                  <c:v>34.33</c:v>
                </c:pt>
                <c:pt idx="23">
                  <c:v>33.21</c:v>
                </c:pt>
                <c:pt idx="24">
                  <c:v>35.340000000000003</c:v>
                </c:pt>
                <c:pt idx="25">
                  <c:v>37.47</c:v>
                </c:pt>
                <c:pt idx="26">
                  <c:v>40.799999999999997</c:v>
                </c:pt>
                <c:pt idx="27">
                  <c:v>43.67</c:v>
                </c:pt>
                <c:pt idx="28">
                  <c:v>47.6</c:v>
                </c:pt>
                <c:pt idx="29">
                  <c:v>47.2</c:v>
                </c:pt>
                <c:pt idx="30">
                  <c:v>42.53</c:v>
                </c:pt>
                <c:pt idx="31">
                  <c:v>36.47</c:v>
                </c:pt>
                <c:pt idx="32">
                  <c:v>28.6</c:v>
                </c:pt>
                <c:pt idx="33">
                  <c:v>28.53</c:v>
                </c:pt>
                <c:pt idx="34">
                  <c:v>34.53</c:v>
                </c:pt>
                <c:pt idx="35">
                  <c:v>42.93</c:v>
                </c:pt>
                <c:pt idx="36">
                  <c:v>43.47</c:v>
                </c:pt>
                <c:pt idx="37">
                  <c:v>41.8</c:v>
                </c:pt>
                <c:pt idx="38">
                  <c:v>40.53</c:v>
                </c:pt>
                <c:pt idx="39">
                  <c:v>37.67</c:v>
                </c:pt>
                <c:pt idx="40">
                  <c:v>40.200000000000003</c:v>
                </c:pt>
              </c:numCache>
            </c:numRef>
          </c:yVal>
          <c:smooth val="1"/>
          <c:extLst>
            <c:ext xmlns:c16="http://schemas.microsoft.com/office/drawing/2014/chart" uri="{C3380CC4-5D6E-409C-BE32-E72D297353CC}">
              <c16:uniqueId val="{0000000C-B2AA-4116-9386-D6E94B5C724D}"/>
            </c:ext>
          </c:extLst>
        </c:ser>
        <c:ser>
          <c:idx val="14"/>
          <c:order val="13"/>
          <c:tx>
            <c:strRef>
              <c:f>Sheet1!$F$16</c:f>
              <c:strCache>
                <c:ptCount val="1"/>
                <c:pt idx="0">
                  <c:v>Sydney Opera House</c:v>
                </c:pt>
              </c:strCache>
            </c:strRef>
          </c:tx>
          <c:spPr>
            <a:ln w="19050" cap="rnd">
              <a:solidFill>
                <a:schemeClr val="accent3">
                  <a:lumMod val="80000"/>
                  <a:lumOff val="20000"/>
                </a:schemeClr>
              </a:solid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Sheet1!$H$16:$AV$16</c:f>
              <c:numCache>
                <c:formatCode>General</c:formatCode>
                <c:ptCount val="41"/>
                <c:pt idx="0">
                  <c:v>68.38</c:v>
                </c:pt>
                <c:pt idx="1">
                  <c:v>66.41</c:v>
                </c:pt>
                <c:pt idx="2">
                  <c:v>74.67</c:v>
                </c:pt>
                <c:pt idx="3">
                  <c:v>73</c:v>
                </c:pt>
                <c:pt idx="4">
                  <c:v>73</c:v>
                </c:pt>
                <c:pt idx="5">
                  <c:v>73</c:v>
                </c:pt>
                <c:pt idx="6">
                  <c:v>70.2</c:v>
                </c:pt>
                <c:pt idx="7">
                  <c:v>84.47</c:v>
                </c:pt>
                <c:pt idx="8">
                  <c:v>83.94</c:v>
                </c:pt>
                <c:pt idx="9">
                  <c:v>87.33</c:v>
                </c:pt>
                <c:pt idx="10">
                  <c:v>80.599999999999994</c:v>
                </c:pt>
                <c:pt idx="11">
                  <c:v>77.33</c:v>
                </c:pt>
                <c:pt idx="12">
                  <c:v>79.28</c:v>
                </c:pt>
                <c:pt idx="13">
                  <c:v>84.47</c:v>
                </c:pt>
                <c:pt idx="14">
                  <c:v>86.8</c:v>
                </c:pt>
                <c:pt idx="15">
                  <c:v>85.67</c:v>
                </c:pt>
                <c:pt idx="16">
                  <c:v>77.73</c:v>
                </c:pt>
                <c:pt idx="17">
                  <c:v>73</c:v>
                </c:pt>
                <c:pt idx="18">
                  <c:v>75.47</c:v>
                </c:pt>
                <c:pt idx="19">
                  <c:v>81.13</c:v>
                </c:pt>
                <c:pt idx="20">
                  <c:v>84.73</c:v>
                </c:pt>
                <c:pt idx="21">
                  <c:v>84.87</c:v>
                </c:pt>
                <c:pt idx="22">
                  <c:v>89.93</c:v>
                </c:pt>
                <c:pt idx="23">
                  <c:v>98.94</c:v>
                </c:pt>
                <c:pt idx="24">
                  <c:v>99.034999999999997</c:v>
                </c:pt>
                <c:pt idx="25">
                  <c:v>99.13</c:v>
                </c:pt>
                <c:pt idx="26">
                  <c:v>99.53</c:v>
                </c:pt>
                <c:pt idx="27">
                  <c:v>103.33</c:v>
                </c:pt>
                <c:pt idx="28">
                  <c:v>102.2</c:v>
                </c:pt>
                <c:pt idx="29">
                  <c:v>98.13</c:v>
                </c:pt>
                <c:pt idx="30">
                  <c:v>91.13</c:v>
                </c:pt>
                <c:pt idx="31">
                  <c:v>81.27</c:v>
                </c:pt>
                <c:pt idx="32">
                  <c:v>79.73</c:v>
                </c:pt>
                <c:pt idx="33">
                  <c:v>95.67</c:v>
                </c:pt>
                <c:pt idx="34">
                  <c:v>100.47</c:v>
                </c:pt>
                <c:pt idx="35">
                  <c:v>109.53</c:v>
                </c:pt>
                <c:pt idx="36">
                  <c:v>105.4</c:v>
                </c:pt>
                <c:pt idx="37">
                  <c:v>101.53</c:v>
                </c:pt>
                <c:pt idx="38">
                  <c:v>101.53</c:v>
                </c:pt>
                <c:pt idx="39">
                  <c:v>103.73</c:v>
                </c:pt>
                <c:pt idx="40">
                  <c:v>108.6</c:v>
                </c:pt>
              </c:numCache>
            </c:numRef>
          </c:yVal>
          <c:smooth val="1"/>
          <c:extLst>
            <c:ext xmlns:c16="http://schemas.microsoft.com/office/drawing/2014/chart" uri="{C3380CC4-5D6E-409C-BE32-E72D297353CC}">
              <c16:uniqueId val="{0000000D-B2AA-4116-9386-D6E94B5C724D}"/>
            </c:ext>
          </c:extLst>
        </c:ser>
        <c:ser>
          <c:idx val="15"/>
          <c:order val="14"/>
          <c:tx>
            <c:strRef>
              <c:f>Sheet1!$F$17</c:f>
              <c:strCache>
                <c:ptCount val="1"/>
                <c:pt idx="0">
                  <c:v>Big Ben</c:v>
                </c:pt>
              </c:strCache>
            </c:strRef>
          </c:tx>
          <c:spPr>
            <a:ln w="19050" cap="rnd">
              <a:solidFill>
                <a:schemeClr val="accent4">
                  <a:lumMod val="80000"/>
                  <a:lumOff val="20000"/>
                </a:schemeClr>
              </a:solid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Sheet1!$H$17:$AV$17</c:f>
              <c:numCache>
                <c:formatCode>General</c:formatCode>
                <c:ptCount val="41"/>
                <c:pt idx="0">
                  <c:v>29.47</c:v>
                </c:pt>
                <c:pt idx="1">
                  <c:v>27.13</c:v>
                </c:pt>
                <c:pt idx="2">
                  <c:v>30.77</c:v>
                </c:pt>
                <c:pt idx="3">
                  <c:v>27.4</c:v>
                </c:pt>
                <c:pt idx="4">
                  <c:v>24.2</c:v>
                </c:pt>
                <c:pt idx="5">
                  <c:v>23.6</c:v>
                </c:pt>
                <c:pt idx="6">
                  <c:v>21.93</c:v>
                </c:pt>
                <c:pt idx="7">
                  <c:v>24.28</c:v>
                </c:pt>
                <c:pt idx="8">
                  <c:v>26.13</c:v>
                </c:pt>
                <c:pt idx="9">
                  <c:v>25.47</c:v>
                </c:pt>
                <c:pt idx="10">
                  <c:v>23.5</c:v>
                </c:pt>
                <c:pt idx="11">
                  <c:v>26.38</c:v>
                </c:pt>
                <c:pt idx="12">
                  <c:v>35.92</c:v>
                </c:pt>
                <c:pt idx="13">
                  <c:v>31.15</c:v>
                </c:pt>
                <c:pt idx="14">
                  <c:v>30.73</c:v>
                </c:pt>
                <c:pt idx="15">
                  <c:v>35.700000000000003</c:v>
                </c:pt>
                <c:pt idx="16">
                  <c:v>29.53</c:v>
                </c:pt>
                <c:pt idx="17">
                  <c:v>32.75</c:v>
                </c:pt>
                <c:pt idx="18">
                  <c:v>29.78</c:v>
                </c:pt>
                <c:pt idx="19">
                  <c:v>28.81</c:v>
                </c:pt>
                <c:pt idx="20">
                  <c:v>33</c:v>
                </c:pt>
                <c:pt idx="21">
                  <c:v>31.91</c:v>
                </c:pt>
                <c:pt idx="22">
                  <c:v>32.270000000000003</c:v>
                </c:pt>
                <c:pt idx="23">
                  <c:v>38.159999999999997</c:v>
                </c:pt>
                <c:pt idx="24">
                  <c:v>38.209999999999987</c:v>
                </c:pt>
                <c:pt idx="25">
                  <c:v>38.26</c:v>
                </c:pt>
                <c:pt idx="26">
                  <c:v>42.75</c:v>
                </c:pt>
                <c:pt idx="27">
                  <c:v>44.73</c:v>
                </c:pt>
                <c:pt idx="28">
                  <c:v>45.8</c:v>
                </c:pt>
                <c:pt idx="29">
                  <c:v>49.38</c:v>
                </c:pt>
                <c:pt idx="30">
                  <c:v>46.13</c:v>
                </c:pt>
                <c:pt idx="31">
                  <c:v>35.4</c:v>
                </c:pt>
                <c:pt idx="32">
                  <c:v>41.47</c:v>
                </c:pt>
                <c:pt idx="33">
                  <c:v>42.06</c:v>
                </c:pt>
                <c:pt idx="34">
                  <c:v>45.8</c:v>
                </c:pt>
                <c:pt idx="35">
                  <c:v>44.87</c:v>
                </c:pt>
                <c:pt idx="36">
                  <c:v>47.92</c:v>
                </c:pt>
                <c:pt idx="37">
                  <c:v>54.73</c:v>
                </c:pt>
                <c:pt idx="38">
                  <c:v>53.67</c:v>
                </c:pt>
                <c:pt idx="39">
                  <c:v>54.61</c:v>
                </c:pt>
                <c:pt idx="40">
                  <c:v>51.63</c:v>
                </c:pt>
              </c:numCache>
            </c:numRef>
          </c:yVal>
          <c:smooth val="1"/>
          <c:extLst>
            <c:ext xmlns:c16="http://schemas.microsoft.com/office/drawing/2014/chart" uri="{C3380CC4-5D6E-409C-BE32-E72D297353CC}">
              <c16:uniqueId val="{0000000E-B2AA-4116-9386-D6E94B5C724D}"/>
            </c:ext>
          </c:extLst>
        </c:ser>
        <c:ser>
          <c:idx val="16"/>
          <c:order val="15"/>
          <c:tx>
            <c:strRef>
              <c:f>Sheet1!$F$18</c:f>
              <c:strCache>
                <c:ptCount val="1"/>
                <c:pt idx="0">
                  <c:v>Villa Savoye</c:v>
                </c:pt>
              </c:strCache>
            </c:strRef>
          </c:tx>
          <c:spPr>
            <a:ln w="19050" cap="rnd">
              <a:solidFill>
                <a:schemeClr val="accent5">
                  <a:lumMod val="80000"/>
                  <a:lumOff val="20000"/>
                </a:schemeClr>
              </a:solid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Sheet1!$H$18:$AV$18</c:f>
              <c:numCache>
                <c:formatCode>General</c:formatCode>
                <c:ptCount val="41"/>
                <c:pt idx="0">
                  <c:v>61.94</c:v>
                </c:pt>
                <c:pt idx="1">
                  <c:v>71.92</c:v>
                </c:pt>
                <c:pt idx="2">
                  <c:v>70.7</c:v>
                </c:pt>
                <c:pt idx="3">
                  <c:v>73.599999999999994</c:v>
                </c:pt>
                <c:pt idx="4">
                  <c:v>68.87</c:v>
                </c:pt>
                <c:pt idx="5">
                  <c:v>72</c:v>
                </c:pt>
                <c:pt idx="6">
                  <c:v>72.13</c:v>
                </c:pt>
                <c:pt idx="7">
                  <c:v>75.33</c:v>
                </c:pt>
                <c:pt idx="8">
                  <c:v>82.4</c:v>
                </c:pt>
                <c:pt idx="9">
                  <c:v>83.8</c:v>
                </c:pt>
                <c:pt idx="10">
                  <c:v>89.87</c:v>
                </c:pt>
                <c:pt idx="11">
                  <c:v>83.37</c:v>
                </c:pt>
                <c:pt idx="12">
                  <c:v>87.67</c:v>
                </c:pt>
                <c:pt idx="13">
                  <c:v>81.72</c:v>
                </c:pt>
                <c:pt idx="14">
                  <c:v>81.400000000000006</c:v>
                </c:pt>
                <c:pt idx="15">
                  <c:v>91.28</c:v>
                </c:pt>
                <c:pt idx="16">
                  <c:v>86.53</c:v>
                </c:pt>
                <c:pt idx="17">
                  <c:v>85.88</c:v>
                </c:pt>
                <c:pt idx="18">
                  <c:v>93.65</c:v>
                </c:pt>
                <c:pt idx="19">
                  <c:v>88.63</c:v>
                </c:pt>
                <c:pt idx="20">
                  <c:v>101.44</c:v>
                </c:pt>
                <c:pt idx="21">
                  <c:v>94.07</c:v>
                </c:pt>
                <c:pt idx="22">
                  <c:v>93.07</c:v>
                </c:pt>
                <c:pt idx="23">
                  <c:v>105.12</c:v>
                </c:pt>
                <c:pt idx="24">
                  <c:v>103.43</c:v>
                </c:pt>
                <c:pt idx="25">
                  <c:v>101.74</c:v>
                </c:pt>
                <c:pt idx="26">
                  <c:v>91.73</c:v>
                </c:pt>
                <c:pt idx="27">
                  <c:v>86.27</c:v>
                </c:pt>
                <c:pt idx="28">
                  <c:v>93.22</c:v>
                </c:pt>
                <c:pt idx="29">
                  <c:v>100.67</c:v>
                </c:pt>
                <c:pt idx="30">
                  <c:v>91.2</c:v>
                </c:pt>
                <c:pt idx="31">
                  <c:v>100.27</c:v>
                </c:pt>
                <c:pt idx="32">
                  <c:v>97.87</c:v>
                </c:pt>
                <c:pt idx="33">
                  <c:v>98.73</c:v>
                </c:pt>
                <c:pt idx="34">
                  <c:v>106</c:v>
                </c:pt>
                <c:pt idx="35">
                  <c:v>95.73</c:v>
                </c:pt>
                <c:pt idx="36">
                  <c:v>97.4</c:v>
                </c:pt>
                <c:pt idx="37">
                  <c:v>98.53</c:v>
                </c:pt>
                <c:pt idx="38">
                  <c:v>100.87</c:v>
                </c:pt>
                <c:pt idx="39">
                  <c:v>115.67</c:v>
                </c:pt>
                <c:pt idx="40">
                  <c:v>124.53</c:v>
                </c:pt>
              </c:numCache>
            </c:numRef>
          </c:yVal>
          <c:smooth val="1"/>
          <c:extLst>
            <c:ext xmlns:c16="http://schemas.microsoft.com/office/drawing/2014/chart" uri="{C3380CC4-5D6E-409C-BE32-E72D297353CC}">
              <c16:uniqueId val="{0000000F-B2AA-4116-9386-D6E94B5C724D}"/>
            </c:ext>
          </c:extLst>
        </c:ser>
        <c:ser>
          <c:idx val="17"/>
          <c:order val="16"/>
          <c:tx>
            <c:strRef>
              <c:f>Sheet1!$F$19</c:f>
              <c:strCache>
                <c:ptCount val="1"/>
                <c:pt idx="0">
                  <c:v>Sungnyemun</c:v>
                </c:pt>
              </c:strCache>
            </c:strRef>
          </c:tx>
          <c:spPr>
            <a:ln w="19050" cap="rnd">
              <a:solidFill>
                <a:schemeClr val="accent6">
                  <a:lumMod val="80000"/>
                  <a:lumOff val="20000"/>
                </a:schemeClr>
              </a:solid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Sheet1!$H$19:$AV$19</c:f>
              <c:numCache>
                <c:formatCode>General</c:formatCode>
                <c:ptCount val="41"/>
                <c:pt idx="0">
                  <c:v>228.13</c:v>
                </c:pt>
                <c:pt idx="1">
                  <c:v>240.4</c:v>
                </c:pt>
                <c:pt idx="2">
                  <c:v>270.93</c:v>
                </c:pt>
                <c:pt idx="3">
                  <c:v>278.87</c:v>
                </c:pt>
                <c:pt idx="4">
                  <c:v>276.52999999999997</c:v>
                </c:pt>
                <c:pt idx="5">
                  <c:v>276.52999999999997</c:v>
                </c:pt>
                <c:pt idx="6">
                  <c:v>276.52999999999997</c:v>
                </c:pt>
                <c:pt idx="7">
                  <c:v>278.07</c:v>
                </c:pt>
                <c:pt idx="8">
                  <c:v>281.39999999999998</c:v>
                </c:pt>
                <c:pt idx="9">
                  <c:v>332.73</c:v>
                </c:pt>
                <c:pt idx="10">
                  <c:v>343.13</c:v>
                </c:pt>
                <c:pt idx="11">
                  <c:v>266.93</c:v>
                </c:pt>
                <c:pt idx="12">
                  <c:v>229.6</c:v>
                </c:pt>
                <c:pt idx="13">
                  <c:v>224.07</c:v>
                </c:pt>
                <c:pt idx="14">
                  <c:v>232</c:v>
                </c:pt>
                <c:pt idx="15">
                  <c:v>232</c:v>
                </c:pt>
                <c:pt idx="16">
                  <c:v>242.4</c:v>
                </c:pt>
                <c:pt idx="17">
                  <c:v>247.87</c:v>
                </c:pt>
                <c:pt idx="18">
                  <c:v>241.87</c:v>
                </c:pt>
                <c:pt idx="19">
                  <c:v>239.13</c:v>
                </c:pt>
                <c:pt idx="20">
                  <c:v>232.27</c:v>
                </c:pt>
                <c:pt idx="21">
                  <c:v>244.73</c:v>
                </c:pt>
                <c:pt idx="22">
                  <c:v>226.2</c:v>
                </c:pt>
                <c:pt idx="23">
                  <c:v>226.8</c:v>
                </c:pt>
                <c:pt idx="24">
                  <c:v>236.66499999999999</c:v>
                </c:pt>
                <c:pt idx="25">
                  <c:v>246.53</c:v>
                </c:pt>
                <c:pt idx="26">
                  <c:v>249.4</c:v>
                </c:pt>
                <c:pt idx="27">
                  <c:v>246.6</c:v>
                </c:pt>
                <c:pt idx="28">
                  <c:v>252.73</c:v>
                </c:pt>
                <c:pt idx="29">
                  <c:v>252.33</c:v>
                </c:pt>
                <c:pt idx="30">
                  <c:v>253.07</c:v>
                </c:pt>
                <c:pt idx="31">
                  <c:v>279.07</c:v>
                </c:pt>
                <c:pt idx="32">
                  <c:v>276.33</c:v>
                </c:pt>
                <c:pt idx="33">
                  <c:v>262.33</c:v>
                </c:pt>
                <c:pt idx="34">
                  <c:v>253.33</c:v>
                </c:pt>
                <c:pt idx="35">
                  <c:v>235.87</c:v>
                </c:pt>
                <c:pt idx="36">
                  <c:v>215</c:v>
                </c:pt>
                <c:pt idx="37">
                  <c:v>213.67</c:v>
                </c:pt>
                <c:pt idx="38">
                  <c:v>216.2</c:v>
                </c:pt>
                <c:pt idx="39">
                  <c:v>205.53</c:v>
                </c:pt>
                <c:pt idx="40">
                  <c:v>236.53</c:v>
                </c:pt>
              </c:numCache>
            </c:numRef>
          </c:yVal>
          <c:smooth val="1"/>
          <c:extLst>
            <c:ext xmlns:c16="http://schemas.microsoft.com/office/drawing/2014/chart" uri="{C3380CC4-5D6E-409C-BE32-E72D297353CC}">
              <c16:uniqueId val="{00000010-B2AA-4116-9386-D6E94B5C724D}"/>
            </c:ext>
          </c:extLst>
        </c:ser>
        <c:ser>
          <c:idx val="18"/>
          <c:order val="17"/>
          <c:tx>
            <c:strRef>
              <c:f>Sheet1!$F$20</c:f>
              <c:strCache>
                <c:ptCount val="1"/>
                <c:pt idx="0">
                  <c:v>The Leaning Tower of Pisa</c:v>
                </c:pt>
              </c:strCache>
            </c:strRef>
          </c:tx>
          <c:spPr>
            <a:ln w="19050" cap="rnd">
              <a:solidFill>
                <a:schemeClr val="accent1">
                  <a:lumMod val="80000"/>
                </a:schemeClr>
              </a:solidFill>
              <a:round/>
            </a:ln>
            <a:effectLst/>
          </c:spPr>
          <c:marker>
            <c:symbol val="circle"/>
            <c:size val="5"/>
            <c:spPr>
              <a:solidFill>
                <a:schemeClr val="accent1">
                  <a:lumMod val="80000"/>
                </a:schemeClr>
              </a:solidFill>
              <a:ln w="9525">
                <a:solidFill>
                  <a:schemeClr val="accent1">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Sheet1!$H$20:$AV$20</c:f>
              <c:numCache>
                <c:formatCode>General</c:formatCode>
                <c:ptCount val="41"/>
                <c:pt idx="0">
                  <c:v>33.11</c:v>
                </c:pt>
                <c:pt idx="1">
                  <c:v>36.6</c:v>
                </c:pt>
                <c:pt idx="2">
                  <c:v>32.130000000000003</c:v>
                </c:pt>
                <c:pt idx="3">
                  <c:v>34.200000000000003</c:v>
                </c:pt>
                <c:pt idx="4">
                  <c:v>33.93</c:v>
                </c:pt>
                <c:pt idx="5">
                  <c:v>35.130000000000003</c:v>
                </c:pt>
                <c:pt idx="6">
                  <c:v>36</c:v>
                </c:pt>
                <c:pt idx="7">
                  <c:v>37.130000000000003</c:v>
                </c:pt>
                <c:pt idx="8">
                  <c:v>41.93</c:v>
                </c:pt>
                <c:pt idx="9">
                  <c:v>38.799999999999997</c:v>
                </c:pt>
                <c:pt idx="10">
                  <c:v>35.200000000000003</c:v>
                </c:pt>
                <c:pt idx="11">
                  <c:v>36.200000000000003</c:v>
                </c:pt>
                <c:pt idx="12">
                  <c:v>43.52</c:v>
                </c:pt>
                <c:pt idx="13">
                  <c:v>46.53</c:v>
                </c:pt>
                <c:pt idx="14">
                  <c:v>43.33</c:v>
                </c:pt>
                <c:pt idx="15">
                  <c:v>46.33</c:v>
                </c:pt>
                <c:pt idx="16">
                  <c:v>40.53</c:v>
                </c:pt>
                <c:pt idx="17">
                  <c:v>43</c:v>
                </c:pt>
                <c:pt idx="18">
                  <c:v>44.4</c:v>
                </c:pt>
                <c:pt idx="19">
                  <c:v>46.93</c:v>
                </c:pt>
                <c:pt idx="20">
                  <c:v>50.73</c:v>
                </c:pt>
                <c:pt idx="21">
                  <c:v>55.13</c:v>
                </c:pt>
                <c:pt idx="22">
                  <c:v>57.53</c:v>
                </c:pt>
                <c:pt idx="23">
                  <c:v>56.88</c:v>
                </c:pt>
                <c:pt idx="24">
                  <c:v>58.975000000000001</c:v>
                </c:pt>
                <c:pt idx="25">
                  <c:v>61.07</c:v>
                </c:pt>
                <c:pt idx="26">
                  <c:v>61</c:v>
                </c:pt>
                <c:pt idx="27">
                  <c:v>63.7</c:v>
                </c:pt>
                <c:pt idx="28">
                  <c:v>62.33</c:v>
                </c:pt>
                <c:pt idx="29">
                  <c:v>64.400000000000006</c:v>
                </c:pt>
                <c:pt idx="30">
                  <c:v>65.599999999999994</c:v>
                </c:pt>
                <c:pt idx="31">
                  <c:v>70.27</c:v>
                </c:pt>
                <c:pt idx="32">
                  <c:v>74.67</c:v>
                </c:pt>
                <c:pt idx="33">
                  <c:v>59.67</c:v>
                </c:pt>
                <c:pt idx="34">
                  <c:v>66.400000000000006</c:v>
                </c:pt>
                <c:pt idx="35">
                  <c:v>74.13</c:v>
                </c:pt>
                <c:pt idx="36">
                  <c:v>72</c:v>
                </c:pt>
                <c:pt idx="37">
                  <c:v>72</c:v>
                </c:pt>
                <c:pt idx="38">
                  <c:v>60.73</c:v>
                </c:pt>
                <c:pt idx="39">
                  <c:v>65.2</c:v>
                </c:pt>
                <c:pt idx="40">
                  <c:v>68.13</c:v>
                </c:pt>
              </c:numCache>
            </c:numRef>
          </c:yVal>
          <c:smooth val="1"/>
          <c:extLst>
            <c:ext xmlns:c16="http://schemas.microsoft.com/office/drawing/2014/chart" uri="{C3380CC4-5D6E-409C-BE32-E72D297353CC}">
              <c16:uniqueId val="{00000011-B2AA-4116-9386-D6E94B5C724D}"/>
            </c:ext>
          </c:extLst>
        </c:ser>
        <c:ser>
          <c:idx val="19"/>
          <c:order val="18"/>
          <c:tx>
            <c:strRef>
              <c:f>Sheet1!$F$21</c:f>
              <c:strCache>
                <c:ptCount val="1"/>
                <c:pt idx="0">
                  <c:v>United Nations Headquarters</c:v>
                </c:pt>
              </c:strCache>
            </c:strRef>
          </c:tx>
          <c:spPr>
            <a:ln w="19050" cap="rnd">
              <a:solidFill>
                <a:schemeClr val="accent2">
                  <a:lumMod val="80000"/>
                </a:schemeClr>
              </a:solidFill>
              <a:round/>
            </a:ln>
            <a:effectLst/>
          </c:spPr>
          <c:marker>
            <c:symbol val="circle"/>
            <c:size val="5"/>
            <c:spPr>
              <a:solidFill>
                <a:schemeClr val="accent2">
                  <a:lumMod val="80000"/>
                </a:schemeClr>
              </a:solidFill>
              <a:ln w="9525">
                <a:solidFill>
                  <a:schemeClr val="accent2">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Sheet1!$H$21:$AV$21</c:f>
              <c:numCache>
                <c:formatCode>General</c:formatCode>
                <c:ptCount val="41"/>
                <c:pt idx="0">
                  <c:v>50.73</c:v>
                </c:pt>
                <c:pt idx="1">
                  <c:v>47.72</c:v>
                </c:pt>
                <c:pt idx="2">
                  <c:v>48.88</c:v>
                </c:pt>
                <c:pt idx="3">
                  <c:v>50</c:v>
                </c:pt>
                <c:pt idx="4">
                  <c:v>48.87</c:v>
                </c:pt>
                <c:pt idx="5">
                  <c:v>50.8</c:v>
                </c:pt>
                <c:pt idx="6">
                  <c:v>51.47</c:v>
                </c:pt>
                <c:pt idx="7">
                  <c:v>51.93</c:v>
                </c:pt>
                <c:pt idx="8">
                  <c:v>56.27</c:v>
                </c:pt>
                <c:pt idx="9">
                  <c:v>62.53</c:v>
                </c:pt>
                <c:pt idx="10">
                  <c:v>58.73</c:v>
                </c:pt>
                <c:pt idx="11">
                  <c:v>65.150000000000006</c:v>
                </c:pt>
                <c:pt idx="12">
                  <c:v>57.04</c:v>
                </c:pt>
                <c:pt idx="13">
                  <c:v>64.739999999999995</c:v>
                </c:pt>
                <c:pt idx="14">
                  <c:v>63.11</c:v>
                </c:pt>
                <c:pt idx="15">
                  <c:v>58.53</c:v>
                </c:pt>
                <c:pt idx="16">
                  <c:v>62.13</c:v>
                </c:pt>
                <c:pt idx="17">
                  <c:v>61.13</c:v>
                </c:pt>
                <c:pt idx="18">
                  <c:v>66.400000000000006</c:v>
                </c:pt>
                <c:pt idx="19">
                  <c:v>60</c:v>
                </c:pt>
                <c:pt idx="20">
                  <c:v>64</c:v>
                </c:pt>
                <c:pt idx="21">
                  <c:v>72.709999999999994</c:v>
                </c:pt>
                <c:pt idx="22">
                  <c:v>71.930000000000007</c:v>
                </c:pt>
                <c:pt idx="23">
                  <c:v>70.540000000000006</c:v>
                </c:pt>
                <c:pt idx="24">
                  <c:v>72.73</c:v>
                </c:pt>
                <c:pt idx="25">
                  <c:v>74.92</c:v>
                </c:pt>
                <c:pt idx="26">
                  <c:v>67.94</c:v>
                </c:pt>
                <c:pt idx="27">
                  <c:v>69.38</c:v>
                </c:pt>
                <c:pt idx="28">
                  <c:v>68.27</c:v>
                </c:pt>
                <c:pt idx="29">
                  <c:v>70.27</c:v>
                </c:pt>
                <c:pt idx="30">
                  <c:v>66</c:v>
                </c:pt>
                <c:pt idx="31">
                  <c:v>66.400000000000006</c:v>
                </c:pt>
                <c:pt idx="32">
                  <c:v>67.27</c:v>
                </c:pt>
                <c:pt idx="33">
                  <c:v>58.8</c:v>
                </c:pt>
                <c:pt idx="34">
                  <c:v>59.4</c:v>
                </c:pt>
                <c:pt idx="35">
                  <c:v>73.67</c:v>
                </c:pt>
                <c:pt idx="36">
                  <c:v>75.599999999999994</c:v>
                </c:pt>
                <c:pt idx="37">
                  <c:v>67.13</c:v>
                </c:pt>
                <c:pt idx="38">
                  <c:v>67.33</c:v>
                </c:pt>
                <c:pt idx="39">
                  <c:v>77.13</c:v>
                </c:pt>
                <c:pt idx="40">
                  <c:v>83.07</c:v>
                </c:pt>
              </c:numCache>
            </c:numRef>
          </c:yVal>
          <c:smooth val="1"/>
          <c:extLst>
            <c:ext xmlns:c16="http://schemas.microsoft.com/office/drawing/2014/chart" uri="{C3380CC4-5D6E-409C-BE32-E72D297353CC}">
              <c16:uniqueId val="{00000012-B2AA-4116-9386-D6E94B5C724D}"/>
            </c:ext>
          </c:extLst>
        </c:ser>
        <c:ser>
          <c:idx val="20"/>
          <c:order val="19"/>
          <c:tx>
            <c:strRef>
              <c:f>Sheet1!$F$23</c:f>
              <c:strCache>
                <c:ptCount val="1"/>
                <c:pt idx="0">
                  <c:v>Architecture Studio</c:v>
                </c:pt>
              </c:strCache>
            </c:strRef>
          </c:tx>
          <c:spPr>
            <a:ln w="19050" cap="rnd">
              <a:solidFill>
                <a:schemeClr val="accent3">
                  <a:lumMod val="80000"/>
                </a:schemeClr>
              </a:solidFill>
              <a:round/>
            </a:ln>
            <a:effectLst/>
          </c:spPr>
          <c:marker>
            <c:symbol val="circle"/>
            <c:size val="5"/>
            <c:spPr>
              <a:solidFill>
                <a:schemeClr val="accent3">
                  <a:lumMod val="80000"/>
                </a:schemeClr>
              </a:solidFill>
              <a:ln w="9525">
                <a:solidFill>
                  <a:schemeClr val="accent3">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Sheet1!$H$23:$AV$23</c:f>
              <c:numCache>
                <c:formatCode>General</c:formatCode>
                <c:ptCount val="41"/>
                <c:pt idx="0">
                  <c:v>153.59</c:v>
                </c:pt>
                <c:pt idx="1">
                  <c:v>150.33000000000001</c:v>
                </c:pt>
                <c:pt idx="2">
                  <c:v>146.94999999999999</c:v>
                </c:pt>
                <c:pt idx="3">
                  <c:v>141.6</c:v>
                </c:pt>
                <c:pt idx="4">
                  <c:v>139.07</c:v>
                </c:pt>
                <c:pt idx="5">
                  <c:v>134.93</c:v>
                </c:pt>
                <c:pt idx="6">
                  <c:v>133.66999999999999</c:v>
                </c:pt>
                <c:pt idx="7">
                  <c:v>133.72</c:v>
                </c:pt>
                <c:pt idx="8">
                  <c:v>116</c:v>
                </c:pt>
                <c:pt idx="9">
                  <c:v>124.73</c:v>
                </c:pt>
                <c:pt idx="10">
                  <c:v>126.67</c:v>
                </c:pt>
                <c:pt idx="11">
                  <c:v>134.63</c:v>
                </c:pt>
                <c:pt idx="12">
                  <c:v>139.47</c:v>
                </c:pt>
                <c:pt idx="13">
                  <c:v>146.65</c:v>
                </c:pt>
                <c:pt idx="14">
                  <c:v>120.19</c:v>
                </c:pt>
                <c:pt idx="15">
                  <c:v>139.25</c:v>
                </c:pt>
                <c:pt idx="16">
                  <c:v>108.32</c:v>
                </c:pt>
                <c:pt idx="17">
                  <c:v>122</c:v>
                </c:pt>
                <c:pt idx="18">
                  <c:v>119.9</c:v>
                </c:pt>
                <c:pt idx="19">
                  <c:v>109.42</c:v>
                </c:pt>
                <c:pt idx="20">
                  <c:v>117.3</c:v>
                </c:pt>
                <c:pt idx="21">
                  <c:v>125.55</c:v>
                </c:pt>
                <c:pt idx="22">
                  <c:v>129.26</c:v>
                </c:pt>
                <c:pt idx="23">
                  <c:v>150.69</c:v>
                </c:pt>
                <c:pt idx="24">
                  <c:v>148.69999999999999</c:v>
                </c:pt>
                <c:pt idx="25">
                  <c:v>146.71</c:v>
                </c:pt>
                <c:pt idx="26">
                  <c:v>163.95</c:v>
                </c:pt>
                <c:pt idx="27">
                  <c:v>180.3</c:v>
                </c:pt>
                <c:pt idx="28">
                  <c:v>178.41</c:v>
                </c:pt>
                <c:pt idx="29">
                  <c:v>152.88</c:v>
                </c:pt>
                <c:pt idx="30">
                  <c:v>175.73</c:v>
                </c:pt>
                <c:pt idx="31">
                  <c:v>169.93</c:v>
                </c:pt>
                <c:pt idx="32">
                  <c:v>149.19</c:v>
                </c:pt>
                <c:pt idx="33">
                  <c:v>159.44</c:v>
                </c:pt>
                <c:pt idx="34">
                  <c:v>194.08</c:v>
                </c:pt>
                <c:pt idx="35">
                  <c:v>194.61</c:v>
                </c:pt>
                <c:pt idx="36">
                  <c:v>213.84</c:v>
                </c:pt>
                <c:pt idx="37">
                  <c:v>210.48</c:v>
                </c:pt>
                <c:pt idx="38">
                  <c:v>223.07</c:v>
                </c:pt>
                <c:pt idx="39">
                  <c:v>241.42</c:v>
                </c:pt>
                <c:pt idx="40">
                  <c:v>262.67</c:v>
                </c:pt>
              </c:numCache>
            </c:numRef>
          </c:yVal>
          <c:smooth val="1"/>
          <c:extLst>
            <c:ext xmlns:c16="http://schemas.microsoft.com/office/drawing/2014/chart" uri="{C3380CC4-5D6E-409C-BE32-E72D297353CC}">
              <c16:uniqueId val="{00000013-B2AA-4116-9386-D6E94B5C724D}"/>
            </c:ext>
          </c:extLst>
        </c:ser>
        <c:ser>
          <c:idx val="21"/>
          <c:order val="20"/>
          <c:tx>
            <c:strRef>
              <c:f>Sheet1!$F$24</c:f>
              <c:strCache>
                <c:ptCount val="1"/>
                <c:pt idx="0">
                  <c:v>The Eiffel Tower</c:v>
                </c:pt>
              </c:strCache>
            </c:strRef>
          </c:tx>
          <c:spPr>
            <a:ln w="19050" cap="rnd">
              <a:solidFill>
                <a:schemeClr val="accent4">
                  <a:lumMod val="80000"/>
                </a:schemeClr>
              </a:solidFill>
              <a:round/>
            </a:ln>
            <a:effectLst/>
          </c:spPr>
          <c:marker>
            <c:symbol val="circle"/>
            <c:size val="5"/>
            <c:spPr>
              <a:solidFill>
                <a:schemeClr val="accent4">
                  <a:lumMod val="80000"/>
                </a:schemeClr>
              </a:solidFill>
              <a:ln w="9525">
                <a:solidFill>
                  <a:schemeClr val="accent4">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Sheet1!$H$24:$AV$24</c:f>
              <c:numCache>
                <c:formatCode>General</c:formatCode>
                <c:ptCount val="41"/>
                <c:pt idx="0">
                  <c:v>46.89</c:v>
                </c:pt>
                <c:pt idx="1">
                  <c:v>40.130000000000003</c:v>
                </c:pt>
                <c:pt idx="2">
                  <c:v>33.07</c:v>
                </c:pt>
                <c:pt idx="3">
                  <c:v>33.130000000000003</c:v>
                </c:pt>
                <c:pt idx="4">
                  <c:v>31.87</c:v>
                </c:pt>
                <c:pt idx="5">
                  <c:v>31.33</c:v>
                </c:pt>
                <c:pt idx="6">
                  <c:v>32.93</c:v>
                </c:pt>
                <c:pt idx="7">
                  <c:v>31.4</c:v>
                </c:pt>
                <c:pt idx="8">
                  <c:v>29.73</c:v>
                </c:pt>
                <c:pt idx="9">
                  <c:v>32</c:v>
                </c:pt>
                <c:pt idx="10">
                  <c:v>35.6</c:v>
                </c:pt>
                <c:pt idx="11">
                  <c:v>35.68</c:v>
                </c:pt>
                <c:pt idx="12">
                  <c:v>43.33</c:v>
                </c:pt>
                <c:pt idx="13">
                  <c:v>37.93</c:v>
                </c:pt>
                <c:pt idx="14">
                  <c:v>34.28</c:v>
                </c:pt>
                <c:pt idx="15">
                  <c:v>31.36</c:v>
                </c:pt>
                <c:pt idx="16">
                  <c:v>28.56</c:v>
                </c:pt>
                <c:pt idx="17">
                  <c:v>27.52</c:v>
                </c:pt>
                <c:pt idx="18">
                  <c:v>28.65</c:v>
                </c:pt>
                <c:pt idx="19">
                  <c:v>27.65</c:v>
                </c:pt>
                <c:pt idx="20">
                  <c:v>31.06</c:v>
                </c:pt>
                <c:pt idx="21">
                  <c:v>30.07</c:v>
                </c:pt>
                <c:pt idx="22">
                  <c:v>29.7</c:v>
                </c:pt>
                <c:pt idx="23">
                  <c:v>35.31</c:v>
                </c:pt>
                <c:pt idx="24">
                  <c:v>34.954999999999998</c:v>
                </c:pt>
                <c:pt idx="25">
                  <c:v>34.6</c:v>
                </c:pt>
                <c:pt idx="26">
                  <c:v>30.71</c:v>
                </c:pt>
                <c:pt idx="27">
                  <c:v>34.22</c:v>
                </c:pt>
                <c:pt idx="28">
                  <c:v>29.2</c:v>
                </c:pt>
                <c:pt idx="29">
                  <c:v>30.46</c:v>
                </c:pt>
                <c:pt idx="30">
                  <c:v>24.88</c:v>
                </c:pt>
                <c:pt idx="31">
                  <c:v>28.5</c:v>
                </c:pt>
                <c:pt idx="32">
                  <c:v>24.49</c:v>
                </c:pt>
                <c:pt idx="33">
                  <c:v>30</c:v>
                </c:pt>
                <c:pt idx="34">
                  <c:v>28</c:v>
                </c:pt>
                <c:pt idx="35">
                  <c:v>33.44</c:v>
                </c:pt>
                <c:pt idx="36">
                  <c:v>41.06</c:v>
                </c:pt>
                <c:pt idx="37">
                  <c:v>34.6</c:v>
                </c:pt>
                <c:pt idx="38">
                  <c:v>35.67</c:v>
                </c:pt>
                <c:pt idx="39">
                  <c:v>38.47</c:v>
                </c:pt>
                <c:pt idx="40">
                  <c:v>38.76</c:v>
                </c:pt>
              </c:numCache>
            </c:numRef>
          </c:yVal>
          <c:smooth val="1"/>
          <c:extLst>
            <c:ext xmlns:c16="http://schemas.microsoft.com/office/drawing/2014/chart" uri="{C3380CC4-5D6E-409C-BE32-E72D297353CC}">
              <c16:uniqueId val="{00000014-B2AA-4116-9386-D6E94B5C724D}"/>
            </c:ext>
          </c:extLst>
        </c:ser>
        <c:ser>
          <c:idx val="22"/>
          <c:order val="21"/>
          <c:tx>
            <c:strRef>
              <c:f>Sheet1!$F$25</c:f>
              <c:strCache>
                <c:ptCount val="1"/>
                <c:pt idx="0">
                  <c:v>Trevi Fountain</c:v>
                </c:pt>
              </c:strCache>
            </c:strRef>
          </c:tx>
          <c:spPr>
            <a:ln w="19050" cap="rnd">
              <a:solidFill>
                <a:schemeClr val="accent5">
                  <a:lumMod val="80000"/>
                </a:schemeClr>
              </a:solidFill>
              <a:round/>
            </a:ln>
            <a:effectLst/>
          </c:spPr>
          <c:marker>
            <c:symbol val="circle"/>
            <c:size val="5"/>
            <c:spPr>
              <a:solidFill>
                <a:schemeClr val="accent5">
                  <a:lumMod val="80000"/>
                </a:schemeClr>
              </a:solidFill>
              <a:ln w="9525">
                <a:solidFill>
                  <a:schemeClr val="accent5">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Sheet1!$H$25:$AV$25</c:f>
              <c:numCache>
                <c:formatCode>General</c:formatCode>
                <c:ptCount val="41"/>
                <c:pt idx="0">
                  <c:v>55.09</c:v>
                </c:pt>
                <c:pt idx="1">
                  <c:v>47.56</c:v>
                </c:pt>
                <c:pt idx="2">
                  <c:v>40.380000000000003</c:v>
                </c:pt>
                <c:pt idx="3">
                  <c:v>43.07</c:v>
                </c:pt>
                <c:pt idx="4">
                  <c:v>41.87</c:v>
                </c:pt>
                <c:pt idx="5">
                  <c:v>39.729999999999997</c:v>
                </c:pt>
                <c:pt idx="6">
                  <c:v>40.799999999999997</c:v>
                </c:pt>
                <c:pt idx="7">
                  <c:v>42.8</c:v>
                </c:pt>
                <c:pt idx="8">
                  <c:v>44.8</c:v>
                </c:pt>
                <c:pt idx="9">
                  <c:v>37.799999999999997</c:v>
                </c:pt>
                <c:pt idx="10">
                  <c:v>38.4</c:v>
                </c:pt>
                <c:pt idx="11">
                  <c:v>40.89</c:v>
                </c:pt>
                <c:pt idx="12">
                  <c:v>52.18</c:v>
                </c:pt>
                <c:pt idx="13">
                  <c:v>56.53</c:v>
                </c:pt>
                <c:pt idx="14">
                  <c:v>58</c:v>
                </c:pt>
                <c:pt idx="15">
                  <c:v>60.73</c:v>
                </c:pt>
                <c:pt idx="16">
                  <c:v>60</c:v>
                </c:pt>
                <c:pt idx="17">
                  <c:v>65</c:v>
                </c:pt>
                <c:pt idx="18">
                  <c:v>63.73</c:v>
                </c:pt>
                <c:pt idx="19">
                  <c:v>61.36</c:v>
                </c:pt>
                <c:pt idx="20">
                  <c:v>71.31</c:v>
                </c:pt>
                <c:pt idx="21">
                  <c:v>76.03</c:v>
                </c:pt>
                <c:pt idx="22">
                  <c:v>70.239999999999995</c:v>
                </c:pt>
                <c:pt idx="23">
                  <c:v>83.83</c:v>
                </c:pt>
                <c:pt idx="24">
                  <c:v>86.375</c:v>
                </c:pt>
                <c:pt idx="25">
                  <c:v>88.92</c:v>
                </c:pt>
                <c:pt idx="26">
                  <c:v>97.63</c:v>
                </c:pt>
                <c:pt idx="27">
                  <c:v>95.1</c:v>
                </c:pt>
                <c:pt idx="28">
                  <c:v>93.22</c:v>
                </c:pt>
                <c:pt idx="29">
                  <c:v>99.53</c:v>
                </c:pt>
                <c:pt idx="30">
                  <c:v>91.9</c:v>
                </c:pt>
                <c:pt idx="31">
                  <c:v>96.45</c:v>
                </c:pt>
                <c:pt idx="32">
                  <c:v>87.35</c:v>
                </c:pt>
                <c:pt idx="33">
                  <c:v>85.67</c:v>
                </c:pt>
                <c:pt idx="34">
                  <c:v>88.92</c:v>
                </c:pt>
                <c:pt idx="35">
                  <c:v>103.47</c:v>
                </c:pt>
                <c:pt idx="36">
                  <c:v>114.22</c:v>
                </c:pt>
                <c:pt idx="37">
                  <c:v>123.67</c:v>
                </c:pt>
                <c:pt idx="38">
                  <c:v>108.47</c:v>
                </c:pt>
                <c:pt idx="39">
                  <c:v>118.07</c:v>
                </c:pt>
                <c:pt idx="40">
                  <c:v>119.53</c:v>
                </c:pt>
              </c:numCache>
            </c:numRef>
          </c:yVal>
          <c:smooth val="1"/>
          <c:extLst>
            <c:ext xmlns:c16="http://schemas.microsoft.com/office/drawing/2014/chart" uri="{C3380CC4-5D6E-409C-BE32-E72D297353CC}">
              <c16:uniqueId val="{00000015-B2AA-4116-9386-D6E94B5C724D}"/>
            </c:ext>
          </c:extLst>
        </c:ser>
        <c:ser>
          <c:idx val="23"/>
          <c:order val="22"/>
          <c:tx>
            <c:strRef>
              <c:f>Sheet1!$F$26</c:f>
              <c:strCache>
                <c:ptCount val="1"/>
                <c:pt idx="0">
                  <c:v>Lincoln Memorial</c:v>
                </c:pt>
              </c:strCache>
            </c:strRef>
          </c:tx>
          <c:spPr>
            <a:ln w="19050" cap="rnd">
              <a:solidFill>
                <a:schemeClr val="accent6">
                  <a:lumMod val="80000"/>
                </a:schemeClr>
              </a:solidFill>
              <a:round/>
            </a:ln>
            <a:effectLst/>
          </c:spPr>
          <c:marker>
            <c:symbol val="circle"/>
            <c:size val="5"/>
            <c:spPr>
              <a:solidFill>
                <a:schemeClr val="accent6">
                  <a:lumMod val="80000"/>
                </a:schemeClr>
              </a:solidFill>
              <a:ln w="9525">
                <a:solidFill>
                  <a:schemeClr val="accent6">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Sheet1!$H$26:$AV$26</c:f>
              <c:numCache>
                <c:formatCode>General</c:formatCode>
                <c:ptCount val="41"/>
                <c:pt idx="0">
                  <c:v>40.06</c:v>
                </c:pt>
                <c:pt idx="1">
                  <c:v>37.67</c:v>
                </c:pt>
                <c:pt idx="2">
                  <c:v>31.13</c:v>
                </c:pt>
                <c:pt idx="3">
                  <c:v>30.73</c:v>
                </c:pt>
                <c:pt idx="4">
                  <c:v>29.4</c:v>
                </c:pt>
                <c:pt idx="5">
                  <c:v>27.67</c:v>
                </c:pt>
                <c:pt idx="6">
                  <c:v>27.4</c:v>
                </c:pt>
                <c:pt idx="7">
                  <c:v>29.27</c:v>
                </c:pt>
                <c:pt idx="8">
                  <c:v>28.73</c:v>
                </c:pt>
                <c:pt idx="9">
                  <c:v>27.8</c:v>
                </c:pt>
                <c:pt idx="10">
                  <c:v>37.869999999999997</c:v>
                </c:pt>
                <c:pt idx="11">
                  <c:v>39.6</c:v>
                </c:pt>
                <c:pt idx="12">
                  <c:v>47.42</c:v>
                </c:pt>
                <c:pt idx="13">
                  <c:v>50.72</c:v>
                </c:pt>
                <c:pt idx="14">
                  <c:v>53.53</c:v>
                </c:pt>
                <c:pt idx="15">
                  <c:v>55.06</c:v>
                </c:pt>
                <c:pt idx="16">
                  <c:v>56.37</c:v>
                </c:pt>
                <c:pt idx="17">
                  <c:v>56.13</c:v>
                </c:pt>
                <c:pt idx="18">
                  <c:v>60</c:v>
                </c:pt>
                <c:pt idx="19">
                  <c:v>56.8</c:v>
                </c:pt>
                <c:pt idx="20">
                  <c:v>56.67</c:v>
                </c:pt>
                <c:pt idx="21">
                  <c:v>61.06</c:v>
                </c:pt>
                <c:pt idx="22">
                  <c:v>57.07</c:v>
                </c:pt>
                <c:pt idx="23">
                  <c:v>65.38</c:v>
                </c:pt>
                <c:pt idx="24">
                  <c:v>65.35499999999999</c:v>
                </c:pt>
                <c:pt idx="25">
                  <c:v>65.33</c:v>
                </c:pt>
                <c:pt idx="26">
                  <c:v>72.78</c:v>
                </c:pt>
                <c:pt idx="27">
                  <c:v>79.47</c:v>
                </c:pt>
                <c:pt idx="28">
                  <c:v>75.2</c:v>
                </c:pt>
                <c:pt idx="29">
                  <c:v>71.2</c:v>
                </c:pt>
                <c:pt idx="30">
                  <c:v>73.8</c:v>
                </c:pt>
                <c:pt idx="31">
                  <c:v>71.13</c:v>
                </c:pt>
                <c:pt idx="32">
                  <c:v>68.930000000000007</c:v>
                </c:pt>
                <c:pt idx="33">
                  <c:v>48.47</c:v>
                </c:pt>
                <c:pt idx="34">
                  <c:v>75.06</c:v>
                </c:pt>
                <c:pt idx="35">
                  <c:v>74.89</c:v>
                </c:pt>
                <c:pt idx="36">
                  <c:v>95.93</c:v>
                </c:pt>
                <c:pt idx="37">
                  <c:v>99.67</c:v>
                </c:pt>
                <c:pt idx="38">
                  <c:v>102</c:v>
                </c:pt>
                <c:pt idx="39">
                  <c:v>100.4</c:v>
                </c:pt>
                <c:pt idx="40">
                  <c:v>94.8</c:v>
                </c:pt>
              </c:numCache>
            </c:numRef>
          </c:yVal>
          <c:smooth val="1"/>
          <c:extLst>
            <c:ext xmlns:c16="http://schemas.microsoft.com/office/drawing/2014/chart" uri="{C3380CC4-5D6E-409C-BE32-E72D297353CC}">
              <c16:uniqueId val="{00000016-B2AA-4116-9386-D6E94B5C724D}"/>
            </c:ext>
          </c:extLst>
        </c:ser>
        <c:ser>
          <c:idx val="24"/>
          <c:order val="23"/>
          <c:tx>
            <c:strRef>
              <c:f>Sheet1!$F$27</c:f>
              <c:strCache>
                <c:ptCount val="1"/>
                <c:pt idx="0">
                  <c:v>Flatiron Building, New York</c:v>
                </c:pt>
              </c:strCache>
            </c:strRef>
          </c:tx>
          <c:spPr>
            <a:ln w="19050" cap="rnd">
              <a:solidFill>
                <a:schemeClr val="accent1">
                  <a:lumMod val="60000"/>
                  <a:lumOff val="40000"/>
                </a:schemeClr>
              </a:solid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Sheet1!$H$27:$AV$27</c:f>
              <c:numCache>
                <c:formatCode>General</c:formatCode>
                <c:ptCount val="41"/>
                <c:pt idx="0">
                  <c:v>31.67</c:v>
                </c:pt>
                <c:pt idx="1">
                  <c:v>31.67</c:v>
                </c:pt>
                <c:pt idx="2">
                  <c:v>32.67</c:v>
                </c:pt>
                <c:pt idx="3">
                  <c:v>32.799999999999997</c:v>
                </c:pt>
                <c:pt idx="4">
                  <c:v>32.799999999999997</c:v>
                </c:pt>
                <c:pt idx="5">
                  <c:v>33.270000000000003</c:v>
                </c:pt>
                <c:pt idx="6">
                  <c:v>33.53</c:v>
                </c:pt>
                <c:pt idx="7">
                  <c:v>33.4</c:v>
                </c:pt>
                <c:pt idx="8">
                  <c:v>35.33</c:v>
                </c:pt>
                <c:pt idx="9">
                  <c:v>35.33</c:v>
                </c:pt>
                <c:pt idx="10">
                  <c:v>35.33</c:v>
                </c:pt>
                <c:pt idx="11">
                  <c:v>35.200000000000003</c:v>
                </c:pt>
                <c:pt idx="12">
                  <c:v>31.6</c:v>
                </c:pt>
                <c:pt idx="13">
                  <c:v>32.799999999999997</c:v>
                </c:pt>
                <c:pt idx="14">
                  <c:v>32.33</c:v>
                </c:pt>
                <c:pt idx="15">
                  <c:v>32.33</c:v>
                </c:pt>
                <c:pt idx="16">
                  <c:v>32.33</c:v>
                </c:pt>
                <c:pt idx="17">
                  <c:v>32.33</c:v>
                </c:pt>
                <c:pt idx="18">
                  <c:v>34</c:v>
                </c:pt>
                <c:pt idx="19">
                  <c:v>35.4</c:v>
                </c:pt>
                <c:pt idx="20">
                  <c:v>36.07</c:v>
                </c:pt>
                <c:pt idx="21">
                  <c:v>36.07</c:v>
                </c:pt>
                <c:pt idx="22">
                  <c:v>36.07</c:v>
                </c:pt>
                <c:pt idx="23">
                  <c:v>36.07</c:v>
                </c:pt>
                <c:pt idx="24">
                  <c:v>38.47</c:v>
                </c:pt>
                <c:pt idx="25">
                  <c:v>40.869999999999997</c:v>
                </c:pt>
                <c:pt idx="26">
                  <c:v>45.47</c:v>
                </c:pt>
                <c:pt idx="27">
                  <c:v>50.8</c:v>
                </c:pt>
                <c:pt idx="28">
                  <c:v>49.33</c:v>
                </c:pt>
                <c:pt idx="29">
                  <c:v>52.13</c:v>
                </c:pt>
                <c:pt idx="30">
                  <c:v>52.13</c:v>
                </c:pt>
                <c:pt idx="31">
                  <c:v>52.13</c:v>
                </c:pt>
                <c:pt idx="32">
                  <c:v>52.13</c:v>
                </c:pt>
                <c:pt idx="33">
                  <c:v>52.13</c:v>
                </c:pt>
                <c:pt idx="34">
                  <c:v>52.13</c:v>
                </c:pt>
                <c:pt idx="35">
                  <c:v>54.87</c:v>
                </c:pt>
                <c:pt idx="36">
                  <c:v>55.2</c:v>
                </c:pt>
                <c:pt idx="37">
                  <c:v>55.87</c:v>
                </c:pt>
                <c:pt idx="38">
                  <c:v>55.87</c:v>
                </c:pt>
                <c:pt idx="39">
                  <c:v>55.87</c:v>
                </c:pt>
                <c:pt idx="40">
                  <c:v>59.53</c:v>
                </c:pt>
              </c:numCache>
            </c:numRef>
          </c:yVal>
          <c:smooth val="1"/>
          <c:extLst>
            <c:ext xmlns:c16="http://schemas.microsoft.com/office/drawing/2014/chart" uri="{C3380CC4-5D6E-409C-BE32-E72D297353CC}">
              <c16:uniqueId val="{00000017-B2AA-4116-9386-D6E94B5C724D}"/>
            </c:ext>
          </c:extLst>
        </c:ser>
        <c:ser>
          <c:idx val="25"/>
          <c:order val="24"/>
          <c:tx>
            <c:strRef>
              <c:f>Sheet1!$F$28</c:f>
              <c:strCache>
                <c:ptCount val="1"/>
                <c:pt idx="0">
                  <c:v>Louvre</c:v>
                </c:pt>
              </c:strCache>
            </c:strRef>
          </c:tx>
          <c:spPr>
            <a:ln w="19050" cap="rnd">
              <a:solidFill>
                <a:schemeClr val="accent2">
                  <a:lumMod val="60000"/>
                  <a:lumOff val="40000"/>
                </a:schemeClr>
              </a:solid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Sheet1!$H$28:$AV$28</c:f>
              <c:numCache>
                <c:formatCode>General</c:formatCode>
                <c:ptCount val="41"/>
                <c:pt idx="0">
                  <c:v>55</c:v>
                </c:pt>
                <c:pt idx="1">
                  <c:v>53</c:v>
                </c:pt>
                <c:pt idx="2">
                  <c:v>49.27</c:v>
                </c:pt>
                <c:pt idx="3">
                  <c:v>47.8</c:v>
                </c:pt>
                <c:pt idx="4">
                  <c:v>46.6</c:v>
                </c:pt>
                <c:pt idx="5">
                  <c:v>45.53</c:v>
                </c:pt>
                <c:pt idx="6">
                  <c:v>45.67</c:v>
                </c:pt>
                <c:pt idx="7">
                  <c:v>43.8</c:v>
                </c:pt>
                <c:pt idx="8">
                  <c:v>43.67</c:v>
                </c:pt>
                <c:pt idx="9">
                  <c:v>44</c:v>
                </c:pt>
                <c:pt idx="10">
                  <c:v>42.33</c:v>
                </c:pt>
                <c:pt idx="11">
                  <c:v>44.03</c:v>
                </c:pt>
                <c:pt idx="12">
                  <c:v>47.97</c:v>
                </c:pt>
                <c:pt idx="13">
                  <c:v>44.36</c:v>
                </c:pt>
                <c:pt idx="14">
                  <c:v>43.69</c:v>
                </c:pt>
                <c:pt idx="15">
                  <c:v>50.36</c:v>
                </c:pt>
                <c:pt idx="16">
                  <c:v>53.73</c:v>
                </c:pt>
                <c:pt idx="17">
                  <c:v>43.07</c:v>
                </c:pt>
                <c:pt idx="18">
                  <c:v>48.53</c:v>
                </c:pt>
                <c:pt idx="19">
                  <c:v>43.4</c:v>
                </c:pt>
                <c:pt idx="20">
                  <c:v>47.5</c:v>
                </c:pt>
                <c:pt idx="21">
                  <c:v>39.869999999999997</c:v>
                </c:pt>
                <c:pt idx="22">
                  <c:v>48.7</c:v>
                </c:pt>
                <c:pt idx="23">
                  <c:v>53</c:v>
                </c:pt>
                <c:pt idx="24">
                  <c:v>59.05</c:v>
                </c:pt>
                <c:pt idx="25">
                  <c:v>65.099999999999994</c:v>
                </c:pt>
                <c:pt idx="26">
                  <c:v>68.94</c:v>
                </c:pt>
                <c:pt idx="27">
                  <c:v>61.94</c:v>
                </c:pt>
                <c:pt idx="28">
                  <c:v>68.069999999999993</c:v>
                </c:pt>
                <c:pt idx="29">
                  <c:v>70.069999999999993</c:v>
                </c:pt>
                <c:pt idx="30">
                  <c:v>61.11</c:v>
                </c:pt>
                <c:pt idx="31">
                  <c:v>66.5</c:v>
                </c:pt>
                <c:pt idx="32">
                  <c:v>63.12</c:v>
                </c:pt>
                <c:pt idx="33">
                  <c:v>69.05</c:v>
                </c:pt>
                <c:pt idx="34">
                  <c:v>64.2</c:v>
                </c:pt>
                <c:pt idx="35">
                  <c:v>75.180000000000007</c:v>
                </c:pt>
                <c:pt idx="36">
                  <c:v>78.86</c:v>
                </c:pt>
                <c:pt idx="37">
                  <c:v>72.13</c:v>
                </c:pt>
                <c:pt idx="38">
                  <c:v>61.07</c:v>
                </c:pt>
                <c:pt idx="39">
                  <c:v>69.849999999999994</c:v>
                </c:pt>
                <c:pt idx="40">
                  <c:v>72.75</c:v>
                </c:pt>
              </c:numCache>
            </c:numRef>
          </c:yVal>
          <c:smooth val="1"/>
          <c:extLst>
            <c:ext xmlns:c16="http://schemas.microsoft.com/office/drawing/2014/chart" uri="{C3380CC4-5D6E-409C-BE32-E72D297353CC}">
              <c16:uniqueId val="{00000018-B2AA-4116-9386-D6E94B5C724D}"/>
            </c:ext>
          </c:extLst>
        </c:ser>
        <c:ser>
          <c:idx val="26"/>
          <c:order val="25"/>
          <c:tx>
            <c:strRef>
              <c:f>Sheet1!$F$29</c:f>
              <c:strCache>
                <c:ptCount val="1"/>
                <c:pt idx="0">
                  <c:v>Venice</c:v>
                </c:pt>
              </c:strCache>
            </c:strRef>
          </c:tx>
          <c:spPr>
            <a:ln w="19050" cap="rnd">
              <a:solidFill>
                <a:schemeClr val="accent3">
                  <a:lumMod val="60000"/>
                  <a:lumOff val="40000"/>
                </a:schemeClr>
              </a:solid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Sheet1!$H$29:$AV$29</c:f>
              <c:numCache>
                <c:formatCode>General</c:formatCode>
                <c:ptCount val="41"/>
                <c:pt idx="0">
                  <c:v>45</c:v>
                </c:pt>
                <c:pt idx="1">
                  <c:v>33.729999999999997</c:v>
                </c:pt>
                <c:pt idx="2">
                  <c:v>31.07</c:v>
                </c:pt>
                <c:pt idx="3">
                  <c:v>30.67</c:v>
                </c:pt>
                <c:pt idx="4">
                  <c:v>29.2</c:v>
                </c:pt>
                <c:pt idx="5">
                  <c:v>27.07</c:v>
                </c:pt>
                <c:pt idx="6">
                  <c:v>25.33</c:v>
                </c:pt>
                <c:pt idx="7">
                  <c:v>24.8</c:v>
                </c:pt>
                <c:pt idx="8">
                  <c:v>24.33</c:v>
                </c:pt>
                <c:pt idx="9">
                  <c:v>22</c:v>
                </c:pt>
                <c:pt idx="10">
                  <c:v>23.73</c:v>
                </c:pt>
                <c:pt idx="11">
                  <c:v>22.36</c:v>
                </c:pt>
                <c:pt idx="12">
                  <c:v>27.97</c:v>
                </c:pt>
                <c:pt idx="13">
                  <c:v>25.95</c:v>
                </c:pt>
                <c:pt idx="14">
                  <c:v>22.53</c:v>
                </c:pt>
                <c:pt idx="15">
                  <c:v>26.27</c:v>
                </c:pt>
                <c:pt idx="16">
                  <c:v>26.8</c:v>
                </c:pt>
                <c:pt idx="17">
                  <c:v>22.6</c:v>
                </c:pt>
                <c:pt idx="18">
                  <c:v>20.73</c:v>
                </c:pt>
                <c:pt idx="19">
                  <c:v>21.45</c:v>
                </c:pt>
                <c:pt idx="20">
                  <c:v>23.88</c:v>
                </c:pt>
                <c:pt idx="21">
                  <c:v>23.6</c:v>
                </c:pt>
                <c:pt idx="22">
                  <c:v>24.47</c:v>
                </c:pt>
                <c:pt idx="23">
                  <c:v>27.05</c:v>
                </c:pt>
                <c:pt idx="24">
                  <c:v>35.26</c:v>
                </c:pt>
                <c:pt idx="25">
                  <c:v>43.47</c:v>
                </c:pt>
                <c:pt idx="26">
                  <c:v>36.83</c:v>
                </c:pt>
                <c:pt idx="27">
                  <c:v>42.8</c:v>
                </c:pt>
                <c:pt idx="28">
                  <c:v>44.73</c:v>
                </c:pt>
                <c:pt idx="29">
                  <c:v>42.33</c:v>
                </c:pt>
                <c:pt idx="30">
                  <c:v>42.27</c:v>
                </c:pt>
                <c:pt idx="31">
                  <c:v>37.869999999999997</c:v>
                </c:pt>
                <c:pt idx="32">
                  <c:v>38.270000000000003</c:v>
                </c:pt>
                <c:pt idx="33">
                  <c:v>38.47</c:v>
                </c:pt>
                <c:pt idx="34">
                  <c:v>39.67</c:v>
                </c:pt>
                <c:pt idx="35">
                  <c:v>48.2</c:v>
                </c:pt>
                <c:pt idx="36">
                  <c:v>57.1</c:v>
                </c:pt>
                <c:pt idx="37">
                  <c:v>58.47</c:v>
                </c:pt>
                <c:pt idx="38">
                  <c:v>68.87</c:v>
                </c:pt>
                <c:pt idx="39">
                  <c:v>68.069999999999993</c:v>
                </c:pt>
                <c:pt idx="40">
                  <c:v>55.73</c:v>
                </c:pt>
              </c:numCache>
            </c:numRef>
          </c:yVal>
          <c:smooth val="1"/>
          <c:extLst>
            <c:ext xmlns:c16="http://schemas.microsoft.com/office/drawing/2014/chart" uri="{C3380CC4-5D6E-409C-BE32-E72D297353CC}">
              <c16:uniqueId val="{00000019-B2AA-4116-9386-D6E94B5C724D}"/>
            </c:ext>
          </c:extLst>
        </c:ser>
        <c:ser>
          <c:idx val="27"/>
          <c:order val="26"/>
          <c:tx>
            <c:strRef>
              <c:f>Sheet1!$F$30</c:f>
              <c:strCache>
                <c:ptCount val="1"/>
                <c:pt idx="0">
                  <c:v>Berlin</c:v>
                </c:pt>
              </c:strCache>
            </c:strRef>
          </c:tx>
          <c:spPr>
            <a:ln w="19050" cap="rnd">
              <a:solidFill>
                <a:schemeClr val="accent4">
                  <a:lumMod val="60000"/>
                  <a:lumOff val="40000"/>
                </a:schemeClr>
              </a:solid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Sheet1!$H$30:$AV$30</c:f>
              <c:numCache>
                <c:formatCode>General</c:formatCode>
                <c:ptCount val="41"/>
                <c:pt idx="2">
                  <c:v>60</c:v>
                </c:pt>
                <c:pt idx="3">
                  <c:v>33.5</c:v>
                </c:pt>
                <c:pt idx="4">
                  <c:v>33.5</c:v>
                </c:pt>
                <c:pt idx="5">
                  <c:v>33.5</c:v>
                </c:pt>
                <c:pt idx="6">
                  <c:v>32.78</c:v>
                </c:pt>
                <c:pt idx="7">
                  <c:v>29.6</c:v>
                </c:pt>
                <c:pt idx="8">
                  <c:v>24.47</c:v>
                </c:pt>
                <c:pt idx="9">
                  <c:v>23.07</c:v>
                </c:pt>
                <c:pt idx="10">
                  <c:v>21.87</c:v>
                </c:pt>
                <c:pt idx="11">
                  <c:v>22.07</c:v>
                </c:pt>
                <c:pt idx="12">
                  <c:v>23.13</c:v>
                </c:pt>
                <c:pt idx="13">
                  <c:v>25.47</c:v>
                </c:pt>
                <c:pt idx="14">
                  <c:v>25.73</c:v>
                </c:pt>
                <c:pt idx="15">
                  <c:v>25.73</c:v>
                </c:pt>
                <c:pt idx="16">
                  <c:v>26.87</c:v>
                </c:pt>
                <c:pt idx="17">
                  <c:v>27.14</c:v>
                </c:pt>
                <c:pt idx="18">
                  <c:v>25.93</c:v>
                </c:pt>
                <c:pt idx="19">
                  <c:v>22.33</c:v>
                </c:pt>
                <c:pt idx="20">
                  <c:v>23.4</c:v>
                </c:pt>
                <c:pt idx="21">
                  <c:v>23.4</c:v>
                </c:pt>
                <c:pt idx="22">
                  <c:v>24</c:v>
                </c:pt>
                <c:pt idx="23">
                  <c:v>23.07</c:v>
                </c:pt>
                <c:pt idx="24">
                  <c:v>31.17</c:v>
                </c:pt>
                <c:pt idx="25">
                  <c:v>39.270000000000003</c:v>
                </c:pt>
                <c:pt idx="26">
                  <c:v>40.93</c:v>
                </c:pt>
                <c:pt idx="27">
                  <c:v>42.67</c:v>
                </c:pt>
                <c:pt idx="28">
                  <c:v>42.67</c:v>
                </c:pt>
                <c:pt idx="29">
                  <c:v>42.73</c:v>
                </c:pt>
                <c:pt idx="30">
                  <c:v>42.4</c:v>
                </c:pt>
                <c:pt idx="31">
                  <c:v>42.4</c:v>
                </c:pt>
                <c:pt idx="32">
                  <c:v>42.4</c:v>
                </c:pt>
                <c:pt idx="33">
                  <c:v>42.13</c:v>
                </c:pt>
                <c:pt idx="34">
                  <c:v>43</c:v>
                </c:pt>
                <c:pt idx="35">
                  <c:v>44.88</c:v>
                </c:pt>
                <c:pt idx="36">
                  <c:v>52.8</c:v>
                </c:pt>
                <c:pt idx="37">
                  <c:v>57.8</c:v>
                </c:pt>
                <c:pt idx="38">
                  <c:v>60.47</c:v>
                </c:pt>
                <c:pt idx="39">
                  <c:v>59.07</c:v>
                </c:pt>
                <c:pt idx="40">
                  <c:v>56</c:v>
                </c:pt>
              </c:numCache>
            </c:numRef>
          </c:yVal>
          <c:smooth val="1"/>
          <c:extLst>
            <c:ext xmlns:c16="http://schemas.microsoft.com/office/drawing/2014/chart" uri="{C3380CC4-5D6E-409C-BE32-E72D297353CC}">
              <c16:uniqueId val="{0000001A-B2AA-4116-9386-D6E94B5C724D}"/>
            </c:ext>
          </c:extLst>
        </c:ser>
        <c:ser>
          <c:idx val="28"/>
          <c:order val="27"/>
          <c:tx>
            <c:strRef>
              <c:f>Sheet1!$F$31</c:f>
              <c:strCache>
                <c:ptCount val="1"/>
                <c:pt idx="0">
                  <c:v>UK landmark</c:v>
                </c:pt>
              </c:strCache>
            </c:strRef>
          </c:tx>
          <c:spPr>
            <a:ln w="19050" cap="rnd">
              <a:solidFill>
                <a:schemeClr val="accent5">
                  <a:lumMod val="60000"/>
                  <a:lumOff val="40000"/>
                </a:schemeClr>
              </a:solid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Sheet1!$H$31:$AV$31</c:f>
              <c:numCache>
                <c:formatCode>General</c:formatCode>
                <c:ptCount val="41"/>
                <c:pt idx="8">
                  <c:v>90</c:v>
                </c:pt>
                <c:pt idx="9">
                  <c:v>60</c:v>
                </c:pt>
                <c:pt idx="10">
                  <c:v>49.5</c:v>
                </c:pt>
                <c:pt idx="11">
                  <c:v>46.6</c:v>
                </c:pt>
                <c:pt idx="12">
                  <c:v>52.52</c:v>
                </c:pt>
                <c:pt idx="13">
                  <c:v>45.71</c:v>
                </c:pt>
                <c:pt idx="14">
                  <c:v>45.71</c:v>
                </c:pt>
                <c:pt idx="15">
                  <c:v>45.32</c:v>
                </c:pt>
                <c:pt idx="16">
                  <c:v>45.09</c:v>
                </c:pt>
                <c:pt idx="17">
                  <c:v>45.94</c:v>
                </c:pt>
                <c:pt idx="18">
                  <c:v>44.61</c:v>
                </c:pt>
                <c:pt idx="19">
                  <c:v>45.4</c:v>
                </c:pt>
                <c:pt idx="20">
                  <c:v>45.44</c:v>
                </c:pt>
                <c:pt idx="21">
                  <c:v>42.85</c:v>
                </c:pt>
                <c:pt idx="22">
                  <c:v>44.39</c:v>
                </c:pt>
                <c:pt idx="23">
                  <c:v>46.03</c:v>
                </c:pt>
                <c:pt idx="24">
                  <c:v>46.744999999999997</c:v>
                </c:pt>
                <c:pt idx="25">
                  <c:v>47.46</c:v>
                </c:pt>
                <c:pt idx="26">
                  <c:v>44.79</c:v>
                </c:pt>
                <c:pt idx="27">
                  <c:v>44.38</c:v>
                </c:pt>
                <c:pt idx="28">
                  <c:v>40.39</c:v>
                </c:pt>
                <c:pt idx="29">
                  <c:v>40.58</c:v>
                </c:pt>
                <c:pt idx="30">
                  <c:v>36.47</c:v>
                </c:pt>
                <c:pt idx="31">
                  <c:v>39.42</c:v>
                </c:pt>
                <c:pt idx="32">
                  <c:v>41.6</c:v>
                </c:pt>
                <c:pt idx="33">
                  <c:v>39.07</c:v>
                </c:pt>
                <c:pt idx="34">
                  <c:v>38.33</c:v>
                </c:pt>
                <c:pt idx="35">
                  <c:v>42.13</c:v>
                </c:pt>
                <c:pt idx="36">
                  <c:v>52.66</c:v>
                </c:pt>
                <c:pt idx="37">
                  <c:v>46.07</c:v>
                </c:pt>
                <c:pt idx="38">
                  <c:v>41</c:v>
                </c:pt>
                <c:pt idx="39">
                  <c:v>45.73</c:v>
                </c:pt>
                <c:pt idx="40">
                  <c:v>39.130000000000003</c:v>
                </c:pt>
              </c:numCache>
            </c:numRef>
          </c:yVal>
          <c:smooth val="1"/>
          <c:extLst>
            <c:ext xmlns:c16="http://schemas.microsoft.com/office/drawing/2014/chart" uri="{C3380CC4-5D6E-409C-BE32-E72D297353CC}">
              <c16:uniqueId val="{0000001B-B2AA-4116-9386-D6E94B5C724D}"/>
            </c:ext>
          </c:extLst>
        </c:ser>
        <c:ser>
          <c:idx val="29"/>
          <c:order val="28"/>
          <c:tx>
            <c:strRef>
              <c:f>Sheet1!$F$32</c:f>
              <c:strCache>
                <c:ptCount val="1"/>
                <c:pt idx="0">
                  <c:v>New York City</c:v>
                </c:pt>
              </c:strCache>
            </c:strRef>
          </c:tx>
          <c:spPr>
            <a:ln w="19050" cap="rnd">
              <a:solidFill>
                <a:schemeClr val="accent6">
                  <a:lumMod val="60000"/>
                  <a:lumOff val="40000"/>
                </a:schemeClr>
              </a:solid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Sheet1!$H$32:$AV$32</c:f>
              <c:numCache>
                <c:formatCode>General</c:formatCode>
                <c:ptCount val="41"/>
                <c:pt idx="0">
                  <c:v>86</c:v>
                </c:pt>
                <c:pt idx="1">
                  <c:v>53.81</c:v>
                </c:pt>
                <c:pt idx="2">
                  <c:v>48.73</c:v>
                </c:pt>
                <c:pt idx="3">
                  <c:v>45.94</c:v>
                </c:pt>
                <c:pt idx="4">
                  <c:v>43.67</c:v>
                </c:pt>
                <c:pt idx="5">
                  <c:v>41.53</c:v>
                </c:pt>
                <c:pt idx="6">
                  <c:v>39.799999999999997</c:v>
                </c:pt>
                <c:pt idx="7">
                  <c:v>40.840000000000003</c:v>
                </c:pt>
                <c:pt idx="8">
                  <c:v>38.67</c:v>
                </c:pt>
                <c:pt idx="9">
                  <c:v>40.93</c:v>
                </c:pt>
                <c:pt idx="10">
                  <c:v>40.049999999999997</c:v>
                </c:pt>
                <c:pt idx="11">
                  <c:v>44.33</c:v>
                </c:pt>
                <c:pt idx="12">
                  <c:v>54.14</c:v>
                </c:pt>
                <c:pt idx="13">
                  <c:v>48.19</c:v>
                </c:pt>
                <c:pt idx="14">
                  <c:v>42.2</c:v>
                </c:pt>
                <c:pt idx="15">
                  <c:v>39.33</c:v>
                </c:pt>
                <c:pt idx="16">
                  <c:v>39.630000000000003</c:v>
                </c:pt>
                <c:pt idx="17">
                  <c:v>38.94</c:v>
                </c:pt>
                <c:pt idx="18">
                  <c:v>39.14</c:v>
                </c:pt>
                <c:pt idx="19">
                  <c:v>37.6</c:v>
                </c:pt>
                <c:pt idx="20">
                  <c:v>39.630000000000003</c:v>
                </c:pt>
                <c:pt idx="21">
                  <c:v>37.33</c:v>
                </c:pt>
                <c:pt idx="22">
                  <c:v>42.41</c:v>
                </c:pt>
                <c:pt idx="23">
                  <c:v>48.9</c:v>
                </c:pt>
                <c:pt idx="24">
                  <c:v>46.21</c:v>
                </c:pt>
                <c:pt idx="25">
                  <c:v>43.52</c:v>
                </c:pt>
                <c:pt idx="26">
                  <c:v>41.8</c:v>
                </c:pt>
                <c:pt idx="27">
                  <c:v>45.79</c:v>
                </c:pt>
                <c:pt idx="28">
                  <c:v>43.32</c:v>
                </c:pt>
                <c:pt idx="29">
                  <c:v>50.76</c:v>
                </c:pt>
                <c:pt idx="30">
                  <c:v>43.57</c:v>
                </c:pt>
                <c:pt idx="31">
                  <c:v>41.3</c:v>
                </c:pt>
                <c:pt idx="32">
                  <c:v>40.28</c:v>
                </c:pt>
                <c:pt idx="33">
                  <c:v>39.83</c:v>
                </c:pt>
                <c:pt idx="34">
                  <c:v>41.04</c:v>
                </c:pt>
                <c:pt idx="35">
                  <c:v>43.83</c:v>
                </c:pt>
                <c:pt idx="36">
                  <c:v>50.31</c:v>
                </c:pt>
                <c:pt idx="37">
                  <c:v>45.25</c:v>
                </c:pt>
                <c:pt idx="38">
                  <c:v>40.28</c:v>
                </c:pt>
                <c:pt idx="39">
                  <c:v>40.19</c:v>
                </c:pt>
                <c:pt idx="40">
                  <c:v>35.04</c:v>
                </c:pt>
              </c:numCache>
            </c:numRef>
          </c:yVal>
          <c:smooth val="1"/>
          <c:extLst>
            <c:ext xmlns:c16="http://schemas.microsoft.com/office/drawing/2014/chart" uri="{C3380CC4-5D6E-409C-BE32-E72D297353CC}">
              <c16:uniqueId val="{0000001C-B2AA-4116-9386-D6E94B5C724D}"/>
            </c:ext>
          </c:extLst>
        </c:ser>
        <c:ser>
          <c:idx val="30"/>
          <c:order val="29"/>
          <c:tx>
            <c:strRef>
              <c:f>Sheet1!$F$33</c:f>
              <c:strCache>
                <c:ptCount val="1"/>
                <c:pt idx="0">
                  <c:v>US landmark</c:v>
                </c:pt>
              </c:strCache>
            </c:strRef>
          </c:tx>
          <c:spPr>
            <a:ln w="19050" cap="rnd">
              <a:solidFill>
                <a:schemeClr val="accent1">
                  <a:lumMod val="50000"/>
                </a:schemeClr>
              </a:solidFill>
              <a:round/>
            </a:ln>
            <a:effectLst/>
          </c:spPr>
          <c:marker>
            <c:symbol val="circle"/>
            <c:size val="5"/>
            <c:spPr>
              <a:solidFill>
                <a:schemeClr val="accent1">
                  <a:lumMod val="50000"/>
                </a:schemeClr>
              </a:solidFill>
              <a:ln w="9525">
                <a:solidFill>
                  <a:schemeClr val="accent1">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Sheet1!$H$33:$AV$33</c:f>
              <c:numCache>
                <c:formatCode>General</c:formatCode>
                <c:ptCount val="41"/>
                <c:pt idx="4">
                  <c:v>145</c:v>
                </c:pt>
                <c:pt idx="5">
                  <c:v>145</c:v>
                </c:pt>
                <c:pt idx="6">
                  <c:v>145</c:v>
                </c:pt>
                <c:pt idx="7">
                  <c:v>145</c:v>
                </c:pt>
                <c:pt idx="8">
                  <c:v>164.5</c:v>
                </c:pt>
                <c:pt idx="9">
                  <c:v>95.76</c:v>
                </c:pt>
                <c:pt idx="10">
                  <c:v>92.93</c:v>
                </c:pt>
                <c:pt idx="11">
                  <c:v>89.12</c:v>
                </c:pt>
                <c:pt idx="12">
                  <c:v>87.56</c:v>
                </c:pt>
                <c:pt idx="13">
                  <c:v>86.36</c:v>
                </c:pt>
                <c:pt idx="14">
                  <c:v>84.93</c:v>
                </c:pt>
                <c:pt idx="15">
                  <c:v>87.35</c:v>
                </c:pt>
                <c:pt idx="16">
                  <c:v>84.68</c:v>
                </c:pt>
                <c:pt idx="17">
                  <c:v>80.27</c:v>
                </c:pt>
                <c:pt idx="18">
                  <c:v>79.95</c:v>
                </c:pt>
                <c:pt idx="19">
                  <c:v>75.05</c:v>
                </c:pt>
                <c:pt idx="20">
                  <c:v>77.209999999999994</c:v>
                </c:pt>
                <c:pt idx="21">
                  <c:v>79.44</c:v>
                </c:pt>
                <c:pt idx="22">
                  <c:v>81.44</c:v>
                </c:pt>
                <c:pt idx="23">
                  <c:v>83.59</c:v>
                </c:pt>
                <c:pt idx="24">
                  <c:v>84.11</c:v>
                </c:pt>
                <c:pt idx="25">
                  <c:v>84.63</c:v>
                </c:pt>
                <c:pt idx="26">
                  <c:v>83.31</c:v>
                </c:pt>
                <c:pt idx="27">
                  <c:v>85.75</c:v>
                </c:pt>
                <c:pt idx="28">
                  <c:v>85.36</c:v>
                </c:pt>
                <c:pt idx="29">
                  <c:v>86.73</c:v>
                </c:pt>
                <c:pt idx="30">
                  <c:v>89.13</c:v>
                </c:pt>
                <c:pt idx="31">
                  <c:v>80.63</c:v>
                </c:pt>
                <c:pt idx="32">
                  <c:v>77.27</c:v>
                </c:pt>
                <c:pt idx="33">
                  <c:v>77.2</c:v>
                </c:pt>
                <c:pt idx="34">
                  <c:v>78.81</c:v>
                </c:pt>
                <c:pt idx="35">
                  <c:v>84.29</c:v>
                </c:pt>
                <c:pt idx="36">
                  <c:v>85.31</c:v>
                </c:pt>
                <c:pt idx="37">
                  <c:v>85.67</c:v>
                </c:pt>
                <c:pt idx="38">
                  <c:v>82.42</c:v>
                </c:pt>
                <c:pt idx="39">
                  <c:v>77.36</c:v>
                </c:pt>
                <c:pt idx="40">
                  <c:v>77.959999999999994</c:v>
                </c:pt>
              </c:numCache>
            </c:numRef>
          </c:yVal>
          <c:smooth val="1"/>
          <c:extLst>
            <c:ext xmlns:c16="http://schemas.microsoft.com/office/drawing/2014/chart" uri="{C3380CC4-5D6E-409C-BE32-E72D297353CC}">
              <c16:uniqueId val="{0000001D-B2AA-4116-9386-D6E94B5C724D}"/>
            </c:ext>
          </c:extLst>
        </c:ser>
        <c:ser>
          <c:idx val="31"/>
          <c:order val="30"/>
          <c:tx>
            <c:strRef>
              <c:f>Sheet1!$F$34</c:f>
              <c:strCache>
                <c:ptCount val="1"/>
                <c:pt idx="0">
                  <c:v>Burj Khalifa</c:v>
                </c:pt>
              </c:strCache>
            </c:strRef>
          </c:tx>
          <c:spPr>
            <a:ln w="19050" cap="rnd">
              <a:solidFill>
                <a:schemeClr val="accent2">
                  <a:lumMod val="50000"/>
                </a:schemeClr>
              </a:solidFill>
              <a:round/>
            </a:ln>
            <a:effectLst/>
          </c:spPr>
          <c:marker>
            <c:symbol val="circle"/>
            <c:size val="5"/>
            <c:spPr>
              <a:solidFill>
                <a:schemeClr val="accent2">
                  <a:lumMod val="50000"/>
                </a:schemeClr>
              </a:solidFill>
              <a:ln w="9525">
                <a:solidFill>
                  <a:schemeClr val="accent2">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Sheet1!$H$34:$AV$34</c:f>
              <c:numCache>
                <c:formatCode>General</c:formatCode>
                <c:ptCount val="41"/>
                <c:pt idx="1">
                  <c:v>40.200000000000003</c:v>
                </c:pt>
                <c:pt idx="2">
                  <c:v>35.75</c:v>
                </c:pt>
                <c:pt idx="3">
                  <c:v>34.93</c:v>
                </c:pt>
                <c:pt idx="4">
                  <c:v>35.130000000000003</c:v>
                </c:pt>
                <c:pt idx="5">
                  <c:v>36.5</c:v>
                </c:pt>
                <c:pt idx="6">
                  <c:v>36.4</c:v>
                </c:pt>
                <c:pt idx="7">
                  <c:v>36.67</c:v>
                </c:pt>
                <c:pt idx="8">
                  <c:v>35.799999999999997</c:v>
                </c:pt>
                <c:pt idx="9">
                  <c:v>31.93</c:v>
                </c:pt>
                <c:pt idx="10">
                  <c:v>28.27</c:v>
                </c:pt>
                <c:pt idx="11">
                  <c:v>30.67</c:v>
                </c:pt>
                <c:pt idx="12">
                  <c:v>35.56</c:v>
                </c:pt>
                <c:pt idx="13">
                  <c:v>36.6</c:v>
                </c:pt>
                <c:pt idx="14">
                  <c:v>29.47</c:v>
                </c:pt>
                <c:pt idx="15">
                  <c:v>29.8</c:v>
                </c:pt>
                <c:pt idx="16">
                  <c:v>31.93</c:v>
                </c:pt>
                <c:pt idx="17">
                  <c:v>34.200000000000003</c:v>
                </c:pt>
                <c:pt idx="18">
                  <c:v>33.6</c:v>
                </c:pt>
                <c:pt idx="19">
                  <c:v>28.07</c:v>
                </c:pt>
                <c:pt idx="20">
                  <c:v>31.2</c:v>
                </c:pt>
                <c:pt idx="21">
                  <c:v>33.07</c:v>
                </c:pt>
                <c:pt idx="22">
                  <c:v>29.33</c:v>
                </c:pt>
                <c:pt idx="23">
                  <c:v>38.47</c:v>
                </c:pt>
                <c:pt idx="24">
                  <c:v>43.034999999999997</c:v>
                </c:pt>
                <c:pt idx="25">
                  <c:v>47.6</c:v>
                </c:pt>
                <c:pt idx="26">
                  <c:v>53.67</c:v>
                </c:pt>
                <c:pt idx="27">
                  <c:v>49.47</c:v>
                </c:pt>
                <c:pt idx="28">
                  <c:v>50.4</c:v>
                </c:pt>
                <c:pt idx="29">
                  <c:v>45.53</c:v>
                </c:pt>
                <c:pt idx="30">
                  <c:v>44</c:v>
                </c:pt>
                <c:pt idx="31">
                  <c:v>48.4</c:v>
                </c:pt>
                <c:pt idx="32">
                  <c:v>48.47</c:v>
                </c:pt>
                <c:pt idx="33">
                  <c:v>51.47</c:v>
                </c:pt>
                <c:pt idx="34">
                  <c:v>53.87</c:v>
                </c:pt>
                <c:pt idx="35">
                  <c:v>55.85</c:v>
                </c:pt>
                <c:pt idx="36">
                  <c:v>64.87</c:v>
                </c:pt>
                <c:pt idx="37">
                  <c:v>60.13</c:v>
                </c:pt>
                <c:pt idx="38">
                  <c:v>61.4</c:v>
                </c:pt>
                <c:pt idx="39">
                  <c:v>70.73</c:v>
                </c:pt>
                <c:pt idx="40">
                  <c:v>76.2</c:v>
                </c:pt>
              </c:numCache>
            </c:numRef>
          </c:yVal>
          <c:smooth val="1"/>
          <c:extLst>
            <c:ext xmlns:c16="http://schemas.microsoft.com/office/drawing/2014/chart" uri="{C3380CC4-5D6E-409C-BE32-E72D297353CC}">
              <c16:uniqueId val="{0000001E-B2AA-4116-9386-D6E94B5C724D}"/>
            </c:ext>
          </c:extLst>
        </c:ser>
        <c:ser>
          <c:idx val="0"/>
          <c:order val="31"/>
          <c:tx>
            <c:strRef>
              <c:f>'us-dollar-index-historical-chart.csv'!$B$16</c:f>
              <c:strCache>
                <c:ptCount val="1"/>
                <c:pt idx="0">
                  <c:v>  value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'[1]us-dollar-index-historical-char'!$A$17:$A$580</c:f>
              <c:numCache>
                <c:formatCode>yyyy\-mm\-dd;@</c:formatCode>
                <c:ptCount val="564"/>
                <c:pt idx="0">
                  <c:v>26665</c:v>
                </c:pt>
                <c:pt idx="1">
                  <c:v>26696</c:v>
                </c:pt>
                <c:pt idx="2">
                  <c:v>26724</c:v>
                </c:pt>
                <c:pt idx="3">
                  <c:v>26755</c:v>
                </c:pt>
                <c:pt idx="4">
                  <c:v>26785</c:v>
                </c:pt>
                <c:pt idx="5">
                  <c:v>26816</c:v>
                </c:pt>
                <c:pt idx="6">
                  <c:v>26846</c:v>
                </c:pt>
                <c:pt idx="7">
                  <c:v>26877</c:v>
                </c:pt>
                <c:pt idx="8">
                  <c:v>26908</c:v>
                </c:pt>
                <c:pt idx="9">
                  <c:v>26938</c:v>
                </c:pt>
                <c:pt idx="10">
                  <c:v>26969</c:v>
                </c:pt>
                <c:pt idx="11">
                  <c:v>26999</c:v>
                </c:pt>
                <c:pt idx="12">
                  <c:v>27030</c:v>
                </c:pt>
                <c:pt idx="13">
                  <c:v>27061</c:v>
                </c:pt>
                <c:pt idx="14">
                  <c:v>27089</c:v>
                </c:pt>
                <c:pt idx="15">
                  <c:v>27120</c:v>
                </c:pt>
                <c:pt idx="16">
                  <c:v>27150</c:v>
                </c:pt>
                <c:pt idx="17">
                  <c:v>27181</c:v>
                </c:pt>
                <c:pt idx="18">
                  <c:v>27211</c:v>
                </c:pt>
                <c:pt idx="19">
                  <c:v>27242</c:v>
                </c:pt>
                <c:pt idx="20">
                  <c:v>27273</c:v>
                </c:pt>
                <c:pt idx="21">
                  <c:v>27303</c:v>
                </c:pt>
                <c:pt idx="22">
                  <c:v>27334</c:v>
                </c:pt>
                <c:pt idx="23">
                  <c:v>27364</c:v>
                </c:pt>
                <c:pt idx="24">
                  <c:v>27395</c:v>
                </c:pt>
                <c:pt idx="25">
                  <c:v>27426</c:v>
                </c:pt>
                <c:pt idx="26">
                  <c:v>27454</c:v>
                </c:pt>
                <c:pt idx="27">
                  <c:v>27485</c:v>
                </c:pt>
                <c:pt idx="28">
                  <c:v>27515</c:v>
                </c:pt>
                <c:pt idx="29">
                  <c:v>27546</c:v>
                </c:pt>
                <c:pt idx="30">
                  <c:v>27576</c:v>
                </c:pt>
                <c:pt idx="31">
                  <c:v>27607</c:v>
                </c:pt>
                <c:pt idx="32">
                  <c:v>27638</c:v>
                </c:pt>
                <c:pt idx="33">
                  <c:v>27668</c:v>
                </c:pt>
                <c:pt idx="34">
                  <c:v>27699</c:v>
                </c:pt>
                <c:pt idx="35">
                  <c:v>27729</c:v>
                </c:pt>
                <c:pt idx="36">
                  <c:v>27760</c:v>
                </c:pt>
                <c:pt idx="37">
                  <c:v>27791</c:v>
                </c:pt>
                <c:pt idx="38">
                  <c:v>27820</c:v>
                </c:pt>
                <c:pt idx="39">
                  <c:v>27851</c:v>
                </c:pt>
                <c:pt idx="40">
                  <c:v>27881</c:v>
                </c:pt>
                <c:pt idx="41">
                  <c:v>27912</c:v>
                </c:pt>
                <c:pt idx="42">
                  <c:v>27942</c:v>
                </c:pt>
                <c:pt idx="43">
                  <c:v>27973</c:v>
                </c:pt>
                <c:pt idx="44">
                  <c:v>28004</c:v>
                </c:pt>
                <c:pt idx="45">
                  <c:v>28034</c:v>
                </c:pt>
                <c:pt idx="46">
                  <c:v>28065</c:v>
                </c:pt>
                <c:pt idx="47">
                  <c:v>28095</c:v>
                </c:pt>
                <c:pt idx="48">
                  <c:v>28126</c:v>
                </c:pt>
                <c:pt idx="49">
                  <c:v>28157</c:v>
                </c:pt>
                <c:pt idx="50">
                  <c:v>28185</c:v>
                </c:pt>
                <c:pt idx="51">
                  <c:v>28216</c:v>
                </c:pt>
                <c:pt idx="52">
                  <c:v>28246</c:v>
                </c:pt>
                <c:pt idx="53">
                  <c:v>28277</c:v>
                </c:pt>
                <c:pt idx="54">
                  <c:v>28307</c:v>
                </c:pt>
                <c:pt idx="55">
                  <c:v>28338</c:v>
                </c:pt>
                <c:pt idx="56">
                  <c:v>28369</c:v>
                </c:pt>
                <c:pt idx="57">
                  <c:v>28399</c:v>
                </c:pt>
                <c:pt idx="58">
                  <c:v>28430</c:v>
                </c:pt>
                <c:pt idx="59">
                  <c:v>28460</c:v>
                </c:pt>
                <c:pt idx="60">
                  <c:v>28491</c:v>
                </c:pt>
                <c:pt idx="61">
                  <c:v>28522</c:v>
                </c:pt>
                <c:pt idx="62">
                  <c:v>28550</c:v>
                </c:pt>
                <c:pt idx="63">
                  <c:v>28581</c:v>
                </c:pt>
                <c:pt idx="64">
                  <c:v>28611</c:v>
                </c:pt>
                <c:pt idx="65">
                  <c:v>28642</c:v>
                </c:pt>
                <c:pt idx="66">
                  <c:v>28672</c:v>
                </c:pt>
                <c:pt idx="67">
                  <c:v>28703</c:v>
                </c:pt>
                <c:pt idx="68">
                  <c:v>28734</c:v>
                </c:pt>
                <c:pt idx="69">
                  <c:v>28764</c:v>
                </c:pt>
                <c:pt idx="70">
                  <c:v>28795</c:v>
                </c:pt>
                <c:pt idx="71">
                  <c:v>28825</c:v>
                </c:pt>
                <c:pt idx="72">
                  <c:v>28856</c:v>
                </c:pt>
                <c:pt idx="73">
                  <c:v>28887</c:v>
                </c:pt>
                <c:pt idx="74">
                  <c:v>28915</c:v>
                </c:pt>
                <c:pt idx="75">
                  <c:v>28946</c:v>
                </c:pt>
                <c:pt idx="76">
                  <c:v>28976</c:v>
                </c:pt>
                <c:pt idx="77">
                  <c:v>29007</c:v>
                </c:pt>
                <c:pt idx="78">
                  <c:v>29037</c:v>
                </c:pt>
                <c:pt idx="79">
                  <c:v>29068</c:v>
                </c:pt>
                <c:pt idx="80">
                  <c:v>29099</c:v>
                </c:pt>
                <c:pt idx="81">
                  <c:v>29129</c:v>
                </c:pt>
                <c:pt idx="82">
                  <c:v>29160</c:v>
                </c:pt>
                <c:pt idx="83">
                  <c:v>29190</c:v>
                </c:pt>
                <c:pt idx="84">
                  <c:v>29221</c:v>
                </c:pt>
                <c:pt idx="85">
                  <c:v>29252</c:v>
                </c:pt>
                <c:pt idx="86">
                  <c:v>29281</c:v>
                </c:pt>
                <c:pt idx="87">
                  <c:v>29312</c:v>
                </c:pt>
                <c:pt idx="88">
                  <c:v>29342</c:v>
                </c:pt>
                <c:pt idx="89">
                  <c:v>29373</c:v>
                </c:pt>
                <c:pt idx="90">
                  <c:v>29403</c:v>
                </c:pt>
                <c:pt idx="91">
                  <c:v>29434</c:v>
                </c:pt>
                <c:pt idx="92">
                  <c:v>29465</c:v>
                </c:pt>
                <c:pt idx="93">
                  <c:v>29495</c:v>
                </c:pt>
                <c:pt idx="94">
                  <c:v>29526</c:v>
                </c:pt>
                <c:pt idx="95">
                  <c:v>29556</c:v>
                </c:pt>
                <c:pt idx="96">
                  <c:v>29587</c:v>
                </c:pt>
                <c:pt idx="97">
                  <c:v>29618</c:v>
                </c:pt>
                <c:pt idx="98">
                  <c:v>29646</c:v>
                </c:pt>
                <c:pt idx="99">
                  <c:v>29677</c:v>
                </c:pt>
                <c:pt idx="100">
                  <c:v>29707</c:v>
                </c:pt>
                <c:pt idx="101">
                  <c:v>29738</c:v>
                </c:pt>
                <c:pt idx="102">
                  <c:v>29768</c:v>
                </c:pt>
                <c:pt idx="103">
                  <c:v>29799</c:v>
                </c:pt>
                <c:pt idx="104">
                  <c:v>29830</c:v>
                </c:pt>
                <c:pt idx="105">
                  <c:v>29860</c:v>
                </c:pt>
                <c:pt idx="106">
                  <c:v>29891</c:v>
                </c:pt>
                <c:pt idx="107">
                  <c:v>29921</c:v>
                </c:pt>
                <c:pt idx="108">
                  <c:v>29952</c:v>
                </c:pt>
                <c:pt idx="109">
                  <c:v>29983</c:v>
                </c:pt>
                <c:pt idx="110">
                  <c:v>30011</c:v>
                </c:pt>
                <c:pt idx="111">
                  <c:v>30042</c:v>
                </c:pt>
                <c:pt idx="112">
                  <c:v>30072</c:v>
                </c:pt>
                <c:pt idx="113">
                  <c:v>30103</c:v>
                </c:pt>
                <c:pt idx="114">
                  <c:v>30133</c:v>
                </c:pt>
                <c:pt idx="115">
                  <c:v>30164</c:v>
                </c:pt>
                <c:pt idx="116">
                  <c:v>30195</c:v>
                </c:pt>
                <c:pt idx="117">
                  <c:v>30225</c:v>
                </c:pt>
                <c:pt idx="118">
                  <c:v>30256</c:v>
                </c:pt>
                <c:pt idx="119">
                  <c:v>30286</c:v>
                </c:pt>
                <c:pt idx="120">
                  <c:v>30317</c:v>
                </c:pt>
                <c:pt idx="121">
                  <c:v>30348</c:v>
                </c:pt>
                <c:pt idx="122">
                  <c:v>30376</c:v>
                </c:pt>
                <c:pt idx="123">
                  <c:v>30407</c:v>
                </c:pt>
                <c:pt idx="124">
                  <c:v>30437</c:v>
                </c:pt>
                <c:pt idx="125">
                  <c:v>30468</c:v>
                </c:pt>
                <c:pt idx="126">
                  <c:v>30498</c:v>
                </c:pt>
                <c:pt idx="127">
                  <c:v>30529</c:v>
                </c:pt>
                <c:pt idx="128">
                  <c:v>30560</c:v>
                </c:pt>
                <c:pt idx="129">
                  <c:v>30590</c:v>
                </c:pt>
                <c:pt idx="130">
                  <c:v>30621</c:v>
                </c:pt>
                <c:pt idx="131">
                  <c:v>30651</c:v>
                </c:pt>
                <c:pt idx="132">
                  <c:v>30682</c:v>
                </c:pt>
                <c:pt idx="133">
                  <c:v>30713</c:v>
                </c:pt>
                <c:pt idx="134">
                  <c:v>30742</c:v>
                </c:pt>
                <c:pt idx="135">
                  <c:v>30773</c:v>
                </c:pt>
                <c:pt idx="136">
                  <c:v>30803</c:v>
                </c:pt>
                <c:pt idx="137">
                  <c:v>30834</c:v>
                </c:pt>
                <c:pt idx="138">
                  <c:v>30864</c:v>
                </c:pt>
                <c:pt idx="139">
                  <c:v>30895</c:v>
                </c:pt>
                <c:pt idx="140">
                  <c:v>30926</c:v>
                </c:pt>
                <c:pt idx="141">
                  <c:v>30956</c:v>
                </c:pt>
                <c:pt idx="142">
                  <c:v>30987</c:v>
                </c:pt>
                <c:pt idx="143">
                  <c:v>31017</c:v>
                </c:pt>
                <c:pt idx="144">
                  <c:v>31048</c:v>
                </c:pt>
                <c:pt idx="145">
                  <c:v>31079</c:v>
                </c:pt>
                <c:pt idx="146">
                  <c:v>31107</c:v>
                </c:pt>
                <c:pt idx="147">
                  <c:v>31138</c:v>
                </c:pt>
                <c:pt idx="148">
                  <c:v>31168</c:v>
                </c:pt>
                <c:pt idx="149">
                  <c:v>31199</c:v>
                </c:pt>
                <c:pt idx="150">
                  <c:v>31229</c:v>
                </c:pt>
                <c:pt idx="151">
                  <c:v>31260</c:v>
                </c:pt>
                <c:pt idx="152">
                  <c:v>31291</c:v>
                </c:pt>
                <c:pt idx="153">
                  <c:v>31321</c:v>
                </c:pt>
                <c:pt idx="154">
                  <c:v>31352</c:v>
                </c:pt>
                <c:pt idx="155">
                  <c:v>31382</c:v>
                </c:pt>
                <c:pt idx="156">
                  <c:v>31413</c:v>
                </c:pt>
                <c:pt idx="157">
                  <c:v>31444</c:v>
                </c:pt>
                <c:pt idx="158">
                  <c:v>31472</c:v>
                </c:pt>
                <c:pt idx="159">
                  <c:v>31503</c:v>
                </c:pt>
                <c:pt idx="160">
                  <c:v>31533</c:v>
                </c:pt>
                <c:pt idx="161">
                  <c:v>31564</c:v>
                </c:pt>
                <c:pt idx="162">
                  <c:v>31594</c:v>
                </c:pt>
                <c:pt idx="163">
                  <c:v>31625</c:v>
                </c:pt>
                <c:pt idx="164">
                  <c:v>31656</c:v>
                </c:pt>
                <c:pt idx="165">
                  <c:v>31686</c:v>
                </c:pt>
                <c:pt idx="166">
                  <c:v>31717</c:v>
                </c:pt>
                <c:pt idx="167">
                  <c:v>31747</c:v>
                </c:pt>
                <c:pt idx="168">
                  <c:v>31778</c:v>
                </c:pt>
                <c:pt idx="169">
                  <c:v>31809</c:v>
                </c:pt>
                <c:pt idx="170">
                  <c:v>31837</c:v>
                </c:pt>
                <c:pt idx="171">
                  <c:v>31868</c:v>
                </c:pt>
                <c:pt idx="172">
                  <c:v>31898</c:v>
                </c:pt>
                <c:pt idx="173">
                  <c:v>31929</c:v>
                </c:pt>
                <c:pt idx="174">
                  <c:v>31959</c:v>
                </c:pt>
                <c:pt idx="175">
                  <c:v>31990</c:v>
                </c:pt>
                <c:pt idx="176">
                  <c:v>32021</c:v>
                </c:pt>
                <c:pt idx="177">
                  <c:v>32051</c:v>
                </c:pt>
                <c:pt idx="178">
                  <c:v>32082</c:v>
                </c:pt>
                <c:pt idx="179">
                  <c:v>32112</c:v>
                </c:pt>
                <c:pt idx="180">
                  <c:v>32143</c:v>
                </c:pt>
                <c:pt idx="181">
                  <c:v>32174</c:v>
                </c:pt>
                <c:pt idx="182">
                  <c:v>32203</c:v>
                </c:pt>
                <c:pt idx="183">
                  <c:v>32234</c:v>
                </c:pt>
                <c:pt idx="184">
                  <c:v>32264</c:v>
                </c:pt>
                <c:pt idx="185">
                  <c:v>32295</c:v>
                </c:pt>
                <c:pt idx="186">
                  <c:v>32325</c:v>
                </c:pt>
                <c:pt idx="187">
                  <c:v>32356</c:v>
                </c:pt>
                <c:pt idx="188">
                  <c:v>32387</c:v>
                </c:pt>
                <c:pt idx="189">
                  <c:v>32417</c:v>
                </c:pt>
                <c:pt idx="190">
                  <c:v>32448</c:v>
                </c:pt>
                <c:pt idx="191">
                  <c:v>32478</c:v>
                </c:pt>
                <c:pt idx="192">
                  <c:v>32509</c:v>
                </c:pt>
                <c:pt idx="193">
                  <c:v>32540</c:v>
                </c:pt>
                <c:pt idx="194">
                  <c:v>32568</c:v>
                </c:pt>
                <c:pt idx="195">
                  <c:v>32599</c:v>
                </c:pt>
                <c:pt idx="196">
                  <c:v>32629</c:v>
                </c:pt>
                <c:pt idx="197">
                  <c:v>32660</c:v>
                </c:pt>
                <c:pt idx="198">
                  <c:v>32690</c:v>
                </c:pt>
                <c:pt idx="199">
                  <c:v>32721</c:v>
                </c:pt>
                <c:pt idx="200">
                  <c:v>32752</c:v>
                </c:pt>
                <c:pt idx="201">
                  <c:v>32782</c:v>
                </c:pt>
                <c:pt idx="202">
                  <c:v>32813</c:v>
                </c:pt>
                <c:pt idx="203">
                  <c:v>32843</c:v>
                </c:pt>
                <c:pt idx="204">
                  <c:v>32874</c:v>
                </c:pt>
                <c:pt idx="205">
                  <c:v>32905</c:v>
                </c:pt>
                <c:pt idx="206">
                  <c:v>32933</c:v>
                </c:pt>
                <c:pt idx="207">
                  <c:v>32964</c:v>
                </c:pt>
                <c:pt idx="208">
                  <c:v>32994</c:v>
                </c:pt>
                <c:pt idx="209">
                  <c:v>33025</c:v>
                </c:pt>
                <c:pt idx="210">
                  <c:v>33055</c:v>
                </c:pt>
                <c:pt idx="211">
                  <c:v>33086</c:v>
                </c:pt>
                <c:pt idx="212">
                  <c:v>33117</c:v>
                </c:pt>
                <c:pt idx="213">
                  <c:v>33147</c:v>
                </c:pt>
                <c:pt idx="214">
                  <c:v>33178</c:v>
                </c:pt>
                <c:pt idx="215">
                  <c:v>33208</c:v>
                </c:pt>
                <c:pt idx="216">
                  <c:v>33239</c:v>
                </c:pt>
                <c:pt idx="217">
                  <c:v>33270</c:v>
                </c:pt>
                <c:pt idx="218">
                  <c:v>33298</c:v>
                </c:pt>
                <c:pt idx="219">
                  <c:v>33329</c:v>
                </c:pt>
                <c:pt idx="220">
                  <c:v>33359</c:v>
                </c:pt>
                <c:pt idx="221">
                  <c:v>33390</c:v>
                </c:pt>
                <c:pt idx="222">
                  <c:v>33420</c:v>
                </c:pt>
                <c:pt idx="223">
                  <c:v>33451</c:v>
                </c:pt>
                <c:pt idx="224">
                  <c:v>33482</c:v>
                </c:pt>
                <c:pt idx="225">
                  <c:v>33512</c:v>
                </c:pt>
                <c:pt idx="226">
                  <c:v>33543</c:v>
                </c:pt>
                <c:pt idx="227">
                  <c:v>33573</c:v>
                </c:pt>
                <c:pt idx="228">
                  <c:v>33604</c:v>
                </c:pt>
                <c:pt idx="229">
                  <c:v>33635</c:v>
                </c:pt>
                <c:pt idx="230">
                  <c:v>33664</c:v>
                </c:pt>
                <c:pt idx="231">
                  <c:v>33695</c:v>
                </c:pt>
                <c:pt idx="232">
                  <c:v>33725</c:v>
                </c:pt>
                <c:pt idx="233">
                  <c:v>33756</c:v>
                </c:pt>
                <c:pt idx="234">
                  <c:v>33786</c:v>
                </c:pt>
                <c:pt idx="235">
                  <c:v>33817</c:v>
                </c:pt>
                <c:pt idx="236">
                  <c:v>33848</c:v>
                </c:pt>
                <c:pt idx="237">
                  <c:v>33878</c:v>
                </c:pt>
                <c:pt idx="238">
                  <c:v>33909</c:v>
                </c:pt>
                <c:pt idx="239">
                  <c:v>33939</c:v>
                </c:pt>
                <c:pt idx="240">
                  <c:v>33970</c:v>
                </c:pt>
                <c:pt idx="241">
                  <c:v>34001</c:v>
                </c:pt>
                <c:pt idx="242">
                  <c:v>34029</c:v>
                </c:pt>
                <c:pt idx="243">
                  <c:v>34060</c:v>
                </c:pt>
                <c:pt idx="244">
                  <c:v>34090</c:v>
                </c:pt>
                <c:pt idx="245">
                  <c:v>34121</c:v>
                </c:pt>
                <c:pt idx="246">
                  <c:v>34151</c:v>
                </c:pt>
                <c:pt idx="247">
                  <c:v>34182</c:v>
                </c:pt>
                <c:pt idx="248">
                  <c:v>34213</c:v>
                </c:pt>
                <c:pt idx="249">
                  <c:v>34243</c:v>
                </c:pt>
                <c:pt idx="250">
                  <c:v>34274</c:v>
                </c:pt>
                <c:pt idx="251">
                  <c:v>34304</c:v>
                </c:pt>
                <c:pt idx="252">
                  <c:v>34335</c:v>
                </c:pt>
                <c:pt idx="253">
                  <c:v>34366</c:v>
                </c:pt>
                <c:pt idx="254">
                  <c:v>34394</c:v>
                </c:pt>
                <c:pt idx="255">
                  <c:v>34425</c:v>
                </c:pt>
                <c:pt idx="256">
                  <c:v>34455</c:v>
                </c:pt>
                <c:pt idx="257">
                  <c:v>34486</c:v>
                </c:pt>
                <c:pt idx="258">
                  <c:v>34516</c:v>
                </c:pt>
                <c:pt idx="259">
                  <c:v>34547</c:v>
                </c:pt>
                <c:pt idx="260">
                  <c:v>34578</c:v>
                </c:pt>
                <c:pt idx="261">
                  <c:v>34608</c:v>
                </c:pt>
                <c:pt idx="262">
                  <c:v>34639</c:v>
                </c:pt>
                <c:pt idx="263">
                  <c:v>34669</c:v>
                </c:pt>
                <c:pt idx="264">
                  <c:v>34700</c:v>
                </c:pt>
                <c:pt idx="265">
                  <c:v>34731</c:v>
                </c:pt>
                <c:pt idx="266">
                  <c:v>34759</c:v>
                </c:pt>
                <c:pt idx="267">
                  <c:v>34790</c:v>
                </c:pt>
                <c:pt idx="268">
                  <c:v>34820</c:v>
                </c:pt>
                <c:pt idx="269">
                  <c:v>34851</c:v>
                </c:pt>
                <c:pt idx="270">
                  <c:v>34881</c:v>
                </c:pt>
                <c:pt idx="271">
                  <c:v>34912</c:v>
                </c:pt>
                <c:pt idx="272">
                  <c:v>34943</c:v>
                </c:pt>
                <c:pt idx="273">
                  <c:v>34973</c:v>
                </c:pt>
                <c:pt idx="274">
                  <c:v>35004</c:v>
                </c:pt>
                <c:pt idx="275">
                  <c:v>35034</c:v>
                </c:pt>
                <c:pt idx="276">
                  <c:v>35065</c:v>
                </c:pt>
                <c:pt idx="277">
                  <c:v>35096</c:v>
                </c:pt>
                <c:pt idx="278">
                  <c:v>35125</c:v>
                </c:pt>
                <c:pt idx="279">
                  <c:v>35156</c:v>
                </c:pt>
                <c:pt idx="280">
                  <c:v>35186</c:v>
                </c:pt>
                <c:pt idx="281">
                  <c:v>35217</c:v>
                </c:pt>
                <c:pt idx="282">
                  <c:v>35247</c:v>
                </c:pt>
                <c:pt idx="283">
                  <c:v>35278</c:v>
                </c:pt>
                <c:pt idx="284">
                  <c:v>35309</c:v>
                </c:pt>
                <c:pt idx="285">
                  <c:v>35339</c:v>
                </c:pt>
                <c:pt idx="286">
                  <c:v>35370</c:v>
                </c:pt>
                <c:pt idx="287">
                  <c:v>35400</c:v>
                </c:pt>
                <c:pt idx="288">
                  <c:v>35431</c:v>
                </c:pt>
                <c:pt idx="289">
                  <c:v>35462</c:v>
                </c:pt>
                <c:pt idx="290">
                  <c:v>35490</c:v>
                </c:pt>
                <c:pt idx="291">
                  <c:v>35521</c:v>
                </c:pt>
                <c:pt idx="292">
                  <c:v>35551</c:v>
                </c:pt>
                <c:pt idx="293">
                  <c:v>35582</c:v>
                </c:pt>
                <c:pt idx="294">
                  <c:v>35612</c:v>
                </c:pt>
                <c:pt idx="295">
                  <c:v>35643</c:v>
                </c:pt>
                <c:pt idx="296">
                  <c:v>35674</c:v>
                </c:pt>
                <c:pt idx="297">
                  <c:v>35704</c:v>
                </c:pt>
                <c:pt idx="298">
                  <c:v>35735</c:v>
                </c:pt>
                <c:pt idx="299">
                  <c:v>35765</c:v>
                </c:pt>
                <c:pt idx="300">
                  <c:v>35796</c:v>
                </c:pt>
                <c:pt idx="301">
                  <c:v>35827</c:v>
                </c:pt>
                <c:pt idx="302">
                  <c:v>35855</c:v>
                </c:pt>
                <c:pt idx="303">
                  <c:v>35886</c:v>
                </c:pt>
                <c:pt idx="304">
                  <c:v>35916</c:v>
                </c:pt>
                <c:pt idx="305">
                  <c:v>35947</c:v>
                </c:pt>
                <c:pt idx="306">
                  <c:v>35977</c:v>
                </c:pt>
                <c:pt idx="307">
                  <c:v>36008</c:v>
                </c:pt>
                <c:pt idx="308">
                  <c:v>36039</c:v>
                </c:pt>
                <c:pt idx="309">
                  <c:v>36069</c:v>
                </c:pt>
                <c:pt idx="310">
                  <c:v>36100</c:v>
                </c:pt>
                <c:pt idx="311">
                  <c:v>36130</c:v>
                </c:pt>
                <c:pt idx="312">
                  <c:v>36161</c:v>
                </c:pt>
                <c:pt idx="313">
                  <c:v>36192</c:v>
                </c:pt>
                <c:pt idx="314">
                  <c:v>36220</c:v>
                </c:pt>
                <c:pt idx="315">
                  <c:v>36251</c:v>
                </c:pt>
                <c:pt idx="316">
                  <c:v>36281</c:v>
                </c:pt>
                <c:pt idx="317">
                  <c:v>36312</c:v>
                </c:pt>
                <c:pt idx="318">
                  <c:v>36342</c:v>
                </c:pt>
                <c:pt idx="319">
                  <c:v>36373</c:v>
                </c:pt>
                <c:pt idx="320">
                  <c:v>36404</c:v>
                </c:pt>
                <c:pt idx="321">
                  <c:v>36434</c:v>
                </c:pt>
                <c:pt idx="322">
                  <c:v>36465</c:v>
                </c:pt>
                <c:pt idx="323">
                  <c:v>36495</c:v>
                </c:pt>
                <c:pt idx="324">
                  <c:v>36526</c:v>
                </c:pt>
                <c:pt idx="325">
                  <c:v>36557</c:v>
                </c:pt>
                <c:pt idx="326">
                  <c:v>36586</c:v>
                </c:pt>
                <c:pt idx="327">
                  <c:v>36617</c:v>
                </c:pt>
                <c:pt idx="328">
                  <c:v>36647</c:v>
                </c:pt>
                <c:pt idx="329">
                  <c:v>36678</c:v>
                </c:pt>
                <c:pt idx="330">
                  <c:v>36708</c:v>
                </c:pt>
                <c:pt idx="331">
                  <c:v>36739</c:v>
                </c:pt>
                <c:pt idx="332">
                  <c:v>36770</c:v>
                </c:pt>
                <c:pt idx="333">
                  <c:v>36800</c:v>
                </c:pt>
                <c:pt idx="334">
                  <c:v>36831</c:v>
                </c:pt>
                <c:pt idx="335">
                  <c:v>36861</c:v>
                </c:pt>
                <c:pt idx="336">
                  <c:v>36892</c:v>
                </c:pt>
                <c:pt idx="337">
                  <c:v>36923</c:v>
                </c:pt>
                <c:pt idx="338">
                  <c:v>36951</c:v>
                </c:pt>
                <c:pt idx="339">
                  <c:v>36982</c:v>
                </c:pt>
                <c:pt idx="340">
                  <c:v>37012</c:v>
                </c:pt>
                <c:pt idx="341">
                  <c:v>37043</c:v>
                </c:pt>
                <c:pt idx="342">
                  <c:v>37073</c:v>
                </c:pt>
                <c:pt idx="343">
                  <c:v>37104</c:v>
                </c:pt>
                <c:pt idx="344">
                  <c:v>37135</c:v>
                </c:pt>
                <c:pt idx="345">
                  <c:v>37165</c:v>
                </c:pt>
                <c:pt idx="346">
                  <c:v>37196</c:v>
                </c:pt>
                <c:pt idx="347">
                  <c:v>37226</c:v>
                </c:pt>
                <c:pt idx="348">
                  <c:v>37257</c:v>
                </c:pt>
                <c:pt idx="349">
                  <c:v>37288</c:v>
                </c:pt>
                <c:pt idx="350">
                  <c:v>37316</c:v>
                </c:pt>
                <c:pt idx="351">
                  <c:v>37347</c:v>
                </c:pt>
                <c:pt idx="352">
                  <c:v>37377</c:v>
                </c:pt>
                <c:pt idx="353">
                  <c:v>37408</c:v>
                </c:pt>
                <c:pt idx="354">
                  <c:v>37438</c:v>
                </c:pt>
                <c:pt idx="355">
                  <c:v>37469</c:v>
                </c:pt>
                <c:pt idx="356">
                  <c:v>37500</c:v>
                </c:pt>
                <c:pt idx="357">
                  <c:v>37530</c:v>
                </c:pt>
                <c:pt idx="358">
                  <c:v>37561</c:v>
                </c:pt>
                <c:pt idx="359">
                  <c:v>37591</c:v>
                </c:pt>
                <c:pt idx="360">
                  <c:v>37622</c:v>
                </c:pt>
                <c:pt idx="361">
                  <c:v>37653</c:v>
                </c:pt>
                <c:pt idx="362">
                  <c:v>37681</c:v>
                </c:pt>
                <c:pt idx="363">
                  <c:v>37712</c:v>
                </c:pt>
                <c:pt idx="364">
                  <c:v>37742</c:v>
                </c:pt>
                <c:pt idx="365">
                  <c:v>37773</c:v>
                </c:pt>
                <c:pt idx="366">
                  <c:v>37803</c:v>
                </c:pt>
                <c:pt idx="367">
                  <c:v>37834</c:v>
                </c:pt>
                <c:pt idx="368">
                  <c:v>37865</c:v>
                </c:pt>
                <c:pt idx="369">
                  <c:v>37895</c:v>
                </c:pt>
                <c:pt idx="370">
                  <c:v>37926</c:v>
                </c:pt>
                <c:pt idx="371">
                  <c:v>37956</c:v>
                </c:pt>
                <c:pt idx="372">
                  <c:v>37987</c:v>
                </c:pt>
                <c:pt idx="373">
                  <c:v>38018</c:v>
                </c:pt>
                <c:pt idx="374">
                  <c:v>38047</c:v>
                </c:pt>
                <c:pt idx="375">
                  <c:v>38078</c:v>
                </c:pt>
                <c:pt idx="376">
                  <c:v>38108</c:v>
                </c:pt>
                <c:pt idx="377">
                  <c:v>38139</c:v>
                </c:pt>
                <c:pt idx="378">
                  <c:v>38169</c:v>
                </c:pt>
                <c:pt idx="379">
                  <c:v>38200</c:v>
                </c:pt>
                <c:pt idx="380">
                  <c:v>38231</c:v>
                </c:pt>
                <c:pt idx="381">
                  <c:v>38261</c:v>
                </c:pt>
                <c:pt idx="382">
                  <c:v>38292</c:v>
                </c:pt>
                <c:pt idx="383">
                  <c:v>38322</c:v>
                </c:pt>
                <c:pt idx="384">
                  <c:v>38353</c:v>
                </c:pt>
                <c:pt idx="385">
                  <c:v>38384</c:v>
                </c:pt>
                <c:pt idx="386">
                  <c:v>38412</c:v>
                </c:pt>
                <c:pt idx="387">
                  <c:v>38443</c:v>
                </c:pt>
                <c:pt idx="388">
                  <c:v>38473</c:v>
                </c:pt>
                <c:pt idx="389">
                  <c:v>38504</c:v>
                </c:pt>
                <c:pt idx="390">
                  <c:v>38534</c:v>
                </c:pt>
                <c:pt idx="391">
                  <c:v>38565</c:v>
                </c:pt>
                <c:pt idx="392">
                  <c:v>38596</c:v>
                </c:pt>
                <c:pt idx="393">
                  <c:v>38626</c:v>
                </c:pt>
                <c:pt idx="394">
                  <c:v>38657</c:v>
                </c:pt>
                <c:pt idx="395">
                  <c:v>38687</c:v>
                </c:pt>
                <c:pt idx="396">
                  <c:v>38718</c:v>
                </c:pt>
                <c:pt idx="397">
                  <c:v>38749</c:v>
                </c:pt>
                <c:pt idx="398">
                  <c:v>38777</c:v>
                </c:pt>
                <c:pt idx="399">
                  <c:v>38808</c:v>
                </c:pt>
                <c:pt idx="400">
                  <c:v>38838</c:v>
                </c:pt>
                <c:pt idx="401">
                  <c:v>38869</c:v>
                </c:pt>
                <c:pt idx="402">
                  <c:v>38899</c:v>
                </c:pt>
                <c:pt idx="403">
                  <c:v>38930</c:v>
                </c:pt>
                <c:pt idx="404">
                  <c:v>38961</c:v>
                </c:pt>
                <c:pt idx="405">
                  <c:v>38991</c:v>
                </c:pt>
                <c:pt idx="406">
                  <c:v>39022</c:v>
                </c:pt>
                <c:pt idx="407">
                  <c:v>39052</c:v>
                </c:pt>
                <c:pt idx="408">
                  <c:v>39083</c:v>
                </c:pt>
                <c:pt idx="409">
                  <c:v>39114</c:v>
                </c:pt>
                <c:pt idx="410">
                  <c:v>39142</c:v>
                </c:pt>
                <c:pt idx="411">
                  <c:v>39173</c:v>
                </c:pt>
                <c:pt idx="412">
                  <c:v>39203</c:v>
                </c:pt>
                <c:pt idx="413">
                  <c:v>39234</c:v>
                </c:pt>
                <c:pt idx="414">
                  <c:v>39264</c:v>
                </c:pt>
                <c:pt idx="415">
                  <c:v>39295</c:v>
                </c:pt>
                <c:pt idx="416">
                  <c:v>39326</c:v>
                </c:pt>
                <c:pt idx="417">
                  <c:v>39356</c:v>
                </c:pt>
                <c:pt idx="418">
                  <c:v>39387</c:v>
                </c:pt>
                <c:pt idx="419">
                  <c:v>39417</c:v>
                </c:pt>
                <c:pt idx="420">
                  <c:v>39448</c:v>
                </c:pt>
                <c:pt idx="421">
                  <c:v>39479</c:v>
                </c:pt>
                <c:pt idx="422">
                  <c:v>39508</c:v>
                </c:pt>
                <c:pt idx="423">
                  <c:v>39539</c:v>
                </c:pt>
                <c:pt idx="424">
                  <c:v>39569</c:v>
                </c:pt>
                <c:pt idx="425">
                  <c:v>39600</c:v>
                </c:pt>
                <c:pt idx="426">
                  <c:v>39630</c:v>
                </c:pt>
                <c:pt idx="427">
                  <c:v>39661</c:v>
                </c:pt>
                <c:pt idx="428">
                  <c:v>39692</c:v>
                </c:pt>
                <c:pt idx="429">
                  <c:v>39722</c:v>
                </c:pt>
                <c:pt idx="430">
                  <c:v>39753</c:v>
                </c:pt>
                <c:pt idx="431">
                  <c:v>39783</c:v>
                </c:pt>
                <c:pt idx="432">
                  <c:v>39814</c:v>
                </c:pt>
                <c:pt idx="433">
                  <c:v>39845</c:v>
                </c:pt>
                <c:pt idx="434">
                  <c:v>39873</c:v>
                </c:pt>
                <c:pt idx="435">
                  <c:v>39904</c:v>
                </c:pt>
                <c:pt idx="436">
                  <c:v>39934</c:v>
                </c:pt>
                <c:pt idx="437">
                  <c:v>39965</c:v>
                </c:pt>
                <c:pt idx="438">
                  <c:v>39995</c:v>
                </c:pt>
                <c:pt idx="439">
                  <c:v>40026</c:v>
                </c:pt>
                <c:pt idx="440">
                  <c:v>40057</c:v>
                </c:pt>
                <c:pt idx="441">
                  <c:v>40087</c:v>
                </c:pt>
                <c:pt idx="442">
                  <c:v>40118</c:v>
                </c:pt>
                <c:pt idx="443">
                  <c:v>40148</c:v>
                </c:pt>
                <c:pt idx="444">
                  <c:v>40179</c:v>
                </c:pt>
                <c:pt idx="445">
                  <c:v>40210</c:v>
                </c:pt>
                <c:pt idx="446">
                  <c:v>40238</c:v>
                </c:pt>
                <c:pt idx="447">
                  <c:v>40269</c:v>
                </c:pt>
                <c:pt idx="448">
                  <c:v>40299</c:v>
                </c:pt>
                <c:pt idx="449">
                  <c:v>40330</c:v>
                </c:pt>
                <c:pt idx="450">
                  <c:v>40360</c:v>
                </c:pt>
                <c:pt idx="451">
                  <c:v>40391</c:v>
                </c:pt>
                <c:pt idx="452">
                  <c:v>40422</c:v>
                </c:pt>
                <c:pt idx="453">
                  <c:v>40452</c:v>
                </c:pt>
                <c:pt idx="454">
                  <c:v>40483</c:v>
                </c:pt>
                <c:pt idx="455">
                  <c:v>40513</c:v>
                </c:pt>
                <c:pt idx="456">
                  <c:v>40544</c:v>
                </c:pt>
                <c:pt idx="457">
                  <c:v>40575</c:v>
                </c:pt>
                <c:pt idx="458">
                  <c:v>40603</c:v>
                </c:pt>
                <c:pt idx="459">
                  <c:v>40634</c:v>
                </c:pt>
                <c:pt idx="460">
                  <c:v>40664</c:v>
                </c:pt>
                <c:pt idx="461">
                  <c:v>40695</c:v>
                </c:pt>
                <c:pt idx="462">
                  <c:v>40725</c:v>
                </c:pt>
                <c:pt idx="463">
                  <c:v>40756</c:v>
                </c:pt>
                <c:pt idx="464">
                  <c:v>40787</c:v>
                </c:pt>
                <c:pt idx="465">
                  <c:v>40817</c:v>
                </c:pt>
                <c:pt idx="466">
                  <c:v>40848</c:v>
                </c:pt>
                <c:pt idx="467">
                  <c:v>40878</c:v>
                </c:pt>
                <c:pt idx="468">
                  <c:v>40909</c:v>
                </c:pt>
                <c:pt idx="469">
                  <c:v>40940</c:v>
                </c:pt>
                <c:pt idx="470">
                  <c:v>40969</c:v>
                </c:pt>
                <c:pt idx="471">
                  <c:v>41000</c:v>
                </c:pt>
                <c:pt idx="472">
                  <c:v>41030</c:v>
                </c:pt>
                <c:pt idx="473">
                  <c:v>41061</c:v>
                </c:pt>
                <c:pt idx="474">
                  <c:v>41091</c:v>
                </c:pt>
                <c:pt idx="475">
                  <c:v>41122</c:v>
                </c:pt>
                <c:pt idx="476">
                  <c:v>41153</c:v>
                </c:pt>
                <c:pt idx="477">
                  <c:v>41183</c:v>
                </c:pt>
                <c:pt idx="478">
                  <c:v>41214</c:v>
                </c:pt>
                <c:pt idx="479">
                  <c:v>41244</c:v>
                </c:pt>
                <c:pt idx="480">
                  <c:v>41275</c:v>
                </c:pt>
                <c:pt idx="481">
                  <c:v>41306</c:v>
                </c:pt>
                <c:pt idx="482">
                  <c:v>41334</c:v>
                </c:pt>
                <c:pt idx="483">
                  <c:v>41365</c:v>
                </c:pt>
                <c:pt idx="484">
                  <c:v>41395</c:v>
                </c:pt>
                <c:pt idx="485">
                  <c:v>41426</c:v>
                </c:pt>
                <c:pt idx="486">
                  <c:v>41456</c:v>
                </c:pt>
                <c:pt idx="487">
                  <c:v>41487</c:v>
                </c:pt>
                <c:pt idx="488">
                  <c:v>41518</c:v>
                </c:pt>
                <c:pt idx="489">
                  <c:v>41548</c:v>
                </c:pt>
                <c:pt idx="490">
                  <c:v>41579</c:v>
                </c:pt>
                <c:pt idx="491">
                  <c:v>41609</c:v>
                </c:pt>
                <c:pt idx="492">
                  <c:v>41640</c:v>
                </c:pt>
                <c:pt idx="493">
                  <c:v>41671</c:v>
                </c:pt>
                <c:pt idx="494">
                  <c:v>41699</c:v>
                </c:pt>
                <c:pt idx="495">
                  <c:v>41730</c:v>
                </c:pt>
                <c:pt idx="496">
                  <c:v>41760</c:v>
                </c:pt>
                <c:pt idx="497">
                  <c:v>41791</c:v>
                </c:pt>
                <c:pt idx="498">
                  <c:v>41821</c:v>
                </c:pt>
                <c:pt idx="499">
                  <c:v>41852</c:v>
                </c:pt>
                <c:pt idx="500">
                  <c:v>41883</c:v>
                </c:pt>
                <c:pt idx="501">
                  <c:v>41913</c:v>
                </c:pt>
                <c:pt idx="502">
                  <c:v>41944</c:v>
                </c:pt>
                <c:pt idx="503">
                  <c:v>41974</c:v>
                </c:pt>
                <c:pt idx="504">
                  <c:v>42005</c:v>
                </c:pt>
                <c:pt idx="505">
                  <c:v>42036</c:v>
                </c:pt>
                <c:pt idx="506">
                  <c:v>42064</c:v>
                </c:pt>
                <c:pt idx="507">
                  <c:v>42095</c:v>
                </c:pt>
                <c:pt idx="508">
                  <c:v>42125</c:v>
                </c:pt>
                <c:pt idx="509">
                  <c:v>42156</c:v>
                </c:pt>
                <c:pt idx="510">
                  <c:v>42186</c:v>
                </c:pt>
                <c:pt idx="511">
                  <c:v>42217</c:v>
                </c:pt>
                <c:pt idx="512">
                  <c:v>42248</c:v>
                </c:pt>
                <c:pt idx="513">
                  <c:v>42278</c:v>
                </c:pt>
                <c:pt idx="514">
                  <c:v>42309</c:v>
                </c:pt>
                <c:pt idx="515">
                  <c:v>42339</c:v>
                </c:pt>
                <c:pt idx="516">
                  <c:v>42370</c:v>
                </c:pt>
                <c:pt idx="517">
                  <c:v>42401</c:v>
                </c:pt>
                <c:pt idx="518">
                  <c:v>42430</c:v>
                </c:pt>
                <c:pt idx="519">
                  <c:v>42461</c:v>
                </c:pt>
                <c:pt idx="520">
                  <c:v>42491</c:v>
                </c:pt>
                <c:pt idx="521">
                  <c:v>42522</c:v>
                </c:pt>
                <c:pt idx="522">
                  <c:v>42552</c:v>
                </c:pt>
                <c:pt idx="523">
                  <c:v>42583</c:v>
                </c:pt>
                <c:pt idx="524">
                  <c:v>42614</c:v>
                </c:pt>
                <c:pt idx="525">
                  <c:v>42644</c:v>
                </c:pt>
                <c:pt idx="526">
                  <c:v>42675</c:v>
                </c:pt>
                <c:pt idx="527">
                  <c:v>42705</c:v>
                </c:pt>
                <c:pt idx="528">
                  <c:v>42736</c:v>
                </c:pt>
                <c:pt idx="529">
                  <c:v>42767</c:v>
                </c:pt>
                <c:pt idx="530">
                  <c:v>42795</c:v>
                </c:pt>
                <c:pt idx="531">
                  <c:v>42826</c:v>
                </c:pt>
                <c:pt idx="532">
                  <c:v>42856</c:v>
                </c:pt>
                <c:pt idx="533">
                  <c:v>42887</c:v>
                </c:pt>
                <c:pt idx="534">
                  <c:v>42917</c:v>
                </c:pt>
                <c:pt idx="535">
                  <c:v>42948</c:v>
                </c:pt>
                <c:pt idx="536">
                  <c:v>42979</c:v>
                </c:pt>
                <c:pt idx="537">
                  <c:v>43009</c:v>
                </c:pt>
                <c:pt idx="538">
                  <c:v>43040</c:v>
                </c:pt>
                <c:pt idx="539">
                  <c:v>43070</c:v>
                </c:pt>
                <c:pt idx="540">
                  <c:v>43101</c:v>
                </c:pt>
                <c:pt idx="541">
                  <c:v>43132</c:v>
                </c:pt>
                <c:pt idx="542">
                  <c:v>43160</c:v>
                </c:pt>
                <c:pt idx="543">
                  <c:v>43191</c:v>
                </c:pt>
                <c:pt idx="544">
                  <c:v>43221</c:v>
                </c:pt>
                <c:pt idx="545">
                  <c:v>43252</c:v>
                </c:pt>
                <c:pt idx="546">
                  <c:v>43282</c:v>
                </c:pt>
                <c:pt idx="547">
                  <c:v>43313</c:v>
                </c:pt>
                <c:pt idx="548">
                  <c:v>43344</c:v>
                </c:pt>
                <c:pt idx="549">
                  <c:v>43374</c:v>
                </c:pt>
                <c:pt idx="550">
                  <c:v>43405</c:v>
                </c:pt>
                <c:pt idx="551">
                  <c:v>43435</c:v>
                </c:pt>
                <c:pt idx="552">
                  <c:v>43466</c:v>
                </c:pt>
                <c:pt idx="553">
                  <c:v>43497</c:v>
                </c:pt>
                <c:pt idx="554">
                  <c:v>43525</c:v>
                </c:pt>
                <c:pt idx="555">
                  <c:v>43556</c:v>
                </c:pt>
                <c:pt idx="556">
                  <c:v>43586</c:v>
                </c:pt>
                <c:pt idx="557">
                  <c:v>43617</c:v>
                </c:pt>
                <c:pt idx="558">
                  <c:v>43647</c:v>
                </c:pt>
                <c:pt idx="559">
                  <c:v>43678</c:v>
                </c:pt>
                <c:pt idx="560">
                  <c:v>43709</c:v>
                </c:pt>
                <c:pt idx="561">
                  <c:v>43739</c:v>
                </c:pt>
                <c:pt idx="562">
                  <c:v>43770</c:v>
                </c:pt>
                <c:pt idx="563">
                  <c:v>43800</c:v>
                </c:pt>
              </c:numCache>
            </c:numRef>
          </c:xVal>
          <c:yVal>
            <c:numRef>
              <c:f>'[1]us-dollar-index-historical-char'!$B$17:$B$580</c:f>
              <c:numCache>
                <c:formatCode>_("$"* #,##0.00_);_("$"* \(#,##0.00\);_("$"* "-"??_);_(@_)</c:formatCode>
                <c:ptCount val="564"/>
                <c:pt idx="0">
                  <c:v>107.616</c:v>
                </c:pt>
                <c:pt idx="1">
                  <c:v>103.04600000000001</c:v>
                </c:pt>
                <c:pt idx="2">
                  <c:v>100</c:v>
                </c:pt>
                <c:pt idx="3">
                  <c:v>100.376</c:v>
                </c:pt>
                <c:pt idx="4">
                  <c:v>99.263000000000005</c:v>
                </c:pt>
                <c:pt idx="5">
                  <c:v>97.483000000000004</c:v>
                </c:pt>
                <c:pt idx="6">
                  <c:v>94.995000000000005</c:v>
                </c:pt>
                <c:pt idx="7">
                  <c:v>96.632999999999996</c:v>
                </c:pt>
                <c:pt idx="8">
                  <c:v>95.849000000000004</c:v>
                </c:pt>
                <c:pt idx="9">
                  <c:v>96.122</c:v>
                </c:pt>
                <c:pt idx="10">
                  <c:v>97.983999999999995</c:v>
                </c:pt>
                <c:pt idx="11">
                  <c:v>98.292000000000002</c:v>
                </c:pt>
                <c:pt idx="12">
                  <c:v>99.686999999999998</c:v>
                </c:pt>
                <c:pt idx="13">
                  <c:v>97.239000000000004</c:v>
                </c:pt>
                <c:pt idx="14">
                  <c:v>95.777000000000001</c:v>
                </c:pt>
                <c:pt idx="15">
                  <c:v>94.153999999999996</c:v>
                </c:pt>
                <c:pt idx="16">
                  <c:v>93.659000000000006</c:v>
                </c:pt>
                <c:pt idx="17">
                  <c:v>94.423000000000002</c:v>
                </c:pt>
                <c:pt idx="18">
                  <c:v>94.561999999999998</c:v>
                </c:pt>
                <c:pt idx="19">
                  <c:v>95.938000000000002</c:v>
                </c:pt>
                <c:pt idx="20">
                  <c:v>96.492000000000004</c:v>
                </c:pt>
                <c:pt idx="21">
                  <c:v>95.846000000000004</c:v>
                </c:pt>
                <c:pt idx="22">
                  <c:v>95.147000000000006</c:v>
                </c:pt>
                <c:pt idx="23">
                  <c:v>94.697000000000003</c:v>
                </c:pt>
                <c:pt idx="24">
                  <c:v>93.974999999999994</c:v>
                </c:pt>
                <c:pt idx="25">
                  <c:v>92.847999999999999</c:v>
                </c:pt>
                <c:pt idx="26">
                  <c:v>92.289000000000001</c:v>
                </c:pt>
                <c:pt idx="27">
                  <c:v>92.8</c:v>
                </c:pt>
                <c:pt idx="28">
                  <c:v>92.394000000000005</c:v>
                </c:pt>
                <c:pt idx="29">
                  <c:v>92.665000000000006</c:v>
                </c:pt>
                <c:pt idx="30">
                  <c:v>95.061999999999998</c:v>
                </c:pt>
                <c:pt idx="31">
                  <c:v>96.025999999999996</c:v>
                </c:pt>
                <c:pt idx="32">
                  <c:v>96.557000000000002</c:v>
                </c:pt>
                <c:pt idx="33">
                  <c:v>96.302000000000007</c:v>
                </c:pt>
                <c:pt idx="34">
                  <c:v>96.155000000000001</c:v>
                </c:pt>
                <c:pt idx="35">
                  <c:v>96.352000000000004</c:v>
                </c:pt>
                <c:pt idx="36">
                  <c:v>95.42</c:v>
                </c:pt>
                <c:pt idx="37">
                  <c:v>94.613</c:v>
                </c:pt>
                <c:pt idx="38">
                  <c:v>94.504999999999995</c:v>
                </c:pt>
                <c:pt idx="39">
                  <c:v>94.475999999999999</c:v>
                </c:pt>
                <c:pt idx="40">
                  <c:v>94.546999999999997</c:v>
                </c:pt>
                <c:pt idx="41">
                  <c:v>94.558999999999997</c:v>
                </c:pt>
                <c:pt idx="42">
                  <c:v>94.105000000000004</c:v>
                </c:pt>
                <c:pt idx="43">
                  <c:v>93.870999999999995</c:v>
                </c:pt>
                <c:pt idx="44">
                  <c:v>94.378</c:v>
                </c:pt>
                <c:pt idx="45">
                  <c:v>94.418999999999997</c:v>
                </c:pt>
                <c:pt idx="46">
                  <c:v>94.79</c:v>
                </c:pt>
                <c:pt idx="47">
                  <c:v>94.445999999999998</c:v>
                </c:pt>
                <c:pt idx="48">
                  <c:v>93.718999999999994</c:v>
                </c:pt>
                <c:pt idx="49">
                  <c:v>94.268000000000001</c:v>
                </c:pt>
                <c:pt idx="50">
                  <c:v>94.278000000000006</c:v>
                </c:pt>
                <c:pt idx="51">
                  <c:v>94.02</c:v>
                </c:pt>
                <c:pt idx="52">
                  <c:v>93.802999999999997</c:v>
                </c:pt>
                <c:pt idx="53">
                  <c:v>93.66</c:v>
                </c:pt>
                <c:pt idx="54">
                  <c:v>92.742000000000004</c:v>
                </c:pt>
                <c:pt idx="55">
                  <c:v>92.867999999999995</c:v>
                </c:pt>
                <c:pt idx="56">
                  <c:v>92.707999999999998</c:v>
                </c:pt>
                <c:pt idx="57">
                  <c:v>91.721999999999994</c:v>
                </c:pt>
                <c:pt idx="58">
                  <c:v>91.108999999999995</c:v>
                </c:pt>
                <c:pt idx="59">
                  <c:v>89.704999999999998</c:v>
                </c:pt>
                <c:pt idx="60">
                  <c:v>89.069000000000003</c:v>
                </c:pt>
                <c:pt idx="61">
                  <c:v>88.978999999999999</c:v>
                </c:pt>
                <c:pt idx="62">
                  <c:v>88.555999999999997</c:v>
                </c:pt>
                <c:pt idx="63">
                  <c:v>88.638000000000005</c:v>
                </c:pt>
                <c:pt idx="64">
                  <c:v>89.623999999999995</c:v>
                </c:pt>
                <c:pt idx="65">
                  <c:v>88.79</c:v>
                </c:pt>
                <c:pt idx="66">
                  <c:v>86.908000000000001</c:v>
                </c:pt>
                <c:pt idx="67">
                  <c:v>85.164000000000001</c:v>
                </c:pt>
                <c:pt idx="68">
                  <c:v>85.619</c:v>
                </c:pt>
                <c:pt idx="69">
                  <c:v>84.132999999999996</c:v>
                </c:pt>
                <c:pt idx="70">
                  <c:v>85.924999999999997</c:v>
                </c:pt>
                <c:pt idx="71">
                  <c:v>86.23</c:v>
                </c:pt>
                <c:pt idx="72">
                  <c:v>86.239000000000004</c:v>
                </c:pt>
                <c:pt idx="73">
                  <c:v>87.081999999999994</c:v>
                </c:pt>
                <c:pt idx="74">
                  <c:v>87.28</c:v>
                </c:pt>
                <c:pt idx="75">
                  <c:v>88.227999999999994</c:v>
                </c:pt>
                <c:pt idx="76">
                  <c:v>89.27</c:v>
                </c:pt>
                <c:pt idx="77">
                  <c:v>89.456999999999994</c:v>
                </c:pt>
                <c:pt idx="78">
                  <c:v>87.811000000000007</c:v>
                </c:pt>
                <c:pt idx="79">
                  <c:v>88.260999999999996</c:v>
                </c:pt>
                <c:pt idx="80">
                  <c:v>88.290999999999997</c:v>
                </c:pt>
                <c:pt idx="81">
                  <c:v>89.180999999999997</c:v>
                </c:pt>
                <c:pt idx="82">
                  <c:v>90.29</c:v>
                </c:pt>
                <c:pt idx="83">
                  <c:v>89.587999999999994</c:v>
                </c:pt>
                <c:pt idx="84">
                  <c:v>88.873999999999995</c:v>
                </c:pt>
                <c:pt idx="85">
                  <c:v>89.674000000000007</c:v>
                </c:pt>
                <c:pt idx="86">
                  <c:v>92.483000000000004</c:v>
                </c:pt>
                <c:pt idx="87">
                  <c:v>93.206000000000003</c:v>
                </c:pt>
                <c:pt idx="88">
                  <c:v>90.263999999999996</c:v>
                </c:pt>
                <c:pt idx="89">
                  <c:v>88.923000000000002</c:v>
                </c:pt>
                <c:pt idx="90">
                  <c:v>88.042000000000002</c:v>
                </c:pt>
                <c:pt idx="91">
                  <c:v>88.757999999999996</c:v>
                </c:pt>
                <c:pt idx="92">
                  <c:v>88.135999999999996</c:v>
                </c:pt>
                <c:pt idx="93">
                  <c:v>88.308999999999997</c:v>
                </c:pt>
                <c:pt idx="94">
                  <c:v>89.753</c:v>
                </c:pt>
                <c:pt idx="95">
                  <c:v>90.620999999999995</c:v>
                </c:pt>
                <c:pt idx="96">
                  <c:v>89.747</c:v>
                </c:pt>
                <c:pt idx="97">
                  <c:v>92.14</c:v>
                </c:pt>
                <c:pt idx="98">
                  <c:v>92.302000000000007</c:v>
                </c:pt>
                <c:pt idx="99">
                  <c:v>93.885999999999996</c:v>
                </c:pt>
                <c:pt idx="100">
                  <c:v>96.382999999999996</c:v>
                </c:pt>
                <c:pt idx="101">
                  <c:v>98.346999999999994</c:v>
                </c:pt>
                <c:pt idx="102">
                  <c:v>100.453</c:v>
                </c:pt>
                <c:pt idx="103">
                  <c:v>101.94199999999999</c:v>
                </c:pt>
                <c:pt idx="104">
                  <c:v>99.947000000000003</c:v>
                </c:pt>
                <c:pt idx="105">
                  <c:v>99.180999999999997</c:v>
                </c:pt>
                <c:pt idx="106">
                  <c:v>97.46</c:v>
                </c:pt>
                <c:pt idx="107">
                  <c:v>97.197000000000003</c:v>
                </c:pt>
                <c:pt idx="108">
                  <c:v>98.191000000000003</c:v>
                </c:pt>
                <c:pt idx="109">
                  <c:v>100.965</c:v>
                </c:pt>
                <c:pt idx="110">
                  <c:v>103.21599999999999</c:v>
                </c:pt>
                <c:pt idx="111">
                  <c:v>103.7</c:v>
                </c:pt>
                <c:pt idx="112">
                  <c:v>102.52200000000001</c:v>
                </c:pt>
                <c:pt idx="113">
                  <c:v>106.916</c:v>
                </c:pt>
                <c:pt idx="114">
                  <c:v>108.47799999999999</c:v>
                </c:pt>
                <c:pt idx="115">
                  <c:v>110.309</c:v>
                </c:pt>
                <c:pt idx="116">
                  <c:v>110.839</c:v>
                </c:pt>
                <c:pt idx="117">
                  <c:v>110.974</c:v>
                </c:pt>
                <c:pt idx="118">
                  <c:v>110.041</c:v>
                </c:pt>
                <c:pt idx="119">
                  <c:v>107.047</c:v>
                </c:pt>
                <c:pt idx="120">
                  <c:v>106.255</c:v>
                </c:pt>
                <c:pt idx="121">
                  <c:v>107.158</c:v>
                </c:pt>
                <c:pt idx="122">
                  <c:v>107.724</c:v>
                </c:pt>
                <c:pt idx="123">
                  <c:v>109.066</c:v>
                </c:pt>
                <c:pt idx="124">
                  <c:v>109.292</c:v>
                </c:pt>
                <c:pt idx="125">
                  <c:v>110.77500000000001</c:v>
                </c:pt>
                <c:pt idx="126">
                  <c:v>111.495</c:v>
                </c:pt>
                <c:pt idx="127">
                  <c:v>113.021</c:v>
                </c:pt>
                <c:pt idx="128">
                  <c:v>113.23699999999999</c:v>
                </c:pt>
                <c:pt idx="129">
                  <c:v>112.01300000000001</c:v>
                </c:pt>
                <c:pt idx="130">
                  <c:v>112.923</c:v>
                </c:pt>
                <c:pt idx="131">
                  <c:v>113.845</c:v>
                </c:pt>
                <c:pt idx="132">
                  <c:v>114.60599999999999</c:v>
                </c:pt>
                <c:pt idx="133">
                  <c:v>113.532</c:v>
                </c:pt>
                <c:pt idx="134">
                  <c:v>112.44799999999999</c:v>
                </c:pt>
                <c:pt idx="135">
                  <c:v>113.381</c:v>
                </c:pt>
                <c:pt idx="136">
                  <c:v>115.4</c:v>
                </c:pt>
                <c:pt idx="137">
                  <c:v>116.2</c:v>
                </c:pt>
                <c:pt idx="138">
                  <c:v>119.251</c:v>
                </c:pt>
                <c:pt idx="139">
                  <c:v>119.54900000000001</c:v>
                </c:pt>
                <c:pt idx="140">
                  <c:v>122.188</c:v>
                </c:pt>
                <c:pt idx="141">
                  <c:v>123.264</c:v>
                </c:pt>
                <c:pt idx="142">
                  <c:v>121.718</c:v>
                </c:pt>
                <c:pt idx="143">
                  <c:v>123.401</c:v>
                </c:pt>
                <c:pt idx="144">
                  <c:v>124.761</c:v>
                </c:pt>
                <c:pt idx="145">
                  <c:v>128.03299999999999</c:v>
                </c:pt>
                <c:pt idx="146">
                  <c:v>128.43700000000001</c:v>
                </c:pt>
                <c:pt idx="147">
                  <c:v>125.096</c:v>
                </c:pt>
                <c:pt idx="148">
                  <c:v>125.848</c:v>
                </c:pt>
                <c:pt idx="149">
                  <c:v>124.94199999999999</c:v>
                </c:pt>
                <c:pt idx="150">
                  <c:v>121.866</c:v>
                </c:pt>
                <c:pt idx="151">
                  <c:v>121.36499999999999</c:v>
                </c:pt>
                <c:pt idx="152">
                  <c:v>122.37</c:v>
                </c:pt>
                <c:pt idx="153">
                  <c:v>117.813</c:v>
                </c:pt>
                <c:pt idx="154">
                  <c:v>116.461</c:v>
                </c:pt>
                <c:pt idx="155">
                  <c:v>115.79</c:v>
                </c:pt>
                <c:pt idx="156">
                  <c:v>114.816</c:v>
                </c:pt>
                <c:pt idx="157">
                  <c:v>111.414</c:v>
                </c:pt>
                <c:pt idx="158">
                  <c:v>109.36499999999999</c:v>
                </c:pt>
                <c:pt idx="159">
                  <c:v>108.38200000000001</c:v>
                </c:pt>
                <c:pt idx="160">
                  <c:v>106.66800000000001</c:v>
                </c:pt>
                <c:pt idx="161">
                  <c:v>107.658</c:v>
                </c:pt>
                <c:pt idx="162">
                  <c:v>105.783</c:v>
                </c:pt>
                <c:pt idx="163">
                  <c:v>104.45399999999999</c:v>
                </c:pt>
                <c:pt idx="164">
                  <c:v>104.676</c:v>
                </c:pt>
                <c:pt idx="165">
                  <c:v>104.76900000000001</c:v>
                </c:pt>
                <c:pt idx="166">
                  <c:v>105.711</c:v>
                </c:pt>
                <c:pt idx="167">
                  <c:v>105.04900000000001</c:v>
                </c:pt>
                <c:pt idx="168">
                  <c:v>102.187</c:v>
                </c:pt>
                <c:pt idx="169">
                  <c:v>101.25700000000001</c:v>
                </c:pt>
                <c:pt idx="170">
                  <c:v>100.711</c:v>
                </c:pt>
                <c:pt idx="171">
                  <c:v>98.665999999999997</c:v>
                </c:pt>
                <c:pt idx="172">
                  <c:v>98.064999999999998</c:v>
                </c:pt>
                <c:pt idx="173">
                  <c:v>99.141000000000005</c:v>
                </c:pt>
                <c:pt idx="174">
                  <c:v>100.271</c:v>
                </c:pt>
                <c:pt idx="175">
                  <c:v>99.863</c:v>
                </c:pt>
                <c:pt idx="176">
                  <c:v>98.435000000000002</c:v>
                </c:pt>
                <c:pt idx="177">
                  <c:v>98.11</c:v>
                </c:pt>
                <c:pt idx="178">
                  <c:v>94.805999999999997</c:v>
                </c:pt>
                <c:pt idx="179">
                  <c:v>92.37</c:v>
                </c:pt>
                <c:pt idx="180">
                  <c:v>92.135000000000005</c:v>
                </c:pt>
                <c:pt idx="181">
                  <c:v>92.515000000000001</c:v>
                </c:pt>
                <c:pt idx="182">
                  <c:v>91.251000000000005</c:v>
                </c:pt>
                <c:pt idx="183">
                  <c:v>90.492999999999995</c:v>
                </c:pt>
                <c:pt idx="184">
                  <c:v>90.703000000000003</c:v>
                </c:pt>
                <c:pt idx="185">
                  <c:v>91.802999999999997</c:v>
                </c:pt>
                <c:pt idx="186">
                  <c:v>93.784000000000006</c:v>
                </c:pt>
                <c:pt idx="187">
                  <c:v>94.585999999999999</c:v>
                </c:pt>
                <c:pt idx="188">
                  <c:v>94.730999999999995</c:v>
                </c:pt>
                <c:pt idx="189">
                  <c:v>92.647999999999996</c:v>
                </c:pt>
                <c:pt idx="190">
                  <c:v>90.376000000000005</c:v>
                </c:pt>
                <c:pt idx="191">
                  <c:v>89.846999999999994</c:v>
                </c:pt>
                <c:pt idx="192">
                  <c:v>91.272000000000006</c:v>
                </c:pt>
                <c:pt idx="193">
                  <c:v>91.424999999999997</c:v>
                </c:pt>
                <c:pt idx="194">
                  <c:v>92.730999999999995</c:v>
                </c:pt>
                <c:pt idx="195">
                  <c:v>93.090999999999994</c:v>
                </c:pt>
                <c:pt idx="196">
                  <c:v>94.793999999999997</c:v>
                </c:pt>
                <c:pt idx="197">
                  <c:v>96.224999999999994</c:v>
                </c:pt>
                <c:pt idx="198">
                  <c:v>94.531000000000006</c:v>
                </c:pt>
                <c:pt idx="199">
                  <c:v>94.745999999999995</c:v>
                </c:pt>
                <c:pt idx="200">
                  <c:v>95.408000000000001</c:v>
                </c:pt>
                <c:pt idx="201">
                  <c:v>94.064999999999998</c:v>
                </c:pt>
                <c:pt idx="202">
                  <c:v>94.082999999999998</c:v>
                </c:pt>
                <c:pt idx="203">
                  <c:v>93.174999999999997</c:v>
                </c:pt>
                <c:pt idx="204">
                  <c:v>92.846999999999994</c:v>
                </c:pt>
                <c:pt idx="205">
                  <c:v>92.966999999999999</c:v>
                </c:pt>
                <c:pt idx="206">
                  <c:v>94.102000000000004</c:v>
                </c:pt>
                <c:pt idx="207">
                  <c:v>94.007000000000005</c:v>
                </c:pt>
                <c:pt idx="208">
                  <c:v>93.01</c:v>
                </c:pt>
                <c:pt idx="209">
                  <c:v>93.307000000000002</c:v>
                </c:pt>
                <c:pt idx="210">
                  <c:v>91.656999999999996</c:v>
                </c:pt>
                <c:pt idx="211">
                  <c:v>90.248000000000005</c:v>
                </c:pt>
                <c:pt idx="212">
                  <c:v>89.349000000000004</c:v>
                </c:pt>
                <c:pt idx="213">
                  <c:v>87.59</c:v>
                </c:pt>
                <c:pt idx="214">
                  <c:v>87.358000000000004</c:v>
                </c:pt>
                <c:pt idx="215">
                  <c:v>88.231999999999999</c:v>
                </c:pt>
                <c:pt idx="216">
                  <c:v>87.978999999999999</c:v>
                </c:pt>
                <c:pt idx="217">
                  <c:v>86.881</c:v>
                </c:pt>
                <c:pt idx="218">
                  <c:v>89.778000000000006</c:v>
                </c:pt>
                <c:pt idx="219">
                  <c:v>90.745999999999995</c:v>
                </c:pt>
                <c:pt idx="220">
                  <c:v>91.073999999999998</c:v>
                </c:pt>
                <c:pt idx="221">
                  <c:v>92.212000000000003</c:v>
                </c:pt>
                <c:pt idx="222">
                  <c:v>91.983000000000004</c:v>
                </c:pt>
                <c:pt idx="223">
                  <c:v>91.004999999999995</c:v>
                </c:pt>
                <c:pt idx="224">
                  <c:v>90</c:v>
                </c:pt>
                <c:pt idx="225">
                  <c:v>89.316000000000003</c:v>
                </c:pt>
                <c:pt idx="226">
                  <c:v>87.995999999999995</c:v>
                </c:pt>
                <c:pt idx="227">
                  <c:v>87.176000000000002</c:v>
                </c:pt>
                <c:pt idx="228">
                  <c:v>86.92</c:v>
                </c:pt>
                <c:pt idx="229">
                  <c:v>87.994</c:v>
                </c:pt>
                <c:pt idx="230">
                  <c:v>89.706999999999994</c:v>
                </c:pt>
                <c:pt idx="231">
                  <c:v>89.179000000000002</c:v>
                </c:pt>
                <c:pt idx="232">
                  <c:v>88.298000000000002</c:v>
                </c:pt>
                <c:pt idx="233">
                  <c:v>87.141000000000005</c:v>
                </c:pt>
                <c:pt idx="234">
                  <c:v>85.902000000000001</c:v>
                </c:pt>
                <c:pt idx="235">
                  <c:v>85.408000000000001</c:v>
                </c:pt>
                <c:pt idx="236">
                  <c:v>85.656000000000006</c:v>
                </c:pt>
                <c:pt idx="237">
                  <c:v>87.32</c:v>
                </c:pt>
                <c:pt idx="238">
                  <c:v>89.917000000000002</c:v>
                </c:pt>
                <c:pt idx="239">
                  <c:v>89.983000000000004</c:v>
                </c:pt>
                <c:pt idx="240">
                  <c:v>90.628</c:v>
                </c:pt>
                <c:pt idx="241">
                  <c:v>90.712000000000003</c:v>
                </c:pt>
                <c:pt idx="242">
                  <c:v>90.070999999999998</c:v>
                </c:pt>
                <c:pt idx="243">
                  <c:v>88.28</c:v>
                </c:pt>
                <c:pt idx="244">
                  <c:v>88.15</c:v>
                </c:pt>
                <c:pt idx="245">
                  <c:v>88.394000000000005</c:v>
                </c:pt>
                <c:pt idx="246">
                  <c:v>89.069000000000003</c:v>
                </c:pt>
                <c:pt idx="247">
                  <c:v>88.662000000000006</c:v>
                </c:pt>
                <c:pt idx="248">
                  <c:v>88.096000000000004</c:v>
                </c:pt>
                <c:pt idx="249">
                  <c:v>88.766999999999996</c:v>
                </c:pt>
                <c:pt idx="250">
                  <c:v>89.397999999999996</c:v>
                </c:pt>
                <c:pt idx="251">
                  <c:v>89.313999999999993</c:v>
                </c:pt>
                <c:pt idx="252">
                  <c:v>91.364999999999995</c:v>
                </c:pt>
                <c:pt idx="253">
                  <c:v>90.816999999999993</c:v>
                </c:pt>
                <c:pt idx="254">
                  <c:v>90.817999999999998</c:v>
                </c:pt>
                <c:pt idx="255">
                  <c:v>90.680999999999997</c:v>
                </c:pt>
                <c:pt idx="256">
                  <c:v>89.918999999999997</c:v>
                </c:pt>
                <c:pt idx="257">
                  <c:v>89.606999999999999</c:v>
                </c:pt>
                <c:pt idx="258">
                  <c:v>88.290999999999997</c:v>
                </c:pt>
                <c:pt idx="259">
                  <c:v>88.031999999999996</c:v>
                </c:pt>
                <c:pt idx="260">
                  <c:v>87.025000000000006</c:v>
                </c:pt>
                <c:pt idx="261">
                  <c:v>86.31</c:v>
                </c:pt>
                <c:pt idx="262">
                  <c:v>86.492999999999995</c:v>
                </c:pt>
                <c:pt idx="263">
                  <c:v>88.125</c:v>
                </c:pt>
                <c:pt idx="264">
                  <c:v>89.582999999999998</c:v>
                </c:pt>
                <c:pt idx="265">
                  <c:v>88.908000000000001</c:v>
                </c:pt>
                <c:pt idx="266">
                  <c:v>87.781999999999996</c:v>
                </c:pt>
                <c:pt idx="267">
                  <c:v>84.756</c:v>
                </c:pt>
                <c:pt idx="268">
                  <c:v>84.3</c:v>
                </c:pt>
                <c:pt idx="269">
                  <c:v>84.233999999999995</c:v>
                </c:pt>
                <c:pt idx="270">
                  <c:v>84.049000000000007</c:v>
                </c:pt>
                <c:pt idx="271">
                  <c:v>85.927999999999997</c:v>
                </c:pt>
                <c:pt idx="272">
                  <c:v>86.802000000000007</c:v>
                </c:pt>
                <c:pt idx="273">
                  <c:v>86.683999999999997</c:v>
                </c:pt>
                <c:pt idx="274">
                  <c:v>87.442999999999998</c:v>
                </c:pt>
                <c:pt idx="275">
                  <c:v>87.673000000000002</c:v>
                </c:pt>
                <c:pt idx="276">
                  <c:v>88.278000000000006</c:v>
                </c:pt>
                <c:pt idx="277">
                  <c:v>88.186999999999998</c:v>
                </c:pt>
                <c:pt idx="278">
                  <c:v>88.251000000000005</c:v>
                </c:pt>
                <c:pt idx="279">
                  <c:v>88.27</c:v>
                </c:pt>
                <c:pt idx="280">
                  <c:v>88.509</c:v>
                </c:pt>
                <c:pt idx="281">
                  <c:v>88.787000000000006</c:v>
                </c:pt>
                <c:pt idx="282">
                  <c:v>88.698999999999998</c:v>
                </c:pt>
                <c:pt idx="283">
                  <c:v>88.099000000000004</c:v>
                </c:pt>
                <c:pt idx="284">
                  <c:v>88.507999999999996</c:v>
                </c:pt>
                <c:pt idx="285">
                  <c:v>88.977000000000004</c:v>
                </c:pt>
                <c:pt idx="286">
                  <c:v>88.537000000000006</c:v>
                </c:pt>
                <c:pt idx="287">
                  <c:v>89.085999999999999</c:v>
                </c:pt>
                <c:pt idx="288">
                  <c:v>89.846000000000004</c:v>
                </c:pt>
                <c:pt idx="289">
                  <c:v>91.393000000000001</c:v>
                </c:pt>
                <c:pt idx="290">
                  <c:v>92.308999999999997</c:v>
                </c:pt>
                <c:pt idx="291">
                  <c:v>92.665000000000006</c:v>
                </c:pt>
                <c:pt idx="292">
                  <c:v>91.575000000000003</c:v>
                </c:pt>
                <c:pt idx="293">
                  <c:v>91.135000000000005</c:v>
                </c:pt>
                <c:pt idx="294">
                  <c:v>92.16</c:v>
                </c:pt>
                <c:pt idx="295">
                  <c:v>93.710999999999999</c:v>
                </c:pt>
                <c:pt idx="296">
                  <c:v>93.953000000000003</c:v>
                </c:pt>
                <c:pt idx="297">
                  <c:v>94.614000000000004</c:v>
                </c:pt>
                <c:pt idx="298">
                  <c:v>95.997</c:v>
                </c:pt>
                <c:pt idx="299">
                  <c:v>99.361999999999995</c:v>
                </c:pt>
                <c:pt idx="300">
                  <c:v>102.108</c:v>
                </c:pt>
                <c:pt idx="301">
                  <c:v>100.39</c:v>
                </c:pt>
                <c:pt idx="302">
                  <c:v>100.06</c:v>
                </c:pt>
                <c:pt idx="303">
                  <c:v>99.784999999999997</c:v>
                </c:pt>
                <c:pt idx="304">
                  <c:v>100.562</c:v>
                </c:pt>
                <c:pt idx="305">
                  <c:v>102.727</c:v>
                </c:pt>
                <c:pt idx="306">
                  <c:v>103.03100000000001</c:v>
                </c:pt>
                <c:pt idx="307">
                  <c:v>104.64100000000001</c:v>
                </c:pt>
                <c:pt idx="308">
                  <c:v>102.837</c:v>
                </c:pt>
                <c:pt idx="309">
                  <c:v>99.945999999999998</c:v>
                </c:pt>
                <c:pt idx="310">
                  <c:v>99.608000000000004</c:v>
                </c:pt>
                <c:pt idx="311">
                  <c:v>98.710999999999999</c:v>
                </c:pt>
                <c:pt idx="312">
                  <c:v>98.772999999999996</c:v>
                </c:pt>
                <c:pt idx="313">
                  <c:v>99.991</c:v>
                </c:pt>
                <c:pt idx="314">
                  <c:v>101.08499999999999</c:v>
                </c:pt>
                <c:pt idx="315">
                  <c:v>100.998</c:v>
                </c:pt>
                <c:pt idx="316">
                  <c:v>100.72499999999999</c:v>
                </c:pt>
                <c:pt idx="317">
                  <c:v>101.15300000000001</c:v>
                </c:pt>
                <c:pt idx="318">
                  <c:v>101.42700000000001</c:v>
                </c:pt>
                <c:pt idx="319">
                  <c:v>100.435</c:v>
                </c:pt>
                <c:pt idx="320">
                  <c:v>100.021</c:v>
                </c:pt>
                <c:pt idx="321">
                  <c:v>99.554000000000002</c:v>
                </c:pt>
                <c:pt idx="322">
                  <c:v>99.840999999999994</c:v>
                </c:pt>
                <c:pt idx="323">
                  <c:v>99.945999999999998</c:v>
                </c:pt>
                <c:pt idx="324">
                  <c:v>99.88</c:v>
                </c:pt>
                <c:pt idx="325">
                  <c:v>101.248</c:v>
                </c:pt>
                <c:pt idx="326">
                  <c:v>101.733</c:v>
                </c:pt>
                <c:pt idx="327">
                  <c:v>102.29900000000001</c:v>
                </c:pt>
                <c:pt idx="328">
                  <c:v>104.54</c:v>
                </c:pt>
                <c:pt idx="329">
                  <c:v>103.65600000000001</c:v>
                </c:pt>
                <c:pt idx="330">
                  <c:v>103.93</c:v>
                </c:pt>
                <c:pt idx="331">
                  <c:v>104.4</c:v>
                </c:pt>
                <c:pt idx="332">
                  <c:v>105.88800000000001</c:v>
                </c:pt>
                <c:pt idx="333">
                  <c:v>107.392</c:v>
                </c:pt>
                <c:pt idx="334">
                  <c:v>108.001</c:v>
                </c:pt>
                <c:pt idx="335">
                  <c:v>107.13200000000001</c:v>
                </c:pt>
                <c:pt idx="336">
                  <c:v>107.491</c:v>
                </c:pt>
                <c:pt idx="337">
                  <c:v>108.298</c:v>
                </c:pt>
                <c:pt idx="338">
                  <c:v>109.89100000000001</c:v>
                </c:pt>
                <c:pt idx="339">
                  <c:v>110.52800000000001</c:v>
                </c:pt>
                <c:pt idx="340">
                  <c:v>110.577</c:v>
                </c:pt>
                <c:pt idx="341">
                  <c:v>111.40600000000001</c:v>
                </c:pt>
                <c:pt idx="342">
                  <c:v>111.536</c:v>
                </c:pt>
                <c:pt idx="343">
                  <c:v>109.554</c:v>
                </c:pt>
                <c:pt idx="344">
                  <c:v>110.16</c:v>
                </c:pt>
                <c:pt idx="345">
                  <c:v>110.54</c:v>
                </c:pt>
                <c:pt idx="346">
                  <c:v>111.01</c:v>
                </c:pt>
                <c:pt idx="347">
                  <c:v>110.941</c:v>
                </c:pt>
                <c:pt idx="348">
                  <c:v>112.18600000000001</c:v>
                </c:pt>
                <c:pt idx="349">
                  <c:v>112.809</c:v>
                </c:pt>
                <c:pt idx="350">
                  <c:v>112.24</c:v>
                </c:pt>
                <c:pt idx="351">
                  <c:v>112.056</c:v>
                </c:pt>
                <c:pt idx="352">
                  <c:v>110.58499999999999</c:v>
                </c:pt>
                <c:pt idx="353">
                  <c:v>109.152</c:v>
                </c:pt>
                <c:pt idx="354">
                  <c:v>107.57</c:v>
                </c:pt>
                <c:pt idx="355">
                  <c:v>108.87</c:v>
                </c:pt>
                <c:pt idx="356">
                  <c:v>109.711</c:v>
                </c:pt>
                <c:pt idx="357">
                  <c:v>110.509</c:v>
                </c:pt>
                <c:pt idx="358">
                  <c:v>109.271</c:v>
                </c:pt>
                <c:pt idx="359">
                  <c:v>108.679</c:v>
                </c:pt>
                <c:pt idx="360">
                  <c:v>107.366</c:v>
                </c:pt>
                <c:pt idx="361">
                  <c:v>107.506</c:v>
                </c:pt>
                <c:pt idx="362">
                  <c:v>107.015</c:v>
                </c:pt>
                <c:pt idx="363">
                  <c:v>105.837</c:v>
                </c:pt>
                <c:pt idx="364">
                  <c:v>102.29</c:v>
                </c:pt>
                <c:pt idx="365">
                  <c:v>101.789</c:v>
                </c:pt>
                <c:pt idx="366">
                  <c:v>103.05500000000001</c:v>
                </c:pt>
                <c:pt idx="367">
                  <c:v>104.42400000000001</c:v>
                </c:pt>
                <c:pt idx="368">
                  <c:v>103.357</c:v>
                </c:pt>
                <c:pt idx="369">
                  <c:v>101.047</c:v>
                </c:pt>
                <c:pt idx="370">
                  <c:v>100.648</c:v>
                </c:pt>
                <c:pt idx="371">
                  <c:v>99.293999999999997</c:v>
                </c:pt>
                <c:pt idx="372">
                  <c:v>97.817999999999998</c:v>
                </c:pt>
                <c:pt idx="373">
                  <c:v>98.424000000000007</c:v>
                </c:pt>
                <c:pt idx="374">
                  <c:v>99.335999999999999</c:v>
                </c:pt>
                <c:pt idx="375">
                  <c:v>99.926000000000002</c:v>
                </c:pt>
                <c:pt idx="376">
                  <c:v>101.67400000000001</c:v>
                </c:pt>
                <c:pt idx="377">
                  <c:v>100.824</c:v>
                </c:pt>
                <c:pt idx="378">
                  <c:v>100.05</c:v>
                </c:pt>
                <c:pt idx="379">
                  <c:v>100.021</c:v>
                </c:pt>
                <c:pt idx="380">
                  <c:v>99.742999999999995</c:v>
                </c:pt>
                <c:pt idx="381">
                  <c:v>98.573999999999998</c:v>
                </c:pt>
                <c:pt idx="382">
                  <c:v>96.361999999999995</c:v>
                </c:pt>
                <c:pt idx="383">
                  <c:v>95.225999999999999</c:v>
                </c:pt>
                <c:pt idx="384">
                  <c:v>95.611999999999995</c:v>
                </c:pt>
                <c:pt idx="385">
                  <c:v>95.858000000000004</c:v>
                </c:pt>
                <c:pt idx="386">
                  <c:v>95.47</c:v>
                </c:pt>
                <c:pt idx="387">
                  <c:v>96.406999999999996</c:v>
                </c:pt>
                <c:pt idx="388">
                  <c:v>96.646000000000001</c:v>
                </c:pt>
                <c:pt idx="389">
                  <c:v>97.510999999999996</c:v>
                </c:pt>
                <c:pt idx="390">
                  <c:v>98.177999999999997</c:v>
                </c:pt>
                <c:pt idx="391">
                  <c:v>97.34</c:v>
                </c:pt>
                <c:pt idx="392">
                  <c:v>98.221999999999994</c:v>
                </c:pt>
                <c:pt idx="393">
                  <c:v>99.116</c:v>
                </c:pt>
                <c:pt idx="394">
                  <c:v>99.247</c:v>
                </c:pt>
                <c:pt idx="395">
                  <c:v>98.45</c:v>
                </c:pt>
                <c:pt idx="396">
                  <c:v>97.305000000000007</c:v>
                </c:pt>
                <c:pt idx="397">
                  <c:v>97.498000000000005</c:v>
                </c:pt>
                <c:pt idx="398">
                  <c:v>97.688999999999993</c:v>
                </c:pt>
                <c:pt idx="399">
                  <c:v>97.200999999999993</c:v>
                </c:pt>
                <c:pt idx="400">
                  <c:v>95.275000000000006</c:v>
                </c:pt>
                <c:pt idx="401">
                  <c:v>96.521000000000001</c:v>
                </c:pt>
                <c:pt idx="402">
                  <c:v>96.686999999999998</c:v>
                </c:pt>
                <c:pt idx="403">
                  <c:v>96.242000000000004</c:v>
                </c:pt>
                <c:pt idx="404">
                  <c:v>95.917000000000002</c:v>
                </c:pt>
                <c:pt idx="405">
                  <c:v>95.650999999999996</c:v>
                </c:pt>
                <c:pt idx="406">
                  <c:v>94.665999999999997</c:v>
                </c:pt>
                <c:pt idx="407">
                  <c:v>94.061000000000007</c:v>
                </c:pt>
                <c:pt idx="408">
                  <c:v>94.992999999999995</c:v>
                </c:pt>
                <c:pt idx="409">
                  <c:v>94.82</c:v>
                </c:pt>
                <c:pt idx="410">
                  <c:v>94.573999999999998</c:v>
                </c:pt>
                <c:pt idx="411">
                  <c:v>93.454999999999998</c:v>
                </c:pt>
                <c:pt idx="412">
                  <c:v>92.8</c:v>
                </c:pt>
                <c:pt idx="413">
                  <c:v>92.543000000000006</c:v>
                </c:pt>
                <c:pt idx="414">
                  <c:v>91.179000000000002</c:v>
                </c:pt>
                <c:pt idx="415">
                  <c:v>91.388000000000005</c:v>
                </c:pt>
                <c:pt idx="416">
                  <c:v>90.307000000000002</c:v>
                </c:pt>
                <c:pt idx="417">
                  <c:v>88.376000000000005</c:v>
                </c:pt>
                <c:pt idx="418">
                  <c:v>87.332999999999998</c:v>
                </c:pt>
                <c:pt idx="419">
                  <c:v>87.965000000000003</c:v>
                </c:pt>
                <c:pt idx="420">
                  <c:v>87.302999999999997</c:v>
                </c:pt>
                <c:pt idx="421">
                  <c:v>86.241</c:v>
                </c:pt>
                <c:pt idx="422">
                  <c:v>84.572000000000003</c:v>
                </c:pt>
                <c:pt idx="423">
                  <c:v>84.141999999999996</c:v>
                </c:pt>
                <c:pt idx="424">
                  <c:v>84.504999999999995</c:v>
                </c:pt>
                <c:pt idx="425">
                  <c:v>85</c:v>
                </c:pt>
                <c:pt idx="426">
                  <c:v>84.611999999999995</c:v>
                </c:pt>
                <c:pt idx="427">
                  <c:v>86.680999999999997</c:v>
                </c:pt>
                <c:pt idx="428">
                  <c:v>88.789000000000001</c:v>
                </c:pt>
                <c:pt idx="429">
                  <c:v>93.869</c:v>
                </c:pt>
                <c:pt idx="430">
                  <c:v>94.704999999999998</c:v>
                </c:pt>
                <c:pt idx="431">
                  <c:v>93.198999999999998</c:v>
                </c:pt>
                <c:pt idx="432">
                  <c:v>93.980999999999995</c:v>
                </c:pt>
                <c:pt idx="433">
                  <c:v>96.606999999999999</c:v>
                </c:pt>
                <c:pt idx="434">
                  <c:v>96.816000000000003</c:v>
                </c:pt>
                <c:pt idx="435">
                  <c:v>94.433000000000007</c:v>
                </c:pt>
                <c:pt idx="436">
                  <c:v>91.695999999999998</c:v>
                </c:pt>
                <c:pt idx="437">
                  <c:v>91.082999999999998</c:v>
                </c:pt>
                <c:pt idx="438">
                  <c:v>90.676000000000002</c:v>
                </c:pt>
                <c:pt idx="439">
                  <c:v>89.617999999999995</c:v>
                </c:pt>
                <c:pt idx="440">
                  <c:v>88.974000000000004</c:v>
                </c:pt>
                <c:pt idx="441">
                  <c:v>87.837000000000003</c:v>
                </c:pt>
                <c:pt idx="442">
                  <c:v>87.397999999999996</c:v>
                </c:pt>
                <c:pt idx="443">
                  <c:v>87.629000000000005</c:v>
                </c:pt>
                <c:pt idx="444">
                  <c:v>87.655000000000001</c:v>
                </c:pt>
                <c:pt idx="445">
                  <c:v>88.647999999999996</c:v>
                </c:pt>
                <c:pt idx="446">
                  <c:v>87.763999999999996</c:v>
                </c:pt>
                <c:pt idx="447">
                  <c:v>87.158000000000001</c:v>
                </c:pt>
                <c:pt idx="448">
                  <c:v>89.352000000000004</c:v>
                </c:pt>
                <c:pt idx="449">
                  <c:v>89.704999999999998</c:v>
                </c:pt>
                <c:pt idx="450">
                  <c:v>88.244</c:v>
                </c:pt>
                <c:pt idx="451">
                  <c:v>87.478999999999999</c:v>
                </c:pt>
                <c:pt idx="452">
                  <c:v>86.528999999999996</c:v>
                </c:pt>
                <c:pt idx="453">
                  <c:v>84.179000000000002</c:v>
                </c:pt>
                <c:pt idx="454">
                  <c:v>84.227000000000004</c:v>
                </c:pt>
                <c:pt idx="455">
                  <c:v>84.863</c:v>
                </c:pt>
                <c:pt idx="456">
                  <c:v>83.843999999999994</c:v>
                </c:pt>
                <c:pt idx="457">
                  <c:v>83.25</c:v>
                </c:pt>
                <c:pt idx="458">
                  <c:v>82.555000000000007</c:v>
                </c:pt>
                <c:pt idx="459">
                  <c:v>81.274000000000001</c:v>
                </c:pt>
                <c:pt idx="460">
                  <c:v>81.293999999999997</c:v>
                </c:pt>
                <c:pt idx="461">
                  <c:v>81.085999999999999</c:v>
                </c:pt>
                <c:pt idx="462">
                  <c:v>80.521000000000001</c:v>
                </c:pt>
                <c:pt idx="463">
                  <c:v>81.067999999999998</c:v>
                </c:pt>
                <c:pt idx="464">
                  <c:v>83.46</c:v>
                </c:pt>
                <c:pt idx="465">
                  <c:v>84.036000000000001</c:v>
                </c:pt>
                <c:pt idx="466">
                  <c:v>84.561999999999998</c:v>
                </c:pt>
                <c:pt idx="467">
                  <c:v>85.247</c:v>
                </c:pt>
                <c:pt idx="468">
                  <c:v>84.59</c:v>
                </c:pt>
                <c:pt idx="469">
                  <c:v>83.33</c:v>
                </c:pt>
                <c:pt idx="470">
                  <c:v>83.694000000000003</c:v>
                </c:pt>
                <c:pt idx="471">
                  <c:v>83.897999999999996</c:v>
                </c:pt>
                <c:pt idx="472">
                  <c:v>85.128</c:v>
                </c:pt>
                <c:pt idx="473">
                  <c:v>86.228999999999999</c:v>
                </c:pt>
                <c:pt idx="474">
                  <c:v>85.72</c:v>
                </c:pt>
                <c:pt idx="475">
                  <c:v>85.16</c:v>
                </c:pt>
                <c:pt idx="476">
                  <c:v>84.012</c:v>
                </c:pt>
                <c:pt idx="477">
                  <c:v>83.816999999999993</c:v>
                </c:pt>
                <c:pt idx="478">
                  <c:v>84.099000000000004</c:v>
                </c:pt>
                <c:pt idx="479">
                  <c:v>83.388000000000005</c:v>
                </c:pt>
                <c:pt idx="480">
                  <c:v>83.266000000000005</c:v>
                </c:pt>
                <c:pt idx="481">
                  <c:v>84.123000000000005</c:v>
                </c:pt>
                <c:pt idx="482">
                  <c:v>84.521000000000001</c:v>
                </c:pt>
                <c:pt idx="483">
                  <c:v>83.924999999999997</c:v>
                </c:pt>
                <c:pt idx="484">
                  <c:v>84.225999999999999</c:v>
                </c:pt>
                <c:pt idx="485">
                  <c:v>84.876999999999995</c:v>
                </c:pt>
                <c:pt idx="486">
                  <c:v>85.325000000000003</c:v>
                </c:pt>
                <c:pt idx="487">
                  <c:v>85.263000000000005</c:v>
                </c:pt>
                <c:pt idx="488">
                  <c:v>84.861999999999995</c:v>
                </c:pt>
                <c:pt idx="489">
                  <c:v>83.908000000000001</c:v>
                </c:pt>
                <c:pt idx="490">
                  <c:v>84.566000000000003</c:v>
                </c:pt>
                <c:pt idx="491">
                  <c:v>84.745999999999995</c:v>
                </c:pt>
                <c:pt idx="492">
                  <c:v>85.527000000000001</c:v>
                </c:pt>
                <c:pt idx="493">
                  <c:v>85.697000000000003</c:v>
                </c:pt>
                <c:pt idx="494">
                  <c:v>85.620999999999995</c:v>
                </c:pt>
                <c:pt idx="495">
                  <c:v>85.197000000000003</c:v>
                </c:pt>
                <c:pt idx="496">
                  <c:v>84.881</c:v>
                </c:pt>
                <c:pt idx="497">
                  <c:v>84.957999999999998</c:v>
                </c:pt>
                <c:pt idx="498">
                  <c:v>84.718999999999994</c:v>
                </c:pt>
                <c:pt idx="499">
                  <c:v>85.353999999999999</c:v>
                </c:pt>
                <c:pt idx="500">
                  <c:v>86.481999999999999</c:v>
                </c:pt>
                <c:pt idx="501">
                  <c:v>87.438999999999993</c:v>
                </c:pt>
                <c:pt idx="502">
                  <c:v>88.674999999999997</c:v>
                </c:pt>
                <c:pt idx="503">
                  <c:v>90.460999999999999</c:v>
                </c:pt>
                <c:pt idx="504">
                  <c:v>91.963999999999999</c:v>
                </c:pt>
                <c:pt idx="505">
                  <c:v>93.138000000000005</c:v>
                </c:pt>
                <c:pt idx="506">
                  <c:v>94.831999999999994</c:v>
                </c:pt>
                <c:pt idx="507">
                  <c:v>93.808000000000007</c:v>
                </c:pt>
                <c:pt idx="508">
                  <c:v>93.17</c:v>
                </c:pt>
                <c:pt idx="509">
                  <c:v>93.959000000000003</c:v>
                </c:pt>
                <c:pt idx="510">
                  <c:v>95.543999999999997</c:v>
                </c:pt>
                <c:pt idx="511">
                  <c:v>97.171999999999997</c:v>
                </c:pt>
                <c:pt idx="512">
                  <c:v>97.66</c:v>
                </c:pt>
                <c:pt idx="513">
                  <c:v>96.736000000000004</c:v>
                </c:pt>
                <c:pt idx="514">
                  <c:v>98.218000000000004</c:v>
                </c:pt>
                <c:pt idx="515">
                  <c:v>98.991</c:v>
                </c:pt>
                <c:pt idx="516">
                  <c:v>101.167</c:v>
                </c:pt>
                <c:pt idx="517">
                  <c:v>99.878</c:v>
                </c:pt>
                <c:pt idx="518">
                  <c:v>97.876000000000005</c:v>
                </c:pt>
                <c:pt idx="519">
                  <c:v>96.433000000000007</c:v>
                </c:pt>
                <c:pt idx="520">
                  <c:v>97.495000000000005</c:v>
                </c:pt>
                <c:pt idx="521">
                  <c:v>97.926000000000002</c:v>
                </c:pt>
                <c:pt idx="522">
                  <c:v>98.462999999999994</c:v>
                </c:pt>
                <c:pt idx="523">
                  <c:v>97.691999999999993</c:v>
                </c:pt>
                <c:pt idx="524">
                  <c:v>98.367000000000004</c:v>
                </c:pt>
                <c:pt idx="525">
                  <c:v>99.299000000000007</c:v>
                </c:pt>
                <c:pt idx="526">
                  <c:v>101.648</c:v>
                </c:pt>
                <c:pt idx="527">
                  <c:v>103.33</c:v>
                </c:pt>
                <c:pt idx="528">
                  <c:v>103.089</c:v>
                </c:pt>
                <c:pt idx="529">
                  <c:v>101.779</c:v>
                </c:pt>
                <c:pt idx="530">
                  <c:v>101.08</c:v>
                </c:pt>
                <c:pt idx="531">
                  <c:v>100.08499999999999</c:v>
                </c:pt>
                <c:pt idx="532">
                  <c:v>99.533000000000001</c:v>
                </c:pt>
                <c:pt idx="533">
                  <c:v>98.228999999999999</c:v>
                </c:pt>
                <c:pt idx="534">
                  <c:v>96.8</c:v>
                </c:pt>
                <c:pt idx="535">
                  <c:v>95.846999999999994</c:v>
                </c:pt>
                <c:pt idx="536">
                  <c:v>95.100999999999999</c:v>
                </c:pt>
                <c:pt idx="537">
                  <c:v>96.66</c:v>
                </c:pt>
                <c:pt idx="538">
                  <c:v>96.811999999999998</c:v>
                </c:pt>
                <c:pt idx="539">
                  <c:v>96.468000000000004</c:v>
                </c:pt>
                <c:pt idx="540">
                  <c:v>94.316000000000003</c:v>
                </c:pt>
                <c:pt idx="541">
                  <c:v>94.721000000000004</c:v>
                </c:pt>
                <c:pt idx="542">
                  <c:v>95.004999999999995</c:v>
                </c:pt>
                <c:pt idx="543">
                  <c:v>94.998999999999995</c:v>
                </c:pt>
                <c:pt idx="544">
                  <c:v>97.524000000000001</c:v>
                </c:pt>
                <c:pt idx="545">
                  <c:v>99.022000000000006</c:v>
                </c:pt>
                <c:pt idx="546">
                  <c:v>99.334999999999994</c:v>
                </c:pt>
                <c:pt idx="547">
                  <c:v>100.28100000000001</c:v>
                </c:pt>
                <c:pt idx="548">
                  <c:v>100.262</c:v>
                </c:pt>
                <c:pt idx="549">
                  <c:v>100.913</c:v>
                </c:pt>
                <c:pt idx="550">
                  <c:v>101.98399999999999</c:v>
                </c:pt>
                <c:pt idx="551">
                  <c:v>102.003</c:v>
                </c:pt>
                <c:pt idx="552">
                  <c:v>100.401</c:v>
                </c:pt>
                <c:pt idx="553">
                  <c:v>100.40300000000001</c:v>
                </c:pt>
                <c:pt idx="554">
                  <c:v>100.77200000000001</c:v>
                </c:pt>
                <c:pt idx="555">
                  <c:v>100.746</c:v>
                </c:pt>
                <c:pt idx="556">
                  <c:v>101.60299999999999</c:v>
                </c:pt>
                <c:pt idx="557">
                  <c:v>101.134</c:v>
                </c:pt>
                <c:pt idx="558">
                  <c:v>100.91500000000001</c:v>
                </c:pt>
                <c:pt idx="559">
                  <c:v>102.809</c:v>
                </c:pt>
                <c:pt idx="560">
                  <c:v>102.76600000000001</c:v>
                </c:pt>
                <c:pt idx="561">
                  <c:v>102.203</c:v>
                </c:pt>
                <c:pt idx="562">
                  <c:v>101.95399999999999</c:v>
                </c:pt>
                <c:pt idx="563">
                  <c:v>101.464</c:v>
                </c:pt>
              </c:numCache>
            </c:numRef>
          </c:yVal>
          <c:smooth val="1"/>
          <c:extLst>
            <c:ext xmlns:c16="http://schemas.microsoft.com/office/drawing/2014/chart" uri="{C3380CC4-5D6E-409C-BE32-E72D297353CC}">
              <c16:uniqueId val="{0000001F-B2AA-4116-9386-D6E94B5C724D}"/>
            </c:ext>
          </c:extLst>
        </c:ser>
        <c:dLbls>
          <c:showLegendKey val="0"/>
          <c:showVal val="0"/>
          <c:showCatName val="0"/>
          <c:showSerName val="0"/>
          <c:showPercent val="0"/>
          <c:showBubbleSize val="0"/>
        </c:dLbls>
        <c:axId val="1421859416"/>
        <c:axId val="1421858696"/>
      </c:scatterChart>
      <c:valAx>
        <c:axId val="1421859416"/>
        <c:scaling>
          <c:orientation val="minMax"/>
          <c:max val="43800"/>
          <c:min val="26666"/>
        </c:scaling>
        <c:delete val="0"/>
        <c:axPos val="b"/>
        <c:majorGridlines>
          <c:spPr>
            <a:ln w="9525" cap="flat" cmpd="sng" algn="ctr">
              <a:solidFill>
                <a:schemeClr val="tx1">
                  <a:lumMod val="15000"/>
                  <a:lumOff val="85000"/>
                </a:schemeClr>
              </a:solidFill>
              <a:round/>
            </a:ln>
            <a:effectLst/>
          </c:spPr>
        </c:majorGridlines>
        <c:numFmt formatCode="[$-409]mmm\-yy;@"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1858696"/>
        <c:crosses val="autoZero"/>
        <c:crossBetween val="midCat"/>
      </c:valAx>
      <c:valAx>
        <c:axId val="142185869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1859416"/>
        <c:crosses val="autoZero"/>
        <c:crossBetween val="midCat"/>
        <c:majorUnit val="10"/>
      </c:valAx>
      <c:spPr>
        <a:noFill/>
        <a:ln>
          <a:noFill/>
        </a:ln>
        <a:effectLst/>
      </c:spPr>
    </c:plotArea>
    <c:plotVisOnly val="1"/>
    <c:dispBlanksAs val="gap"/>
    <c:showDLblsOverMax val="0"/>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Combined Crypto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1"/>
          <c:order val="0"/>
          <c:tx>
            <c:strRef>
              <c:f>'Bitcoin Data'!$A$1</c:f>
              <c:strCache>
                <c:ptCount val="1"/>
                <c:pt idx="0">
                  <c:v>Bitcoin BTC/USD price history up until Feb 26, 2023</c:v>
                </c:pt>
              </c:strCache>
            </c:strRef>
          </c:tx>
          <c:spPr>
            <a:ln w="19050" cap="rnd" cmpd="sng" algn="ctr">
              <a:solidFill>
                <a:schemeClr val="accent3"/>
              </a:solidFill>
              <a:prstDash val="solid"/>
              <a:round/>
            </a:ln>
            <a:effectLst/>
          </c:spPr>
          <c:marker>
            <c:symbol val="none"/>
          </c:marker>
          <c:xVal>
            <c:numRef>
              <c:f>'Bitcoin Data'!$A$3:$A$120</c:f>
              <c:numCache>
                <c:formatCode>yyyy\-mm\-dd;@</c:formatCode>
                <c:ptCount val="118"/>
                <c:pt idx="0">
                  <c:v>41365</c:v>
                </c:pt>
                <c:pt idx="1">
                  <c:v>41395</c:v>
                </c:pt>
                <c:pt idx="2">
                  <c:v>41426</c:v>
                </c:pt>
                <c:pt idx="3">
                  <c:v>41456</c:v>
                </c:pt>
                <c:pt idx="4">
                  <c:v>41487</c:v>
                </c:pt>
                <c:pt idx="5">
                  <c:v>41518</c:v>
                </c:pt>
                <c:pt idx="6">
                  <c:v>41548</c:v>
                </c:pt>
                <c:pt idx="7">
                  <c:v>41579</c:v>
                </c:pt>
                <c:pt idx="8">
                  <c:v>41609</c:v>
                </c:pt>
                <c:pt idx="9">
                  <c:v>41640</c:v>
                </c:pt>
                <c:pt idx="10">
                  <c:v>41671</c:v>
                </c:pt>
                <c:pt idx="11">
                  <c:v>41699</c:v>
                </c:pt>
                <c:pt idx="12">
                  <c:v>41730</c:v>
                </c:pt>
                <c:pt idx="13">
                  <c:v>41760</c:v>
                </c:pt>
                <c:pt idx="14">
                  <c:v>41791</c:v>
                </c:pt>
                <c:pt idx="15">
                  <c:v>41821</c:v>
                </c:pt>
                <c:pt idx="16">
                  <c:v>41852</c:v>
                </c:pt>
                <c:pt idx="17">
                  <c:v>41883</c:v>
                </c:pt>
                <c:pt idx="18">
                  <c:v>41913</c:v>
                </c:pt>
                <c:pt idx="19">
                  <c:v>41944</c:v>
                </c:pt>
                <c:pt idx="20">
                  <c:v>41974</c:v>
                </c:pt>
                <c:pt idx="21">
                  <c:v>42005</c:v>
                </c:pt>
                <c:pt idx="22">
                  <c:v>42036</c:v>
                </c:pt>
                <c:pt idx="23">
                  <c:v>42064</c:v>
                </c:pt>
                <c:pt idx="24">
                  <c:v>42095</c:v>
                </c:pt>
                <c:pt idx="25">
                  <c:v>42125</c:v>
                </c:pt>
                <c:pt idx="26">
                  <c:v>42156</c:v>
                </c:pt>
                <c:pt idx="27">
                  <c:v>42186</c:v>
                </c:pt>
                <c:pt idx="28">
                  <c:v>42217</c:v>
                </c:pt>
                <c:pt idx="29">
                  <c:v>42248</c:v>
                </c:pt>
                <c:pt idx="30">
                  <c:v>42278</c:v>
                </c:pt>
                <c:pt idx="31">
                  <c:v>42309</c:v>
                </c:pt>
                <c:pt idx="32">
                  <c:v>42339</c:v>
                </c:pt>
                <c:pt idx="33">
                  <c:v>42370</c:v>
                </c:pt>
                <c:pt idx="34">
                  <c:v>42401</c:v>
                </c:pt>
                <c:pt idx="35">
                  <c:v>42430</c:v>
                </c:pt>
                <c:pt idx="36">
                  <c:v>42461</c:v>
                </c:pt>
                <c:pt idx="37">
                  <c:v>42491</c:v>
                </c:pt>
                <c:pt idx="38">
                  <c:v>42522</c:v>
                </c:pt>
                <c:pt idx="39">
                  <c:v>42552</c:v>
                </c:pt>
                <c:pt idx="40">
                  <c:v>42583</c:v>
                </c:pt>
                <c:pt idx="41">
                  <c:v>42614</c:v>
                </c:pt>
                <c:pt idx="42">
                  <c:v>42644</c:v>
                </c:pt>
                <c:pt idx="43">
                  <c:v>42675</c:v>
                </c:pt>
                <c:pt idx="44">
                  <c:v>42705</c:v>
                </c:pt>
                <c:pt idx="45">
                  <c:v>42736</c:v>
                </c:pt>
                <c:pt idx="46">
                  <c:v>42767</c:v>
                </c:pt>
                <c:pt idx="47">
                  <c:v>42795</c:v>
                </c:pt>
                <c:pt idx="48">
                  <c:v>42826</c:v>
                </c:pt>
                <c:pt idx="49">
                  <c:v>42856</c:v>
                </c:pt>
                <c:pt idx="50">
                  <c:v>42887</c:v>
                </c:pt>
                <c:pt idx="51">
                  <c:v>42917</c:v>
                </c:pt>
                <c:pt idx="52">
                  <c:v>42948</c:v>
                </c:pt>
                <c:pt idx="53">
                  <c:v>42979</c:v>
                </c:pt>
                <c:pt idx="54">
                  <c:v>43009</c:v>
                </c:pt>
                <c:pt idx="55">
                  <c:v>43040</c:v>
                </c:pt>
                <c:pt idx="56">
                  <c:v>43070</c:v>
                </c:pt>
                <c:pt idx="57">
                  <c:v>43101</c:v>
                </c:pt>
                <c:pt idx="58">
                  <c:v>43132</c:v>
                </c:pt>
                <c:pt idx="59">
                  <c:v>43160</c:v>
                </c:pt>
                <c:pt idx="60">
                  <c:v>43191</c:v>
                </c:pt>
                <c:pt idx="61">
                  <c:v>43221</c:v>
                </c:pt>
                <c:pt idx="62">
                  <c:v>43252</c:v>
                </c:pt>
                <c:pt idx="63">
                  <c:v>43282</c:v>
                </c:pt>
                <c:pt idx="64">
                  <c:v>43313</c:v>
                </c:pt>
                <c:pt idx="65">
                  <c:v>43344</c:v>
                </c:pt>
                <c:pt idx="66">
                  <c:v>43374</c:v>
                </c:pt>
                <c:pt idx="67">
                  <c:v>43405</c:v>
                </c:pt>
                <c:pt idx="68">
                  <c:v>43435</c:v>
                </c:pt>
                <c:pt idx="69">
                  <c:v>43466</c:v>
                </c:pt>
                <c:pt idx="70">
                  <c:v>43497</c:v>
                </c:pt>
                <c:pt idx="71">
                  <c:v>43525</c:v>
                </c:pt>
                <c:pt idx="72">
                  <c:v>43556</c:v>
                </c:pt>
                <c:pt idx="73">
                  <c:v>43586</c:v>
                </c:pt>
                <c:pt idx="74">
                  <c:v>43617</c:v>
                </c:pt>
                <c:pt idx="75">
                  <c:v>43647</c:v>
                </c:pt>
                <c:pt idx="76">
                  <c:v>43678</c:v>
                </c:pt>
                <c:pt idx="77">
                  <c:v>43709</c:v>
                </c:pt>
                <c:pt idx="78">
                  <c:v>43739</c:v>
                </c:pt>
                <c:pt idx="79">
                  <c:v>43770</c:v>
                </c:pt>
                <c:pt idx="80">
                  <c:v>43800</c:v>
                </c:pt>
                <c:pt idx="81">
                  <c:v>43831</c:v>
                </c:pt>
                <c:pt idx="82">
                  <c:v>43862</c:v>
                </c:pt>
                <c:pt idx="83">
                  <c:v>43891</c:v>
                </c:pt>
                <c:pt idx="84">
                  <c:v>43922</c:v>
                </c:pt>
                <c:pt idx="85">
                  <c:v>43952</c:v>
                </c:pt>
                <c:pt idx="86">
                  <c:v>43983</c:v>
                </c:pt>
                <c:pt idx="87">
                  <c:v>44013</c:v>
                </c:pt>
                <c:pt idx="88">
                  <c:v>44044</c:v>
                </c:pt>
                <c:pt idx="89">
                  <c:v>44075</c:v>
                </c:pt>
                <c:pt idx="90">
                  <c:v>44105</c:v>
                </c:pt>
                <c:pt idx="91">
                  <c:v>44136</c:v>
                </c:pt>
                <c:pt idx="92">
                  <c:v>44166</c:v>
                </c:pt>
                <c:pt idx="93">
                  <c:v>44197</c:v>
                </c:pt>
                <c:pt idx="94">
                  <c:v>44228</c:v>
                </c:pt>
                <c:pt idx="95">
                  <c:v>44256</c:v>
                </c:pt>
                <c:pt idx="96">
                  <c:v>44287</c:v>
                </c:pt>
                <c:pt idx="97">
                  <c:v>44317</c:v>
                </c:pt>
                <c:pt idx="98">
                  <c:v>44348</c:v>
                </c:pt>
                <c:pt idx="99">
                  <c:v>44378</c:v>
                </c:pt>
                <c:pt idx="100">
                  <c:v>44409</c:v>
                </c:pt>
                <c:pt idx="101">
                  <c:v>44440</c:v>
                </c:pt>
                <c:pt idx="102">
                  <c:v>44470</c:v>
                </c:pt>
                <c:pt idx="103">
                  <c:v>44501</c:v>
                </c:pt>
                <c:pt idx="104">
                  <c:v>44531</c:v>
                </c:pt>
                <c:pt idx="105">
                  <c:v>44562</c:v>
                </c:pt>
                <c:pt idx="106">
                  <c:v>44593</c:v>
                </c:pt>
                <c:pt idx="107">
                  <c:v>44621</c:v>
                </c:pt>
                <c:pt idx="108">
                  <c:v>44652</c:v>
                </c:pt>
                <c:pt idx="109">
                  <c:v>44682</c:v>
                </c:pt>
                <c:pt idx="110">
                  <c:v>44713</c:v>
                </c:pt>
                <c:pt idx="111">
                  <c:v>44743</c:v>
                </c:pt>
                <c:pt idx="112">
                  <c:v>44774</c:v>
                </c:pt>
                <c:pt idx="113">
                  <c:v>44805</c:v>
                </c:pt>
                <c:pt idx="114">
                  <c:v>44835</c:v>
                </c:pt>
                <c:pt idx="115">
                  <c:v>44866</c:v>
                </c:pt>
                <c:pt idx="116">
                  <c:v>44896</c:v>
                </c:pt>
                <c:pt idx="117">
                  <c:v>44927</c:v>
                </c:pt>
              </c:numCache>
            </c:numRef>
          </c:xVal>
          <c:yVal>
            <c:numRef>
              <c:f>'Bitcoin Data'!$B$3:$B$120</c:f>
              <c:numCache>
                <c:formatCode>_("$"* #,##0.00_);_("$"* \(#,##0.00\);_("$"* "-"??_);_(@_)</c:formatCode>
                <c:ptCount val="118"/>
                <c:pt idx="0">
                  <c:v>135.30000000000001</c:v>
                </c:pt>
                <c:pt idx="1">
                  <c:v>127.98</c:v>
                </c:pt>
                <c:pt idx="2">
                  <c:v>95.39</c:v>
                </c:pt>
                <c:pt idx="3">
                  <c:v>110.34</c:v>
                </c:pt>
                <c:pt idx="4">
                  <c:v>137.76</c:v>
                </c:pt>
                <c:pt idx="5">
                  <c:v>131.65</c:v>
                </c:pt>
                <c:pt idx="6">
                  <c:v>203.88</c:v>
                </c:pt>
                <c:pt idx="7">
                  <c:v>1127.45</c:v>
                </c:pt>
                <c:pt idx="8">
                  <c:v>755.16</c:v>
                </c:pt>
                <c:pt idx="9">
                  <c:v>817.93</c:v>
                </c:pt>
                <c:pt idx="10">
                  <c:v>567.20000000000005</c:v>
                </c:pt>
                <c:pt idx="11">
                  <c:v>457.4</c:v>
                </c:pt>
                <c:pt idx="12">
                  <c:v>445</c:v>
                </c:pt>
                <c:pt idx="13">
                  <c:v>620.5</c:v>
                </c:pt>
                <c:pt idx="14">
                  <c:v>637.75</c:v>
                </c:pt>
                <c:pt idx="15">
                  <c:v>583.17999999999995</c:v>
                </c:pt>
                <c:pt idx="16">
                  <c:v>480.03</c:v>
                </c:pt>
                <c:pt idx="17">
                  <c:v>387.35</c:v>
                </c:pt>
                <c:pt idx="18">
                  <c:v>336.59</c:v>
                </c:pt>
                <c:pt idx="19">
                  <c:v>376.47</c:v>
                </c:pt>
                <c:pt idx="20">
                  <c:v>317.38</c:v>
                </c:pt>
                <c:pt idx="21">
                  <c:v>218.02</c:v>
                </c:pt>
                <c:pt idx="22">
                  <c:v>253.6</c:v>
                </c:pt>
                <c:pt idx="23">
                  <c:v>243.27</c:v>
                </c:pt>
                <c:pt idx="24">
                  <c:v>236.22</c:v>
                </c:pt>
                <c:pt idx="25">
                  <c:v>229.68</c:v>
                </c:pt>
                <c:pt idx="26">
                  <c:v>262.41000000000003</c:v>
                </c:pt>
                <c:pt idx="27">
                  <c:v>283.68</c:v>
                </c:pt>
                <c:pt idx="28">
                  <c:v>230.08</c:v>
                </c:pt>
                <c:pt idx="29">
                  <c:v>236.05</c:v>
                </c:pt>
                <c:pt idx="30">
                  <c:v>312.27999999999997</c:v>
                </c:pt>
                <c:pt idx="31">
                  <c:v>378.26</c:v>
                </c:pt>
                <c:pt idx="32">
                  <c:v>431.14</c:v>
                </c:pt>
                <c:pt idx="33">
                  <c:v>364.35</c:v>
                </c:pt>
                <c:pt idx="34">
                  <c:v>436.92</c:v>
                </c:pt>
                <c:pt idx="35">
                  <c:v>415.37</c:v>
                </c:pt>
                <c:pt idx="36">
                  <c:v>447.9</c:v>
                </c:pt>
                <c:pt idx="37">
                  <c:v>531.41</c:v>
                </c:pt>
                <c:pt idx="38">
                  <c:v>671.62</c:v>
                </c:pt>
                <c:pt idx="39">
                  <c:v>623.75</c:v>
                </c:pt>
                <c:pt idx="40">
                  <c:v>571.76</c:v>
                </c:pt>
                <c:pt idx="41">
                  <c:v>608.26</c:v>
                </c:pt>
                <c:pt idx="42">
                  <c:v>698.58</c:v>
                </c:pt>
                <c:pt idx="43">
                  <c:v>742.36</c:v>
                </c:pt>
                <c:pt idx="44">
                  <c:v>966.57</c:v>
                </c:pt>
                <c:pt idx="45">
                  <c:v>968.27</c:v>
                </c:pt>
                <c:pt idx="46">
                  <c:v>1190.33</c:v>
                </c:pt>
                <c:pt idx="47">
                  <c:v>1078.27</c:v>
                </c:pt>
                <c:pt idx="48">
                  <c:v>1349.89</c:v>
                </c:pt>
                <c:pt idx="49">
                  <c:v>2329.08</c:v>
                </c:pt>
                <c:pt idx="50">
                  <c:v>2490.75</c:v>
                </c:pt>
                <c:pt idx="51">
                  <c:v>2871.37</c:v>
                </c:pt>
                <c:pt idx="52">
                  <c:v>4702.9399999999996</c:v>
                </c:pt>
                <c:pt idx="53">
                  <c:v>4297.79</c:v>
                </c:pt>
                <c:pt idx="54">
                  <c:v>6368.65</c:v>
                </c:pt>
                <c:pt idx="55">
                  <c:v>10406.19</c:v>
                </c:pt>
                <c:pt idx="56">
                  <c:v>14839.59</c:v>
                </c:pt>
                <c:pt idx="57">
                  <c:v>9989.69</c:v>
                </c:pt>
                <c:pt idx="58">
                  <c:v>10709.39</c:v>
                </c:pt>
                <c:pt idx="59">
                  <c:v>6897.27</c:v>
                </c:pt>
                <c:pt idx="60">
                  <c:v>9325.6299999999992</c:v>
                </c:pt>
                <c:pt idx="61">
                  <c:v>7380.85</c:v>
                </c:pt>
                <c:pt idx="62">
                  <c:v>6182.26</c:v>
                </c:pt>
                <c:pt idx="63">
                  <c:v>8185.92</c:v>
                </c:pt>
                <c:pt idx="64">
                  <c:v>7024.15</c:v>
                </c:pt>
                <c:pt idx="65">
                  <c:v>6606.07</c:v>
                </c:pt>
                <c:pt idx="66">
                  <c:v>6331.78</c:v>
                </c:pt>
                <c:pt idx="67">
                  <c:v>4279.4799999999996</c:v>
                </c:pt>
                <c:pt idx="68">
                  <c:v>3809.73</c:v>
                </c:pt>
                <c:pt idx="69">
                  <c:v>3457.88</c:v>
                </c:pt>
                <c:pt idx="70">
                  <c:v>3813.38</c:v>
                </c:pt>
                <c:pt idx="71">
                  <c:v>4103.8599999999997</c:v>
                </c:pt>
                <c:pt idx="72">
                  <c:v>5199.76</c:v>
                </c:pt>
                <c:pt idx="73">
                  <c:v>8310.89</c:v>
                </c:pt>
                <c:pt idx="74">
                  <c:v>11972.56</c:v>
                </c:pt>
                <c:pt idx="75">
                  <c:v>9568.44</c:v>
                </c:pt>
                <c:pt idx="76">
                  <c:v>9588.99</c:v>
                </c:pt>
                <c:pt idx="77">
                  <c:v>8064.38</c:v>
                </c:pt>
                <c:pt idx="78">
                  <c:v>9171.8700000000008</c:v>
                </c:pt>
                <c:pt idx="79">
                  <c:v>7720.87</c:v>
                </c:pt>
                <c:pt idx="80">
                  <c:v>7240.43</c:v>
                </c:pt>
                <c:pt idx="81">
                  <c:v>9509.81</c:v>
                </c:pt>
                <c:pt idx="82">
                  <c:v>8717.33</c:v>
                </c:pt>
                <c:pt idx="83">
                  <c:v>6403.14</c:v>
                </c:pt>
                <c:pt idx="84">
                  <c:v>8744.43</c:v>
                </c:pt>
                <c:pt idx="85">
                  <c:v>9662.7099999999991</c:v>
                </c:pt>
                <c:pt idx="86">
                  <c:v>9185.17</c:v>
                </c:pt>
                <c:pt idx="87">
                  <c:v>11116.31</c:v>
                </c:pt>
                <c:pt idx="88">
                  <c:v>11701</c:v>
                </c:pt>
                <c:pt idx="89">
                  <c:v>10837.52</c:v>
                </c:pt>
                <c:pt idx="90">
                  <c:v>13537.17</c:v>
                </c:pt>
                <c:pt idx="91">
                  <c:v>18169.95</c:v>
                </c:pt>
                <c:pt idx="92">
                  <c:v>28837.29</c:v>
                </c:pt>
                <c:pt idx="93">
                  <c:v>34199.519999999997</c:v>
                </c:pt>
                <c:pt idx="94">
                  <c:v>46653.53</c:v>
                </c:pt>
                <c:pt idx="95">
                  <c:v>58668.63</c:v>
                </c:pt>
                <c:pt idx="96">
                  <c:v>53596.7</c:v>
                </c:pt>
                <c:pt idx="97">
                  <c:v>35714.75</c:v>
                </c:pt>
                <c:pt idx="98">
                  <c:v>35968.99</c:v>
                </c:pt>
                <c:pt idx="99">
                  <c:v>41936.26</c:v>
                </c:pt>
                <c:pt idx="100">
                  <c:v>47124.25</c:v>
                </c:pt>
                <c:pt idx="101">
                  <c:v>41587.67</c:v>
                </c:pt>
                <c:pt idx="102">
                  <c:v>61837.26</c:v>
                </c:pt>
                <c:pt idx="103">
                  <c:v>57848.77</c:v>
                </c:pt>
                <c:pt idx="104">
                  <c:v>47191.87</c:v>
                </c:pt>
                <c:pt idx="105">
                  <c:v>37983.15</c:v>
                </c:pt>
                <c:pt idx="106">
                  <c:v>37803.589999999997</c:v>
                </c:pt>
                <c:pt idx="107">
                  <c:v>47063.37</c:v>
                </c:pt>
                <c:pt idx="108">
                  <c:v>38650.550000000003</c:v>
                </c:pt>
                <c:pt idx="109">
                  <c:v>31740.94</c:v>
                </c:pt>
                <c:pt idx="110">
                  <c:v>20108.53</c:v>
                </c:pt>
                <c:pt idx="111">
                  <c:v>23653.46</c:v>
                </c:pt>
                <c:pt idx="112">
                  <c:v>19805.349999999999</c:v>
                </c:pt>
                <c:pt idx="113">
                  <c:v>19563.77</c:v>
                </c:pt>
                <c:pt idx="114">
                  <c:v>20623.87</c:v>
                </c:pt>
                <c:pt idx="115">
                  <c:v>16441.98</c:v>
                </c:pt>
                <c:pt idx="116">
                  <c:v>16604.02</c:v>
                </c:pt>
                <c:pt idx="117">
                  <c:v>22840.39</c:v>
                </c:pt>
              </c:numCache>
            </c:numRef>
          </c:yVal>
          <c:smooth val="0"/>
          <c:extLst>
            <c:ext xmlns:c16="http://schemas.microsoft.com/office/drawing/2014/chart" uri="{C3380CC4-5D6E-409C-BE32-E72D297353CC}">
              <c16:uniqueId val="{00000000-4720-40AE-8428-035CDCD9093A}"/>
            </c:ext>
          </c:extLst>
        </c:ser>
        <c:ser>
          <c:idx val="2"/>
          <c:order val="1"/>
          <c:tx>
            <c:strRef>
              <c:f>'Dogecoin Data'!$A$1</c:f>
              <c:strCache>
                <c:ptCount val="1"/>
                <c:pt idx="0">
                  <c:v>Dogecoin (DOGE) price per day from Dec 2013 - Feb 26, 2023 (in U.S. cents)</c:v>
                </c:pt>
              </c:strCache>
            </c:strRef>
          </c:tx>
          <c:spPr>
            <a:ln w="19050" cap="rnd" cmpd="sng" algn="ctr">
              <a:solidFill>
                <a:schemeClr val="accent5"/>
              </a:solidFill>
              <a:prstDash val="solid"/>
              <a:round/>
            </a:ln>
            <a:effectLst/>
          </c:spPr>
          <c:marker>
            <c:symbol val="none"/>
          </c:marker>
          <c:xVal>
            <c:numRef>
              <c:f>'Dogecoin Data'!$A$51:$A$112</c:f>
              <c:numCache>
                <c:formatCode>yyyy\-mm\-dd;@</c:formatCode>
                <c:ptCount val="62"/>
                <c:pt idx="0">
                  <c:v>43070</c:v>
                </c:pt>
                <c:pt idx="1">
                  <c:v>43101</c:v>
                </c:pt>
                <c:pt idx="2">
                  <c:v>43132</c:v>
                </c:pt>
                <c:pt idx="3">
                  <c:v>43160</c:v>
                </c:pt>
                <c:pt idx="4">
                  <c:v>43191</c:v>
                </c:pt>
                <c:pt idx="5">
                  <c:v>43221</c:v>
                </c:pt>
                <c:pt idx="6">
                  <c:v>43252</c:v>
                </c:pt>
                <c:pt idx="7">
                  <c:v>43282</c:v>
                </c:pt>
                <c:pt idx="8">
                  <c:v>43313</c:v>
                </c:pt>
                <c:pt idx="9">
                  <c:v>43344</c:v>
                </c:pt>
                <c:pt idx="10">
                  <c:v>43374</c:v>
                </c:pt>
                <c:pt idx="11">
                  <c:v>43405</c:v>
                </c:pt>
                <c:pt idx="12">
                  <c:v>43435</c:v>
                </c:pt>
                <c:pt idx="13">
                  <c:v>43466</c:v>
                </c:pt>
                <c:pt idx="14">
                  <c:v>43497</c:v>
                </c:pt>
                <c:pt idx="15">
                  <c:v>43525</c:v>
                </c:pt>
                <c:pt idx="16">
                  <c:v>43556</c:v>
                </c:pt>
                <c:pt idx="17">
                  <c:v>43586</c:v>
                </c:pt>
                <c:pt idx="18">
                  <c:v>43617</c:v>
                </c:pt>
                <c:pt idx="19">
                  <c:v>43647</c:v>
                </c:pt>
                <c:pt idx="20">
                  <c:v>43678</c:v>
                </c:pt>
                <c:pt idx="21">
                  <c:v>43709</c:v>
                </c:pt>
                <c:pt idx="22">
                  <c:v>43739</c:v>
                </c:pt>
                <c:pt idx="23">
                  <c:v>43770</c:v>
                </c:pt>
                <c:pt idx="24">
                  <c:v>43800</c:v>
                </c:pt>
                <c:pt idx="25">
                  <c:v>43831</c:v>
                </c:pt>
                <c:pt idx="26">
                  <c:v>43862</c:v>
                </c:pt>
                <c:pt idx="27">
                  <c:v>43891</c:v>
                </c:pt>
                <c:pt idx="28">
                  <c:v>43922</c:v>
                </c:pt>
                <c:pt idx="29">
                  <c:v>43952</c:v>
                </c:pt>
                <c:pt idx="30">
                  <c:v>43983</c:v>
                </c:pt>
                <c:pt idx="31">
                  <c:v>44013</c:v>
                </c:pt>
                <c:pt idx="32">
                  <c:v>44044</c:v>
                </c:pt>
                <c:pt idx="33">
                  <c:v>44075</c:v>
                </c:pt>
                <c:pt idx="34">
                  <c:v>44105</c:v>
                </c:pt>
                <c:pt idx="35">
                  <c:v>44136</c:v>
                </c:pt>
                <c:pt idx="36">
                  <c:v>44166</c:v>
                </c:pt>
                <c:pt idx="37">
                  <c:v>44197</c:v>
                </c:pt>
                <c:pt idx="38">
                  <c:v>44228</c:v>
                </c:pt>
                <c:pt idx="39">
                  <c:v>44256</c:v>
                </c:pt>
                <c:pt idx="40">
                  <c:v>44287</c:v>
                </c:pt>
                <c:pt idx="41">
                  <c:v>44317</c:v>
                </c:pt>
                <c:pt idx="42">
                  <c:v>44348</c:v>
                </c:pt>
                <c:pt idx="43">
                  <c:v>44378</c:v>
                </c:pt>
                <c:pt idx="44">
                  <c:v>44409</c:v>
                </c:pt>
                <c:pt idx="45">
                  <c:v>44440</c:v>
                </c:pt>
                <c:pt idx="46">
                  <c:v>44470</c:v>
                </c:pt>
                <c:pt idx="47">
                  <c:v>44501</c:v>
                </c:pt>
                <c:pt idx="48">
                  <c:v>44531</c:v>
                </c:pt>
                <c:pt idx="49">
                  <c:v>44562</c:v>
                </c:pt>
                <c:pt idx="50">
                  <c:v>44593</c:v>
                </c:pt>
                <c:pt idx="51">
                  <c:v>44621</c:v>
                </c:pt>
                <c:pt idx="52">
                  <c:v>44652</c:v>
                </c:pt>
                <c:pt idx="53">
                  <c:v>44682</c:v>
                </c:pt>
                <c:pt idx="54">
                  <c:v>44713</c:v>
                </c:pt>
                <c:pt idx="55">
                  <c:v>44743</c:v>
                </c:pt>
                <c:pt idx="56">
                  <c:v>44774</c:v>
                </c:pt>
                <c:pt idx="57">
                  <c:v>44805</c:v>
                </c:pt>
                <c:pt idx="58">
                  <c:v>44835</c:v>
                </c:pt>
                <c:pt idx="59">
                  <c:v>44866</c:v>
                </c:pt>
                <c:pt idx="60">
                  <c:v>44896</c:v>
                </c:pt>
                <c:pt idx="61">
                  <c:v>44927</c:v>
                </c:pt>
              </c:numCache>
            </c:numRef>
          </c:xVal>
          <c:yVal>
            <c:numRef>
              <c:f>'Dogecoin Data'!$B$51:$B$112</c:f>
              <c:numCache>
                <c:formatCode>_("$"* #,##0.00_);_("$"* \(#,##0.00\);_("$"* "-"??_);_(@_)</c:formatCode>
                <c:ptCount val="62"/>
                <c:pt idx="0">
                  <c:v>0.01</c:v>
                </c:pt>
                <c:pt idx="1">
                  <c:v>0.01</c:v>
                </c:pt>
                <c:pt idx="2">
                  <c:v>0.01</c:v>
                </c:pt>
                <c:pt idx="3">
                  <c:v>0</c:v>
                </c:pt>
                <c:pt idx="4">
                  <c:v>0.01</c:v>
                </c:pt>
                <c:pt idx="5">
                  <c:v>0</c:v>
                </c:pt>
                <c:pt idx="6">
                  <c:v>0</c:v>
                </c:pt>
                <c:pt idx="7">
                  <c:v>0</c:v>
                </c:pt>
                <c:pt idx="8">
                  <c:v>0</c:v>
                </c:pt>
                <c:pt idx="9">
                  <c:v>0.01</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0.03</c:v>
                </c:pt>
                <c:pt idx="38">
                  <c:v>0.05</c:v>
                </c:pt>
                <c:pt idx="39">
                  <c:v>0.05</c:v>
                </c:pt>
                <c:pt idx="40">
                  <c:v>0.31</c:v>
                </c:pt>
                <c:pt idx="41">
                  <c:v>0.3</c:v>
                </c:pt>
                <c:pt idx="42">
                  <c:v>0.26</c:v>
                </c:pt>
                <c:pt idx="43">
                  <c:v>0.21</c:v>
                </c:pt>
                <c:pt idx="44">
                  <c:v>0.27</c:v>
                </c:pt>
                <c:pt idx="45">
                  <c:v>0.2</c:v>
                </c:pt>
                <c:pt idx="46">
                  <c:v>0.27</c:v>
                </c:pt>
                <c:pt idx="47">
                  <c:v>0.22</c:v>
                </c:pt>
                <c:pt idx="48">
                  <c:v>0.17</c:v>
                </c:pt>
                <c:pt idx="49">
                  <c:v>0.14000000000000001</c:v>
                </c:pt>
                <c:pt idx="50">
                  <c:v>0.12</c:v>
                </c:pt>
                <c:pt idx="51">
                  <c:v>0.14000000000000001</c:v>
                </c:pt>
                <c:pt idx="52">
                  <c:v>0.14000000000000001</c:v>
                </c:pt>
                <c:pt idx="53">
                  <c:v>0.09</c:v>
                </c:pt>
                <c:pt idx="54">
                  <c:v>7.0000000000000007E-2</c:v>
                </c:pt>
                <c:pt idx="55">
                  <c:v>7.0000000000000007E-2</c:v>
                </c:pt>
                <c:pt idx="56">
                  <c:v>0.06</c:v>
                </c:pt>
                <c:pt idx="57">
                  <c:v>0.06</c:v>
                </c:pt>
                <c:pt idx="58">
                  <c:v>0.12</c:v>
                </c:pt>
                <c:pt idx="59">
                  <c:v>0.1</c:v>
                </c:pt>
                <c:pt idx="60">
                  <c:v>7.0000000000000007E-2</c:v>
                </c:pt>
                <c:pt idx="61">
                  <c:v>0.09</c:v>
                </c:pt>
              </c:numCache>
            </c:numRef>
          </c:yVal>
          <c:smooth val="0"/>
          <c:extLst>
            <c:ext xmlns:c16="http://schemas.microsoft.com/office/drawing/2014/chart" uri="{C3380CC4-5D6E-409C-BE32-E72D297353CC}">
              <c16:uniqueId val="{00000001-4720-40AE-8428-035CDCD9093A}"/>
            </c:ext>
          </c:extLst>
        </c:ser>
        <c:ser>
          <c:idx val="3"/>
          <c:order val="2"/>
          <c:tx>
            <c:strRef>
              <c:f>'Solana Data'!$A$1</c:f>
              <c:strCache>
                <c:ptCount val="1"/>
                <c:pt idx="0">
                  <c:v>Solana (SOL) price per day from Apr 2020 - Feb 26, 2023 (in U.S. dollars)</c:v>
                </c:pt>
              </c:strCache>
            </c:strRef>
          </c:tx>
          <c:spPr>
            <a:ln w="19050" cap="rnd" cmpd="sng" algn="ctr">
              <a:solidFill>
                <a:schemeClr val="accent1">
                  <a:lumMod val="60000"/>
                </a:schemeClr>
              </a:solidFill>
              <a:prstDash val="solid"/>
              <a:round/>
            </a:ln>
            <a:effectLst/>
          </c:spPr>
          <c:marker>
            <c:symbol val="none"/>
          </c:marker>
          <c:xVal>
            <c:numRef>
              <c:f>'Solana Data'!$A$3:$A$36</c:f>
              <c:numCache>
                <c:formatCode>yyyy\-mm\-dd;@</c:formatCode>
                <c:ptCount val="34"/>
                <c:pt idx="0">
                  <c:v>43922</c:v>
                </c:pt>
                <c:pt idx="1">
                  <c:v>43952</c:v>
                </c:pt>
                <c:pt idx="2">
                  <c:v>43983</c:v>
                </c:pt>
                <c:pt idx="3">
                  <c:v>44013</c:v>
                </c:pt>
                <c:pt idx="4">
                  <c:v>44044</c:v>
                </c:pt>
                <c:pt idx="5">
                  <c:v>44075</c:v>
                </c:pt>
                <c:pt idx="6">
                  <c:v>44105</c:v>
                </c:pt>
                <c:pt idx="7">
                  <c:v>44136</c:v>
                </c:pt>
                <c:pt idx="8">
                  <c:v>44166</c:v>
                </c:pt>
                <c:pt idx="9">
                  <c:v>44197</c:v>
                </c:pt>
                <c:pt idx="10">
                  <c:v>44228</c:v>
                </c:pt>
                <c:pt idx="11">
                  <c:v>44256</c:v>
                </c:pt>
                <c:pt idx="12">
                  <c:v>44287</c:v>
                </c:pt>
                <c:pt idx="13">
                  <c:v>44317</c:v>
                </c:pt>
                <c:pt idx="14">
                  <c:v>44348</c:v>
                </c:pt>
                <c:pt idx="15">
                  <c:v>44378</c:v>
                </c:pt>
                <c:pt idx="16">
                  <c:v>44409</c:v>
                </c:pt>
                <c:pt idx="17">
                  <c:v>44440</c:v>
                </c:pt>
                <c:pt idx="18">
                  <c:v>44470</c:v>
                </c:pt>
                <c:pt idx="19">
                  <c:v>44501</c:v>
                </c:pt>
                <c:pt idx="20">
                  <c:v>44531</c:v>
                </c:pt>
                <c:pt idx="21">
                  <c:v>44562</c:v>
                </c:pt>
                <c:pt idx="22">
                  <c:v>44593</c:v>
                </c:pt>
                <c:pt idx="23">
                  <c:v>44621</c:v>
                </c:pt>
                <c:pt idx="24">
                  <c:v>44652</c:v>
                </c:pt>
                <c:pt idx="25">
                  <c:v>44682</c:v>
                </c:pt>
                <c:pt idx="26">
                  <c:v>44713</c:v>
                </c:pt>
                <c:pt idx="27">
                  <c:v>44743</c:v>
                </c:pt>
                <c:pt idx="28">
                  <c:v>44774</c:v>
                </c:pt>
                <c:pt idx="29">
                  <c:v>44805</c:v>
                </c:pt>
                <c:pt idx="30">
                  <c:v>44835</c:v>
                </c:pt>
                <c:pt idx="31">
                  <c:v>44866</c:v>
                </c:pt>
                <c:pt idx="32">
                  <c:v>44896</c:v>
                </c:pt>
                <c:pt idx="33">
                  <c:v>44927</c:v>
                </c:pt>
              </c:numCache>
            </c:numRef>
          </c:xVal>
          <c:yVal>
            <c:numRef>
              <c:f>'Solana Data'!$B$3:$B$36</c:f>
              <c:numCache>
                <c:formatCode>"$"#,##0.00</c:formatCode>
                <c:ptCount val="34"/>
                <c:pt idx="0">
                  <c:v>0.74</c:v>
                </c:pt>
                <c:pt idx="1">
                  <c:v>0.59</c:v>
                </c:pt>
                <c:pt idx="2">
                  <c:v>0.85</c:v>
                </c:pt>
                <c:pt idx="3">
                  <c:v>1.69</c:v>
                </c:pt>
                <c:pt idx="4">
                  <c:v>4.4400000000000004</c:v>
                </c:pt>
                <c:pt idx="5">
                  <c:v>2.95</c:v>
                </c:pt>
                <c:pt idx="6">
                  <c:v>1.44</c:v>
                </c:pt>
                <c:pt idx="7">
                  <c:v>1.91</c:v>
                </c:pt>
                <c:pt idx="8">
                  <c:v>1.54</c:v>
                </c:pt>
                <c:pt idx="9">
                  <c:v>4.2300000000000004</c:v>
                </c:pt>
                <c:pt idx="10">
                  <c:v>13.31</c:v>
                </c:pt>
                <c:pt idx="11">
                  <c:v>19.18</c:v>
                </c:pt>
                <c:pt idx="12">
                  <c:v>42.58</c:v>
                </c:pt>
                <c:pt idx="13">
                  <c:v>28.56</c:v>
                </c:pt>
                <c:pt idx="14">
                  <c:v>33.92</c:v>
                </c:pt>
                <c:pt idx="15">
                  <c:v>32.25</c:v>
                </c:pt>
                <c:pt idx="16">
                  <c:v>109.65</c:v>
                </c:pt>
                <c:pt idx="17">
                  <c:v>135.28</c:v>
                </c:pt>
                <c:pt idx="18">
                  <c:v>193.34</c:v>
                </c:pt>
                <c:pt idx="19">
                  <c:v>204.35</c:v>
                </c:pt>
                <c:pt idx="20">
                  <c:v>172.51</c:v>
                </c:pt>
                <c:pt idx="21">
                  <c:v>93.4</c:v>
                </c:pt>
                <c:pt idx="22">
                  <c:v>85.57</c:v>
                </c:pt>
                <c:pt idx="23">
                  <c:v>120.7</c:v>
                </c:pt>
                <c:pt idx="24">
                  <c:v>94.09</c:v>
                </c:pt>
                <c:pt idx="25">
                  <c:v>47.19</c:v>
                </c:pt>
                <c:pt idx="26">
                  <c:v>33.92</c:v>
                </c:pt>
                <c:pt idx="27">
                  <c:v>43.8</c:v>
                </c:pt>
                <c:pt idx="28">
                  <c:v>31.46</c:v>
                </c:pt>
                <c:pt idx="29">
                  <c:v>33.94</c:v>
                </c:pt>
                <c:pt idx="30">
                  <c:v>32.909999999999997</c:v>
                </c:pt>
                <c:pt idx="31">
                  <c:v>13.37</c:v>
                </c:pt>
                <c:pt idx="32">
                  <c:v>9.89</c:v>
                </c:pt>
                <c:pt idx="33">
                  <c:v>23.96</c:v>
                </c:pt>
              </c:numCache>
            </c:numRef>
          </c:yVal>
          <c:smooth val="0"/>
          <c:extLst>
            <c:ext xmlns:c16="http://schemas.microsoft.com/office/drawing/2014/chart" uri="{C3380CC4-5D6E-409C-BE32-E72D297353CC}">
              <c16:uniqueId val="{00000002-4720-40AE-8428-035CDCD9093A}"/>
            </c:ext>
          </c:extLst>
        </c:ser>
        <c:ser>
          <c:idx val="4"/>
          <c:order val="3"/>
          <c:tx>
            <c:strRef>
              <c:f>'Binance Data'!$A$1</c:f>
              <c:strCache>
                <c:ptCount val="1"/>
                <c:pt idx="0">
                  <c:v>Binance Coin (BNB) price per day from Sep 2017 - Feb 26, 2023 (in U.S. dollars)</c:v>
                </c:pt>
              </c:strCache>
            </c:strRef>
          </c:tx>
          <c:spPr>
            <a:ln w="19050" cap="rnd" cmpd="sng" algn="ctr">
              <a:solidFill>
                <a:schemeClr val="accent3">
                  <a:lumMod val="60000"/>
                </a:schemeClr>
              </a:solidFill>
              <a:prstDash val="solid"/>
              <a:round/>
            </a:ln>
            <a:effectLst/>
          </c:spPr>
          <c:marker>
            <c:symbol val="none"/>
          </c:marker>
          <c:xVal>
            <c:numRef>
              <c:f>'Binance Data'!$A$3:$A$67</c:f>
              <c:numCache>
                <c:formatCode>yyyy\-mm\-dd;@</c:formatCode>
                <c:ptCount val="65"/>
                <c:pt idx="0">
                  <c:v>42979</c:v>
                </c:pt>
                <c:pt idx="1">
                  <c:v>43009</c:v>
                </c:pt>
                <c:pt idx="2">
                  <c:v>43040</c:v>
                </c:pt>
                <c:pt idx="3">
                  <c:v>43070</c:v>
                </c:pt>
                <c:pt idx="4">
                  <c:v>43101</c:v>
                </c:pt>
                <c:pt idx="5">
                  <c:v>43132</c:v>
                </c:pt>
                <c:pt idx="6">
                  <c:v>43160</c:v>
                </c:pt>
                <c:pt idx="7">
                  <c:v>43191</c:v>
                </c:pt>
                <c:pt idx="8">
                  <c:v>43221</c:v>
                </c:pt>
                <c:pt idx="9">
                  <c:v>43252</c:v>
                </c:pt>
                <c:pt idx="10">
                  <c:v>43282</c:v>
                </c:pt>
                <c:pt idx="11">
                  <c:v>43313</c:v>
                </c:pt>
                <c:pt idx="12">
                  <c:v>43344</c:v>
                </c:pt>
                <c:pt idx="13">
                  <c:v>43374</c:v>
                </c:pt>
                <c:pt idx="14">
                  <c:v>43405</c:v>
                </c:pt>
                <c:pt idx="15">
                  <c:v>43435</c:v>
                </c:pt>
                <c:pt idx="16">
                  <c:v>43466</c:v>
                </c:pt>
                <c:pt idx="17">
                  <c:v>43497</c:v>
                </c:pt>
                <c:pt idx="18">
                  <c:v>43525</c:v>
                </c:pt>
                <c:pt idx="19">
                  <c:v>43556</c:v>
                </c:pt>
                <c:pt idx="20">
                  <c:v>43586</c:v>
                </c:pt>
                <c:pt idx="21">
                  <c:v>43617</c:v>
                </c:pt>
                <c:pt idx="22">
                  <c:v>43647</c:v>
                </c:pt>
                <c:pt idx="23">
                  <c:v>43678</c:v>
                </c:pt>
                <c:pt idx="24">
                  <c:v>43709</c:v>
                </c:pt>
                <c:pt idx="25">
                  <c:v>43739</c:v>
                </c:pt>
                <c:pt idx="26">
                  <c:v>43770</c:v>
                </c:pt>
                <c:pt idx="27">
                  <c:v>43800</c:v>
                </c:pt>
                <c:pt idx="28">
                  <c:v>43831</c:v>
                </c:pt>
                <c:pt idx="29">
                  <c:v>43862</c:v>
                </c:pt>
                <c:pt idx="30">
                  <c:v>43891</c:v>
                </c:pt>
                <c:pt idx="31">
                  <c:v>43922</c:v>
                </c:pt>
                <c:pt idx="32">
                  <c:v>43952</c:v>
                </c:pt>
                <c:pt idx="33">
                  <c:v>43983</c:v>
                </c:pt>
                <c:pt idx="34">
                  <c:v>44013</c:v>
                </c:pt>
                <c:pt idx="35">
                  <c:v>44044</c:v>
                </c:pt>
                <c:pt idx="36">
                  <c:v>44075</c:v>
                </c:pt>
                <c:pt idx="37">
                  <c:v>44105</c:v>
                </c:pt>
                <c:pt idx="38">
                  <c:v>44136</c:v>
                </c:pt>
                <c:pt idx="39">
                  <c:v>44166</c:v>
                </c:pt>
                <c:pt idx="40">
                  <c:v>44197</c:v>
                </c:pt>
                <c:pt idx="41">
                  <c:v>44228</c:v>
                </c:pt>
                <c:pt idx="42">
                  <c:v>44256</c:v>
                </c:pt>
                <c:pt idx="43">
                  <c:v>44287</c:v>
                </c:pt>
                <c:pt idx="44">
                  <c:v>44317</c:v>
                </c:pt>
                <c:pt idx="45">
                  <c:v>44348</c:v>
                </c:pt>
                <c:pt idx="46">
                  <c:v>44378</c:v>
                </c:pt>
                <c:pt idx="47">
                  <c:v>44409</c:v>
                </c:pt>
                <c:pt idx="48">
                  <c:v>44440</c:v>
                </c:pt>
                <c:pt idx="49">
                  <c:v>44470</c:v>
                </c:pt>
                <c:pt idx="50">
                  <c:v>44501</c:v>
                </c:pt>
                <c:pt idx="51">
                  <c:v>44531</c:v>
                </c:pt>
                <c:pt idx="52">
                  <c:v>44562</c:v>
                </c:pt>
                <c:pt idx="53">
                  <c:v>44593</c:v>
                </c:pt>
                <c:pt idx="54">
                  <c:v>44621</c:v>
                </c:pt>
                <c:pt idx="55">
                  <c:v>44652</c:v>
                </c:pt>
                <c:pt idx="56">
                  <c:v>44682</c:v>
                </c:pt>
                <c:pt idx="57">
                  <c:v>44713</c:v>
                </c:pt>
                <c:pt idx="58">
                  <c:v>44743</c:v>
                </c:pt>
                <c:pt idx="59">
                  <c:v>44774</c:v>
                </c:pt>
                <c:pt idx="60">
                  <c:v>44805</c:v>
                </c:pt>
                <c:pt idx="61">
                  <c:v>44835</c:v>
                </c:pt>
                <c:pt idx="62">
                  <c:v>44866</c:v>
                </c:pt>
                <c:pt idx="63">
                  <c:v>44896</c:v>
                </c:pt>
                <c:pt idx="64">
                  <c:v>44927</c:v>
                </c:pt>
              </c:numCache>
            </c:numRef>
          </c:xVal>
          <c:yVal>
            <c:numRef>
              <c:f>'Binance Data'!$B$3:$B$67</c:f>
              <c:numCache>
                <c:formatCode>_("$"* #,##0.00_);_("$"* \(#,##0.00\);_("$"* "-"??_);_(@_)</c:formatCode>
                <c:ptCount val="65"/>
                <c:pt idx="0">
                  <c:v>0.17</c:v>
                </c:pt>
                <c:pt idx="1">
                  <c:v>1.29</c:v>
                </c:pt>
                <c:pt idx="2">
                  <c:v>2</c:v>
                </c:pt>
                <c:pt idx="3">
                  <c:v>9.2100000000000009</c:v>
                </c:pt>
                <c:pt idx="4">
                  <c:v>11.2</c:v>
                </c:pt>
                <c:pt idx="5">
                  <c:v>10.7</c:v>
                </c:pt>
                <c:pt idx="6">
                  <c:v>10.46</c:v>
                </c:pt>
                <c:pt idx="7">
                  <c:v>14.95</c:v>
                </c:pt>
                <c:pt idx="8">
                  <c:v>12.54</c:v>
                </c:pt>
                <c:pt idx="9">
                  <c:v>14.36</c:v>
                </c:pt>
                <c:pt idx="10">
                  <c:v>13.21</c:v>
                </c:pt>
                <c:pt idx="11">
                  <c:v>10.75</c:v>
                </c:pt>
                <c:pt idx="12">
                  <c:v>9.9700000000000006</c:v>
                </c:pt>
                <c:pt idx="13">
                  <c:v>9.44</c:v>
                </c:pt>
                <c:pt idx="14">
                  <c:v>5.35</c:v>
                </c:pt>
                <c:pt idx="15">
                  <c:v>5.89</c:v>
                </c:pt>
                <c:pt idx="16">
                  <c:v>6.14</c:v>
                </c:pt>
                <c:pt idx="17">
                  <c:v>9.82</c:v>
                </c:pt>
                <c:pt idx="18">
                  <c:v>16.82</c:v>
                </c:pt>
                <c:pt idx="19">
                  <c:v>21.57</c:v>
                </c:pt>
                <c:pt idx="20">
                  <c:v>31.76</c:v>
                </c:pt>
                <c:pt idx="21">
                  <c:v>35.57</c:v>
                </c:pt>
                <c:pt idx="22">
                  <c:v>26.71</c:v>
                </c:pt>
                <c:pt idx="23">
                  <c:v>22.19</c:v>
                </c:pt>
                <c:pt idx="24">
                  <c:v>15.25</c:v>
                </c:pt>
                <c:pt idx="25">
                  <c:v>20.02</c:v>
                </c:pt>
                <c:pt idx="26">
                  <c:v>16.16</c:v>
                </c:pt>
                <c:pt idx="27">
                  <c:v>13.85</c:v>
                </c:pt>
                <c:pt idx="28">
                  <c:v>18.57</c:v>
                </c:pt>
                <c:pt idx="29">
                  <c:v>18.97</c:v>
                </c:pt>
                <c:pt idx="30">
                  <c:v>12.19</c:v>
                </c:pt>
                <c:pt idx="31">
                  <c:v>17.39</c:v>
                </c:pt>
                <c:pt idx="32">
                  <c:v>17.739999999999998</c:v>
                </c:pt>
                <c:pt idx="33">
                  <c:v>15.48</c:v>
                </c:pt>
                <c:pt idx="34">
                  <c:v>20.03</c:v>
                </c:pt>
                <c:pt idx="35">
                  <c:v>23.62</c:v>
                </c:pt>
                <c:pt idx="36">
                  <c:v>28.78</c:v>
                </c:pt>
                <c:pt idx="37">
                  <c:v>28.5</c:v>
                </c:pt>
                <c:pt idx="38">
                  <c:v>30.11</c:v>
                </c:pt>
                <c:pt idx="39">
                  <c:v>38.15</c:v>
                </c:pt>
                <c:pt idx="40">
                  <c:v>44.62</c:v>
                </c:pt>
                <c:pt idx="41">
                  <c:v>226.73</c:v>
                </c:pt>
                <c:pt idx="42">
                  <c:v>309.41000000000003</c:v>
                </c:pt>
                <c:pt idx="43">
                  <c:v>599.88</c:v>
                </c:pt>
                <c:pt idx="44">
                  <c:v>325.57</c:v>
                </c:pt>
                <c:pt idx="45">
                  <c:v>300.92</c:v>
                </c:pt>
                <c:pt idx="46">
                  <c:v>322.74</c:v>
                </c:pt>
                <c:pt idx="47">
                  <c:v>461.07</c:v>
                </c:pt>
                <c:pt idx="48">
                  <c:v>368.21</c:v>
                </c:pt>
                <c:pt idx="49">
                  <c:v>526.94000000000005</c:v>
                </c:pt>
                <c:pt idx="50">
                  <c:v>623.82000000000005</c:v>
                </c:pt>
                <c:pt idx="51">
                  <c:v>518.37</c:v>
                </c:pt>
                <c:pt idx="52">
                  <c:v>378.34</c:v>
                </c:pt>
                <c:pt idx="53">
                  <c:v>361.29</c:v>
                </c:pt>
                <c:pt idx="54">
                  <c:v>442.79</c:v>
                </c:pt>
                <c:pt idx="55">
                  <c:v>392.96</c:v>
                </c:pt>
                <c:pt idx="56">
                  <c:v>322.19</c:v>
                </c:pt>
                <c:pt idx="57">
                  <c:v>219.37</c:v>
                </c:pt>
                <c:pt idx="58">
                  <c:v>287.36</c:v>
                </c:pt>
                <c:pt idx="59">
                  <c:v>281.29000000000002</c:v>
                </c:pt>
                <c:pt idx="60">
                  <c:v>283.75</c:v>
                </c:pt>
                <c:pt idx="61">
                  <c:v>313.60000000000002</c:v>
                </c:pt>
                <c:pt idx="62">
                  <c:v>296.41000000000003</c:v>
                </c:pt>
                <c:pt idx="63">
                  <c:v>245.84</c:v>
                </c:pt>
                <c:pt idx="64">
                  <c:v>307.06</c:v>
                </c:pt>
              </c:numCache>
            </c:numRef>
          </c:yVal>
          <c:smooth val="0"/>
          <c:extLst>
            <c:ext xmlns:c16="http://schemas.microsoft.com/office/drawing/2014/chart" uri="{C3380CC4-5D6E-409C-BE32-E72D297353CC}">
              <c16:uniqueId val="{00000003-4720-40AE-8428-035CDCD9093A}"/>
            </c:ext>
          </c:extLst>
        </c:ser>
        <c:dLbls>
          <c:showLegendKey val="0"/>
          <c:showVal val="0"/>
          <c:showCatName val="0"/>
          <c:showSerName val="0"/>
          <c:showPercent val="0"/>
          <c:showBubbleSize val="0"/>
        </c:dLbls>
        <c:axId val="1576862240"/>
        <c:axId val="1576861520"/>
      </c:scatterChart>
      <c:valAx>
        <c:axId val="1576862240"/>
        <c:scaling>
          <c:orientation val="minMax"/>
        </c:scaling>
        <c:delete val="0"/>
        <c:axPos val="b"/>
        <c:majorGridlines>
          <c:spPr>
            <a:ln w="9525" cap="flat" cmpd="sng" algn="ctr">
              <a:solidFill>
                <a:schemeClr val="tx1">
                  <a:lumMod val="15000"/>
                  <a:lumOff val="85000"/>
                </a:schemeClr>
              </a:solidFill>
              <a:prstDash val="solid"/>
              <a:round/>
            </a:ln>
            <a:effectLst/>
          </c:spPr>
        </c:majorGridlines>
        <c:numFmt formatCode="[$-409]mmm\-yy;@" sourceLinked="0"/>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6861520"/>
        <c:crosses val="autoZero"/>
        <c:crossBetween val="midCat"/>
      </c:valAx>
      <c:valAx>
        <c:axId val="1576861520"/>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686224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U.S. Dollar Index - 43 Year Historical Chart</a:t>
            </a:r>
          </a:p>
          <a:p>
            <a:pPr>
              <a:defRPr/>
            </a:pPr>
            <a:r>
              <a:rPr lang="en-US"/>
              <a:t>Combined with Lego Architecture</a:t>
            </a:r>
            <a:r>
              <a:rPr lang="en-US" baseline="0"/>
              <a:t> Standard</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31"/>
          <c:tx>
            <c:strRef>
              <c:f>'us-dollar-index-historical-chart.csv'!$B$16</c:f>
              <c:strCache>
                <c:ptCount val="1"/>
                <c:pt idx="0">
                  <c:v>  value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'[1]us-dollar-index-historical-char'!$A$17:$A$580</c:f>
              <c:numCache>
                <c:formatCode>yyyy\-mm\-dd;@</c:formatCode>
                <c:ptCount val="564"/>
                <c:pt idx="0">
                  <c:v>26665</c:v>
                </c:pt>
                <c:pt idx="1">
                  <c:v>26696</c:v>
                </c:pt>
                <c:pt idx="2">
                  <c:v>26724</c:v>
                </c:pt>
                <c:pt idx="3">
                  <c:v>26755</c:v>
                </c:pt>
                <c:pt idx="4">
                  <c:v>26785</c:v>
                </c:pt>
                <c:pt idx="5">
                  <c:v>26816</c:v>
                </c:pt>
                <c:pt idx="6">
                  <c:v>26846</c:v>
                </c:pt>
                <c:pt idx="7">
                  <c:v>26877</c:v>
                </c:pt>
                <c:pt idx="8">
                  <c:v>26908</c:v>
                </c:pt>
                <c:pt idx="9">
                  <c:v>26938</c:v>
                </c:pt>
                <c:pt idx="10">
                  <c:v>26969</c:v>
                </c:pt>
                <c:pt idx="11">
                  <c:v>26999</c:v>
                </c:pt>
                <c:pt idx="12">
                  <c:v>27030</c:v>
                </c:pt>
                <c:pt idx="13">
                  <c:v>27061</c:v>
                </c:pt>
                <c:pt idx="14">
                  <c:v>27089</c:v>
                </c:pt>
                <c:pt idx="15">
                  <c:v>27120</c:v>
                </c:pt>
                <c:pt idx="16">
                  <c:v>27150</c:v>
                </c:pt>
                <c:pt idx="17">
                  <c:v>27181</c:v>
                </c:pt>
                <c:pt idx="18">
                  <c:v>27211</c:v>
                </c:pt>
                <c:pt idx="19">
                  <c:v>27242</c:v>
                </c:pt>
                <c:pt idx="20">
                  <c:v>27273</c:v>
                </c:pt>
                <c:pt idx="21">
                  <c:v>27303</c:v>
                </c:pt>
                <c:pt idx="22">
                  <c:v>27334</c:v>
                </c:pt>
                <c:pt idx="23">
                  <c:v>27364</c:v>
                </c:pt>
                <c:pt idx="24">
                  <c:v>27395</c:v>
                </c:pt>
                <c:pt idx="25">
                  <c:v>27426</c:v>
                </c:pt>
                <c:pt idx="26">
                  <c:v>27454</c:v>
                </c:pt>
                <c:pt idx="27">
                  <c:v>27485</c:v>
                </c:pt>
                <c:pt idx="28">
                  <c:v>27515</c:v>
                </c:pt>
                <c:pt idx="29">
                  <c:v>27546</c:v>
                </c:pt>
                <c:pt idx="30">
                  <c:v>27576</c:v>
                </c:pt>
                <c:pt idx="31">
                  <c:v>27607</c:v>
                </c:pt>
                <c:pt idx="32">
                  <c:v>27638</c:v>
                </c:pt>
                <c:pt idx="33">
                  <c:v>27668</c:v>
                </c:pt>
                <c:pt idx="34">
                  <c:v>27699</c:v>
                </c:pt>
                <c:pt idx="35">
                  <c:v>27729</c:v>
                </c:pt>
                <c:pt idx="36">
                  <c:v>27760</c:v>
                </c:pt>
                <c:pt idx="37">
                  <c:v>27791</c:v>
                </c:pt>
                <c:pt idx="38">
                  <c:v>27820</c:v>
                </c:pt>
                <c:pt idx="39">
                  <c:v>27851</c:v>
                </c:pt>
                <c:pt idx="40">
                  <c:v>27881</c:v>
                </c:pt>
                <c:pt idx="41">
                  <c:v>27912</c:v>
                </c:pt>
                <c:pt idx="42">
                  <c:v>27942</c:v>
                </c:pt>
                <c:pt idx="43">
                  <c:v>27973</c:v>
                </c:pt>
                <c:pt idx="44">
                  <c:v>28004</c:v>
                </c:pt>
                <c:pt idx="45">
                  <c:v>28034</c:v>
                </c:pt>
                <c:pt idx="46">
                  <c:v>28065</c:v>
                </c:pt>
                <c:pt idx="47">
                  <c:v>28095</c:v>
                </c:pt>
                <c:pt idx="48">
                  <c:v>28126</c:v>
                </c:pt>
                <c:pt idx="49">
                  <c:v>28157</c:v>
                </c:pt>
                <c:pt idx="50">
                  <c:v>28185</c:v>
                </c:pt>
                <c:pt idx="51">
                  <c:v>28216</c:v>
                </c:pt>
                <c:pt idx="52">
                  <c:v>28246</c:v>
                </c:pt>
                <c:pt idx="53">
                  <c:v>28277</c:v>
                </c:pt>
                <c:pt idx="54">
                  <c:v>28307</c:v>
                </c:pt>
                <c:pt idx="55">
                  <c:v>28338</c:v>
                </c:pt>
                <c:pt idx="56">
                  <c:v>28369</c:v>
                </c:pt>
                <c:pt idx="57">
                  <c:v>28399</c:v>
                </c:pt>
                <c:pt idx="58">
                  <c:v>28430</c:v>
                </c:pt>
                <c:pt idx="59">
                  <c:v>28460</c:v>
                </c:pt>
                <c:pt idx="60">
                  <c:v>28491</c:v>
                </c:pt>
                <c:pt idx="61">
                  <c:v>28522</c:v>
                </c:pt>
                <c:pt idx="62">
                  <c:v>28550</c:v>
                </c:pt>
                <c:pt idx="63">
                  <c:v>28581</c:v>
                </c:pt>
                <c:pt idx="64">
                  <c:v>28611</c:v>
                </c:pt>
                <c:pt idx="65">
                  <c:v>28642</c:v>
                </c:pt>
                <c:pt idx="66">
                  <c:v>28672</c:v>
                </c:pt>
                <c:pt idx="67">
                  <c:v>28703</c:v>
                </c:pt>
                <c:pt idx="68">
                  <c:v>28734</c:v>
                </c:pt>
                <c:pt idx="69">
                  <c:v>28764</c:v>
                </c:pt>
                <c:pt idx="70">
                  <c:v>28795</c:v>
                </c:pt>
                <c:pt idx="71">
                  <c:v>28825</c:v>
                </c:pt>
                <c:pt idx="72">
                  <c:v>28856</c:v>
                </c:pt>
                <c:pt idx="73">
                  <c:v>28887</c:v>
                </c:pt>
                <c:pt idx="74">
                  <c:v>28915</c:v>
                </c:pt>
                <c:pt idx="75">
                  <c:v>28946</c:v>
                </c:pt>
                <c:pt idx="76">
                  <c:v>28976</c:v>
                </c:pt>
                <c:pt idx="77">
                  <c:v>29007</c:v>
                </c:pt>
                <c:pt idx="78">
                  <c:v>29037</c:v>
                </c:pt>
                <c:pt idx="79">
                  <c:v>29068</c:v>
                </c:pt>
                <c:pt idx="80">
                  <c:v>29099</c:v>
                </c:pt>
                <c:pt idx="81">
                  <c:v>29129</c:v>
                </c:pt>
                <c:pt idx="82">
                  <c:v>29160</c:v>
                </c:pt>
                <c:pt idx="83">
                  <c:v>29190</c:v>
                </c:pt>
                <c:pt idx="84">
                  <c:v>29221</c:v>
                </c:pt>
                <c:pt idx="85">
                  <c:v>29252</c:v>
                </c:pt>
                <c:pt idx="86">
                  <c:v>29281</c:v>
                </c:pt>
                <c:pt idx="87">
                  <c:v>29312</c:v>
                </c:pt>
                <c:pt idx="88">
                  <c:v>29342</c:v>
                </c:pt>
                <c:pt idx="89">
                  <c:v>29373</c:v>
                </c:pt>
                <c:pt idx="90">
                  <c:v>29403</c:v>
                </c:pt>
                <c:pt idx="91">
                  <c:v>29434</c:v>
                </c:pt>
                <c:pt idx="92">
                  <c:v>29465</c:v>
                </c:pt>
                <c:pt idx="93">
                  <c:v>29495</c:v>
                </c:pt>
                <c:pt idx="94">
                  <c:v>29526</c:v>
                </c:pt>
                <c:pt idx="95">
                  <c:v>29556</c:v>
                </c:pt>
                <c:pt idx="96">
                  <c:v>29587</c:v>
                </c:pt>
                <c:pt idx="97">
                  <c:v>29618</c:v>
                </c:pt>
                <c:pt idx="98">
                  <c:v>29646</c:v>
                </c:pt>
                <c:pt idx="99">
                  <c:v>29677</c:v>
                </c:pt>
                <c:pt idx="100">
                  <c:v>29707</c:v>
                </c:pt>
                <c:pt idx="101">
                  <c:v>29738</c:v>
                </c:pt>
                <c:pt idx="102">
                  <c:v>29768</c:v>
                </c:pt>
                <c:pt idx="103">
                  <c:v>29799</c:v>
                </c:pt>
                <c:pt idx="104">
                  <c:v>29830</c:v>
                </c:pt>
                <c:pt idx="105">
                  <c:v>29860</c:v>
                </c:pt>
                <c:pt idx="106">
                  <c:v>29891</c:v>
                </c:pt>
                <c:pt idx="107">
                  <c:v>29921</c:v>
                </c:pt>
                <c:pt idx="108">
                  <c:v>29952</c:v>
                </c:pt>
                <c:pt idx="109">
                  <c:v>29983</c:v>
                </c:pt>
                <c:pt idx="110">
                  <c:v>30011</c:v>
                </c:pt>
                <c:pt idx="111">
                  <c:v>30042</c:v>
                </c:pt>
                <c:pt idx="112">
                  <c:v>30072</c:v>
                </c:pt>
                <c:pt idx="113">
                  <c:v>30103</c:v>
                </c:pt>
                <c:pt idx="114">
                  <c:v>30133</c:v>
                </c:pt>
                <c:pt idx="115">
                  <c:v>30164</c:v>
                </c:pt>
                <c:pt idx="116">
                  <c:v>30195</c:v>
                </c:pt>
                <c:pt idx="117">
                  <c:v>30225</c:v>
                </c:pt>
                <c:pt idx="118">
                  <c:v>30256</c:v>
                </c:pt>
                <c:pt idx="119">
                  <c:v>30286</c:v>
                </c:pt>
                <c:pt idx="120">
                  <c:v>30317</c:v>
                </c:pt>
                <c:pt idx="121">
                  <c:v>30348</c:v>
                </c:pt>
                <c:pt idx="122">
                  <c:v>30376</c:v>
                </c:pt>
                <c:pt idx="123">
                  <c:v>30407</c:v>
                </c:pt>
                <c:pt idx="124">
                  <c:v>30437</c:v>
                </c:pt>
                <c:pt idx="125">
                  <c:v>30468</c:v>
                </c:pt>
                <c:pt idx="126">
                  <c:v>30498</c:v>
                </c:pt>
                <c:pt idx="127">
                  <c:v>30529</c:v>
                </c:pt>
                <c:pt idx="128">
                  <c:v>30560</c:v>
                </c:pt>
                <c:pt idx="129">
                  <c:v>30590</c:v>
                </c:pt>
                <c:pt idx="130">
                  <c:v>30621</c:v>
                </c:pt>
                <c:pt idx="131">
                  <c:v>30651</c:v>
                </c:pt>
                <c:pt idx="132">
                  <c:v>30682</c:v>
                </c:pt>
                <c:pt idx="133">
                  <c:v>30713</c:v>
                </c:pt>
                <c:pt idx="134">
                  <c:v>30742</c:v>
                </c:pt>
                <c:pt idx="135">
                  <c:v>30773</c:v>
                </c:pt>
                <c:pt idx="136">
                  <c:v>30803</c:v>
                </c:pt>
                <c:pt idx="137">
                  <c:v>30834</c:v>
                </c:pt>
                <c:pt idx="138">
                  <c:v>30864</c:v>
                </c:pt>
                <c:pt idx="139">
                  <c:v>30895</c:v>
                </c:pt>
                <c:pt idx="140">
                  <c:v>30926</c:v>
                </c:pt>
                <c:pt idx="141">
                  <c:v>30956</c:v>
                </c:pt>
                <c:pt idx="142">
                  <c:v>30987</c:v>
                </c:pt>
                <c:pt idx="143">
                  <c:v>31017</c:v>
                </c:pt>
                <c:pt idx="144">
                  <c:v>31048</c:v>
                </c:pt>
                <c:pt idx="145">
                  <c:v>31079</c:v>
                </c:pt>
                <c:pt idx="146">
                  <c:v>31107</c:v>
                </c:pt>
                <c:pt idx="147">
                  <c:v>31138</c:v>
                </c:pt>
                <c:pt idx="148">
                  <c:v>31168</c:v>
                </c:pt>
                <c:pt idx="149">
                  <c:v>31199</c:v>
                </c:pt>
                <c:pt idx="150">
                  <c:v>31229</c:v>
                </c:pt>
                <c:pt idx="151">
                  <c:v>31260</c:v>
                </c:pt>
                <c:pt idx="152">
                  <c:v>31291</c:v>
                </c:pt>
                <c:pt idx="153">
                  <c:v>31321</c:v>
                </c:pt>
                <c:pt idx="154">
                  <c:v>31352</c:v>
                </c:pt>
                <c:pt idx="155">
                  <c:v>31382</c:v>
                </c:pt>
                <c:pt idx="156">
                  <c:v>31413</c:v>
                </c:pt>
                <c:pt idx="157">
                  <c:v>31444</c:v>
                </c:pt>
                <c:pt idx="158">
                  <c:v>31472</c:v>
                </c:pt>
                <c:pt idx="159">
                  <c:v>31503</c:v>
                </c:pt>
                <c:pt idx="160">
                  <c:v>31533</c:v>
                </c:pt>
                <c:pt idx="161">
                  <c:v>31564</c:v>
                </c:pt>
                <c:pt idx="162">
                  <c:v>31594</c:v>
                </c:pt>
                <c:pt idx="163">
                  <c:v>31625</c:v>
                </c:pt>
                <c:pt idx="164">
                  <c:v>31656</c:v>
                </c:pt>
                <c:pt idx="165">
                  <c:v>31686</c:v>
                </c:pt>
                <c:pt idx="166">
                  <c:v>31717</c:v>
                </c:pt>
                <c:pt idx="167">
                  <c:v>31747</c:v>
                </c:pt>
                <c:pt idx="168">
                  <c:v>31778</c:v>
                </c:pt>
                <c:pt idx="169">
                  <c:v>31809</c:v>
                </c:pt>
                <c:pt idx="170">
                  <c:v>31837</c:v>
                </c:pt>
                <c:pt idx="171">
                  <c:v>31868</c:v>
                </c:pt>
                <c:pt idx="172">
                  <c:v>31898</c:v>
                </c:pt>
                <c:pt idx="173">
                  <c:v>31929</c:v>
                </c:pt>
                <c:pt idx="174">
                  <c:v>31959</c:v>
                </c:pt>
                <c:pt idx="175">
                  <c:v>31990</c:v>
                </c:pt>
                <c:pt idx="176">
                  <c:v>32021</c:v>
                </c:pt>
                <c:pt idx="177">
                  <c:v>32051</c:v>
                </c:pt>
                <c:pt idx="178">
                  <c:v>32082</c:v>
                </c:pt>
                <c:pt idx="179">
                  <c:v>32112</c:v>
                </c:pt>
                <c:pt idx="180">
                  <c:v>32143</c:v>
                </c:pt>
                <c:pt idx="181">
                  <c:v>32174</c:v>
                </c:pt>
                <c:pt idx="182">
                  <c:v>32203</c:v>
                </c:pt>
                <c:pt idx="183">
                  <c:v>32234</c:v>
                </c:pt>
                <c:pt idx="184">
                  <c:v>32264</c:v>
                </c:pt>
                <c:pt idx="185">
                  <c:v>32295</c:v>
                </c:pt>
                <c:pt idx="186">
                  <c:v>32325</c:v>
                </c:pt>
                <c:pt idx="187">
                  <c:v>32356</c:v>
                </c:pt>
                <c:pt idx="188">
                  <c:v>32387</c:v>
                </c:pt>
                <c:pt idx="189">
                  <c:v>32417</c:v>
                </c:pt>
                <c:pt idx="190">
                  <c:v>32448</c:v>
                </c:pt>
                <c:pt idx="191">
                  <c:v>32478</c:v>
                </c:pt>
                <c:pt idx="192">
                  <c:v>32509</c:v>
                </c:pt>
                <c:pt idx="193">
                  <c:v>32540</c:v>
                </c:pt>
                <c:pt idx="194">
                  <c:v>32568</c:v>
                </c:pt>
                <c:pt idx="195">
                  <c:v>32599</c:v>
                </c:pt>
                <c:pt idx="196">
                  <c:v>32629</c:v>
                </c:pt>
                <c:pt idx="197">
                  <c:v>32660</c:v>
                </c:pt>
                <c:pt idx="198">
                  <c:v>32690</c:v>
                </c:pt>
                <c:pt idx="199">
                  <c:v>32721</c:v>
                </c:pt>
                <c:pt idx="200">
                  <c:v>32752</c:v>
                </c:pt>
                <c:pt idx="201">
                  <c:v>32782</c:v>
                </c:pt>
                <c:pt idx="202">
                  <c:v>32813</c:v>
                </c:pt>
                <c:pt idx="203">
                  <c:v>32843</c:v>
                </c:pt>
                <c:pt idx="204">
                  <c:v>32874</c:v>
                </c:pt>
                <c:pt idx="205">
                  <c:v>32905</c:v>
                </c:pt>
                <c:pt idx="206">
                  <c:v>32933</c:v>
                </c:pt>
                <c:pt idx="207">
                  <c:v>32964</c:v>
                </c:pt>
                <c:pt idx="208">
                  <c:v>32994</c:v>
                </c:pt>
                <c:pt idx="209">
                  <c:v>33025</c:v>
                </c:pt>
                <c:pt idx="210">
                  <c:v>33055</c:v>
                </c:pt>
                <c:pt idx="211">
                  <c:v>33086</c:v>
                </c:pt>
                <c:pt idx="212">
                  <c:v>33117</c:v>
                </c:pt>
                <c:pt idx="213">
                  <c:v>33147</c:v>
                </c:pt>
                <c:pt idx="214">
                  <c:v>33178</c:v>
                </c:pt>
                <c:pt idx="215">
                  <c:v>33208</c:v>
                </c:pt>
                <c:pt idx="216">
                  <c:v>33239</c:v>
                </c:pt>
                <c:pt idx="217">
                  <c:v>33270</c:v>
                </c:pt>
                <c:pt idx="218">
                  <c:v>33298</c:v>
                </c:pt>
                <c:pt idx="219">
                  <c:v>33329</c:v>
                </c:pt>
                <c:pt idx="220">
                  <c:v>33359</c:v>
                </c:pt>
                <c:pt idx="221">
                  <c:v>33390</c:v>
                </c:pt>
                <c:pt idx="222">
                  <c:v>33420</c:v>
                </c:pt>
                <c:pt idx="223">
                  <c:v>33451</c:v>
                </c:pt>
                <c:pt idx="224">
                  <c:v>33482</c:v>
                </c:pt>
                <c:pt idx="225">
                  <c:v>33512</c:v>
                </c:pt>
                <c:pt idx="226">
                  <c:v>33543</c:v>
                </c:pt>
                <c:pt idx="227">
                  <c:v>33573</c:v>
                </c:pt>
                <c:pt idx="228">
                  <c:v>33604</c:v>
                </c:pt>
                <c:pt idx="229">
                  <c:v>33635</c:v>
                </c:pt>
                <c:pt idx="230">
                  <c:v>33664</c:v>
                </c:pt>
                <c:pt idx="231">
                  <c:v>33695</c:v>
                </c:pt>
                <c:pt idx="232">
                  <c:v>33725</c:v>
                </c:pt>
                <c:pt idx="233">
                  <c:v>33756</c:v>
                </c:pt>
                <c:pt idx="234">
                  <c:v>33786</c:v>
                </c:pt>
                <c:pt idx="235">
                  <c:v>33817</c:v>
                </c:pt>
                <c:pt idx="236">
                  <c:v>33848</c:v>
                </c:pt>
                <c:pt idx="237">
                  <c:v>33878</c:v>
                </c:pt>
                <c:pt idx="238">
                  <c:v>33909</c:v>
                </c:pt>
                <c:pt idx="239">
                  <c:v>33939</c:v>
                </c:pt>
                <c:pt idx="240">
                  <c:v>33970</c:v>
                </c:pt>
                <c:pt idx="241">
                  <c:v>34001</c:v>
                </c:pt>
                <c:pt idx="242">
                  <c:v>34029</c:v>
                </c:pt>
                <c:pt idx="243">
                  <c:v>34060</c:v>
                </c:pt>
                <c:pt idx="244">
                  <c:v>34090</c:v>
                </c:pt>
                <c:pt idx="245">
                  <c:v>34121</c:v>
                </c:pt>
                <c:pt idx="246">
                  <c:v>34151</c:v>
                </c:pt>
                <c:pt idx="247">
                  <c:v>34182</c:v>
                </c:pt>
                <c:pt idx="248">
                  <c:v>34213</c:v>
                </c:pt>
                <c:pt idx="249">
                  <c:v>34243</c:v>
                </c:pt>
                <c:pt idx="250">
                  <c:v>34274</c:v>
                </c:pt>
                <c:pt idx="251">
                  <c:v>34304</c:v>
                </c:pt>
                <c:pt idx="252">
                  <c:v>34335</c:v>
                </c:pt>
                <c:pt idx="253">
                  <c:v>34366</c:v>
                </c:pt>
                <c:pt idx="254">
                  <c:v>34394</c:v>
                </c:pt>
                <c:pt idx="255">
                  <c:v>34425</c:v>
                </c:pt>
                <c:pt idx="256">
                  <c:v>34455</c:v>
                </c:pt>
                <c:pt idx="257">
                  <c:v>34486</c:v>
                </c:pt>
                <c:pt idx="258">
                  <c:v>34516</c:v>
                </c:pt>
                <c:pt idx="259">
                  <c:v>34547</c:v>
                </c:pt>
                <c:pt idx="260">
                  <c:v>34578</c:v>
                </c:pt>
                <c:pt idx="261">
                  <c:v>34608</c:v>
                </c:pt>
                <c:pt idx="262">
                  <c:v>34639</c:v>
                </c:pt>
                <c:pt idx="263">
                  <c:v>34669</c:v>
                </c:pt>
                <c:pt idx="264">
                  <c:v>34700</c:v>
                </c:pt>
                <c:pt idx="265">
                  <c:v>34731</c:v>
                </c:pt>
                <c:pt idx="266">
                  <c:v>34759</c:v>
                </c:pt>
                <c:pt idx="267">
                  <c:v>34790</c:v>
                </c:pt>
                <c:pt idx="268">
                  <c:v>34820</c:v>
                </c:pt>
                <c:pt idx="269">
                  <c:v>34851</c:v>
                </c:pt>
                <c:pt idx="270">
                  <c:v>34881</c:v>
                </c:pt>
                <c:pt idx="271">
                  <c:v>34912</c:v>
                </c:pt>
                <c:pt idx="272">
                  <c:v>34943</c:v>
                </c:pt>
                <c:pt idx="273">
                  <c:v>34973</c:v>
                </c:pt>
                <c:pt idx="274">
                  <c:v>35004</c:v>
                </c:pt>
                <c:pt idx="275">
                  <c:v>35034</c:v>
                </c:pt>
                <c:pt idx="276">
                  <c:v>35065</c:v>
                </c:pt>
                <c:pt idx="277">
                  <c:v>35096</c:v>
                </c:pt>
                <c:pt idx="278">
                  <c:v>35125</c:v>
                </c:pt>
                <c:pt idx="279">
                  <c:v>35156</c:v>
                </c:pt>
                <c:pt idx="280">
                  <c:v>35186</c:v>
                </c:pt>
                <c:pt idx="281">
                  <c:v>35217</c:v>
                </c:pt>
                <c:pt idx="282">
                  <c:v>35247</c:v>
                </c:pt>
                <c:pt idx="283">
                  <c:v>35278</c:v>
                </c:pt>
                <c:pt idx="284">
                  <c:v>35309</c:v>
                </c:pt>
                <c:pt idx="285">
                  <c:v>35339</c:v>
                </c:pt>
                <c:pt idx="286">
                  <c:v>35370</c:v>
                </c:pt>
                <c:pt idx="287">
                  <c:v>35400</c:v>
                </c:pt>
                <c:pt idx="288">
                  <c:v>35431</c:v>
                </c:pt>
                <c:pt idx="289">
                  <c:v>35462</c:v>
                </c:pt>
                <c:pt idx="290">
                  <c:v>35490</c:v>
                </c:pt>
                <c:pt idx="291">
                  <c:v>35521</c:v>
                </c:pt>
                <c:pt idx="292">
                  <c:v>35551</c:v>
                </c:pt>
                <c:pt idx="293">
                  <c:v>35582</c:v>
                </c:pt>
                <c:pt idx="294">
                  <c:v>35612</c:v>
                </c:pt>
                <c:pt idx="295">
                  <c:v>35643</c:v>
                </c:pt>
                <c:pt idx="296">
                  <c:v>35674</c:v>
                </c:pt>
                <c:pt idx="297">
                  <c:v>35704</c:v>
                </c:pt>
                <c:pt idx="298">
                  <c:v>35735</c:v>
                </c:pt>
                <c:pt idx="299">
                  <c:v>35765</c:v>
                </c:pt>
                <c:pt idx="300">
                  <c:v>35796</c:v>
                </c:pt>
                <c:pt idx="301">
                  <c:v>35827</c:v>
                </c:pt>
                <c:pt idx="302">
                  <c:v>35855</c:v>
                </c:pt>
                <c:pt idx="303">
                  <c:v>35886</c:v>
                </c:pt>
                <c:pt idx="304">
                  <c:v>35916</c:v>
                </c:pt>
                <c:pt idx="305">
                  <c:v>35947</c:v>
                </c:pt>
                <c:pt idx="306">
                  <c:v>35977</c:v>
                </c:pt>
                <c:pt idx="307">
                  <c:v>36008</c:v>
                </c:pt>
                <c:pt idx="308">
                  <c:v>36039</c:v>
                </c:pt>
                <c:pt idx="309">
                  <c:v>36069</c:v>
                </c:pt>
                <c:pt idx="310">
                  <c:v>36100</c:v>
                </c:pt>
                <c:pt idx="311">
                  <c:v>36130</c:v>
                </c:pt>
                <c:pt idx="312">
                  <c:v>36161</c:v>
                </c:pt>
                <c:pt idx="313">
                  <c:v>36192</c:v>
                </c:pt>
                <c:pt idx="314">
                  <c:v>36220</c:v>
                </c:pt>
                <c:pt idx="315">
                  <c:v>36251</c:v>
                </c:pt>
                <c:pt idx="316">
                  <c:v>36281</c:v>
                </c:pt>
                <c:pt idx="317">
                  <c:v>36312</c:v>
                </c:pt>
                <c:pt idx="318">
                  <c:v>36342</c:v>
                </c:pt>
                <c:pt idx="319">
                  <c:v>36373</c:v>
                </c:pt>
                <c:pt idx="320">
                  <c:v>36404</c:v>
                </c:pt>
                <c:pt idx="321">
                  <c:v>36434</c:v>
                </c:pt>
                <c:pt idx="322">
                  <c:v>36465</c:v>
                </c:pt>
                <c:pt idx="323">
                  <c:v>36495</c:v>
                </c:pt>
                <c:pt idx="324">
                  <c:v>36526</c:v>
                </c:pt>
                <c:pt idx="325">
                  <c:v>36557</c:v>
                </c:pt>
                <c:pt idx="326">
                  <c:v>36586</c:v>
                </c:pt>
                <c:pt idx="327">
                  <c:v>36617</c:v>
                </c:pt>
                <c:pt idx="328">
                  <c:v>36647</c:v>
                </c:pt>
                <c:pt idx="329">
                  <c:v>36678</c:v>
                </c:pt>
                <c:pt idx="330">
                  <c:v>36708</c:v>
                </c:pt>
                <c:pt idx="331">
                  <c:v>36739</c:v>
                </c:pt>
                <c:pt idx="332">
                  <c:v>36770</c:v>
                </c:pt>
                <c:pt idx="333">
                  <c:v>36800</c:v>
                </c:pt>
                <c:pt idx="334">
                  <c:v>36831</c:v>
                </c:pt>
                <c:pt idx="335">
                  <c:v>36861</c:v>
                </c:pt>
                <c:pt idx="336">
                  <c:v>36892</c:v>
                </c:pt>
                <c:pt idx="337">
                  <c:v>36923</c:v>
                </c:pt>
                <c:pt idx="338">
                  <c:v>36951</c:v>
                </c:pt>
                <c:pt idx="339">
                  <c:v>36982</c:v>
                </c:pt>
                <c:pt idx="340">
                  <c:v>37012</c:v>
                </c:pt>
                <c:pt idx="341">
                  <c:v>37043</c:v>
                </c:pt>
                <c:pt idx="342">
                  <c:v>37073</c:v>
                </c:pt>
                <c:pt idx="343">
                  <c:v>37104</c:v>
                </c:pt>
                <c:pt idx="344">
                  <c:v>37135</c:v>
                </c:pt>
                <c:pt idx="345">
                  <c:v>37165</c:v>
                </c:pt>
                <c:pt idx="346">
                  <c:v>37196</c:v>
                </c:pt>
                <c:pt idx="347">
                  <c:v>37226</c:v>
                </c:pt>
                <c:pt idx="348">
                  <c:v>37257</c:v>
                </c:pt>
                <c:pt idx="349">
                  <c:v>37288</c:v>
                </c:pt>
                <c:pt idx="350">
                  <c:v>37316</c:v>
                </c:pt>
                <c:pt idx="351">
                  <c:v>37347</c:v>
                </c:pt>
                <c:pt idx="352">
                  <c:v>37377</c:v>
                </c:pt>
                <c:pt idx="353">
                  <c:v>37408</c:v>
                </c:pt>
                <c:pt idx="354">
                  <c:v>37438</c:v>
                </c:pt>
                <c:pt idx="355">
                  <c:v>37469</c:v>
                </c:pt>
                <c:pt idx="356">
                  <c:v>37500</c:v>
                </c:pt>
                <c:pt idx="357">
                  <c:v>37530</c:v>
                </c:pt>
                <c:pt idx="358">
                  <c:v>37561</c:v>
                </c:pt>
                <c:pt idx="359">
                  <c:v>37591</c:v>
                </c:pt>
                <c:pt idx="360">
                  <c:v>37622</c:v>
                </c:pt>
                <c:pt idx="361">
                  <c:v>37653</c:v>
                </c:pt>
                <c:pt idx="362">
                  <c:v>37681</c:v>
                </c:pt>
                <c:pt idx="363">
                  <c:v>37712</c:v>
                </c:pt>
                <c:pt idx="364">
                  <c:v>37742</c:v>
                </c:pt>
                <c:pt idx="365">
                  <c:v>37773</c:v>
                </c:pt>
                <c:pt idx="366">
                  <c:v>37803</c:v>
                </c:pt>
                <c:pt idx="367">
                  <c:v>37834</c:v>
                </c:pt>
                <c:pt idx="368">
                  <c:v>37865</c:v>
                </c:pt>
                <c:pt idx="369">
                  <c:v>37895</c:v>
                </c:pt>
                <c:pt idx="370">
                  <c:v>37926</c:v>
                </c:pt>
                <c:pt idx="371">
                  <c:v>37956</c:v>
                </c:pt>
                <c:pt idx="372">
                  <c:v>37987</c:v>
                </c:pt>
                <c:pt idx="373">
                  <c:v>38018</c:v>
                </c:pt>
                <c:pt idx="374">
                  <c:v>38047</c:v>
                </c:pt>
                <c:pt idx="375">
                  <c:v>38078</c:v>
                </c:pt>
                <c:pt idx="376">
                  <c:v>38108</c:v>
                </c:pt>
                <c:pt idx="377">
                  <c:v>38139</c:v>
                </c:pt>
                <c:pt idx="378">
                  <c:v>38169</c:v>
                </c:pt>
                <c:pt idx="379">
                  <c:v>38200</c:v>
                </c:pt>
                <c:pt idx="380">
                  <c:v>38231</c:v>
                </c:pt>
                <c:pt idx="381">
                  <c:v>38261</c:v>
                </c:pt>
                <c:pt idx="382">
                  <c:v>38292</c:v>
                </c:pt>
                <c:pt idx="383">
                  <c:v>38322</c:v>
                </c:pt>
                <c:pt idx="384">
                  <c:v>38353</c:v>
                </c:pt>
                <c:pt idx="385">
                  <c:v>38384</c:v>
                </c:pt>
                <c:pt idx="386">
                  <c:v>38412</c:v>
                </c:pt>
                <c:pt idx="387">
                  <c:v>38443</c:v>
                </c:pt>
                <c:pt idx="388">
                  <c:v>38473</c:v>
                </c:pt>
                <c:pt idx="389">
                  <c:v>38504</c:v>
                </c:pt>
                <c:pt idx="390">
                  <c:v>38534</c:v>
                </c:pt>
                <c:pt idx="391">
                  <c:v>38565</c:v>
                </c:pt>
                <c:pt idx="392">
                  <c:v>38596</c:v>
                </c:pt>
                <c:pt idx="393">
                  <c:v>38626</c:v>
                </c:pt>
                <c:pt idx="394">
                  <c:v>38657</c:v>
                </c:pt>
                <c:pt idx="395">
                  <c:v>38687</c:v>
                </c:pt>
                <c:pt idx="396">
                  <c:v>38718</c:v>
                </c:pt>
                <c:pt idx="397">
                  <c:v>38749</c:v>
                </c:pt>
                <c:pt idx="398">
                  <c:v>38777</c:v>
                </c:pt>
                <c:pt idx="399">
                  <c:v>38808</c:v>
                </c:pt>
                <c:pt idx="400">
                  <c:v>38838</c:v>
                </c:pt>
                <c:pt idx="401">
                  <c:v>38869</c:v>
                </c:pt>
                <c:pt idx="402">
                  <c:v>38899</c:v>
                </c:pt>
                <c:pt idx="403">
                  <c:v>38930</c:v>
                </c:pt>
                <c:pt idx="404">
                  <c:v>38961</c:v>
                </c:pt>
                <c:pt idx="405">
                  <c:v>38991</c:v>
                </c:pt>
                <c:pt idx="406">
                  <c:v>39022</c:v>
                </c:pt>
                <c:pt idx="407">
                  <c:v>39052</c:v>
                </c:pt>
                <c:pt idx="408">
                  <c:v>39083</c:v>
                </c:pt>
                <c:pt idx="409">
                  <c:v>39114</c:v>
                </c:pt>
                <c:pt idx="410">
                  <c:v>39142</c:v>
                </c:pt>
                <c:pt idx="411">
                  <c:v>39173</c:v>
                </c:pt>
                <c:pt idx="412">
                  <c:v>39203</c:v>
                </c:pt>
                <c:pt idx="413">
                  <c:v>39234</c:v>
                </c:pt>
                <c:pt idx="414">
                  <c:v>39264</c:v>
                </c:pt>
                <c:pt idx="415">
                  <c:v>39295</c:v>
                </c:pt>
                <c:pt idx="416">
                  <c:v>39326</c:v>
                </c:pt>
                <c:pt idx="417">
                  <c:v>39356</c:v>
                </c:pt>
                <c:pt idx="418">
                  <c:v>39387</c:v>
                </c:pt>
                <c:pt idx="419">
                  <c:v>39417</c:v>
                </c:pt>
                <c:pt idx="420">
                  <c:v>39448</c:v>
                </c:pt>
                <c:pt idx="421">
                  <c:v>39479</c:v>
                </c:pt>
                <c:pt idx="422">
                  <c:v>39508</c:v>
                </c:pt>
                <c:pt idx="423">
                  <c:v>39539</c:v>
                </c:pt>
                <c:pt idx="424">
                  <c:v>39569</c:v>
                </c:pt>
                <c:pt idx="425">
                  <c:v>39600</c:v>
                </c:pt>
                <c:pt idx="426">
                  <c:v>39630</c:v>
                </c:pt>
                <c:pt idx="427">
                  <c:v>39661</c:v>
                </c:pt>
                <c:pt idx="428">
                  <c:v>39692</c:v>
                </c:pt>
                <c:pt idx="429">
                  <c:v>39722</c:v>
                </c:pt>
                <c:pt idx="430">
                  <c:v>39753</c:v>
                </c:pt>
                <c:pt idx="431">
                  <c:v>39783</c:v>
                </c:pt>
                <c:pt idx="432">
                  <c:v>39814</c:v>
                </c:pt>
                <c:pt idx="433">
                  <c:v>39845</c:v>
                </c:pt>
                <c:pt idx="434">
                  <c:v>39873</c:v>
                </c:pt>
                <c:pt idx="435">
                  <c:v>39904</c:v>
                </c:pt>
                <c:pt idx="436">
                  <c:v>39934</c:v>
                </c:pt>
                <c:pt idx="437">
                  <c:v>39965</c:v>
                </c:pt>
                <c:pt idx="438">
                  <c:v>39995</c:v>
                </c:pt>
                <c:pt idx="439">
                  <c:v>40026</c:v>
                </c:pt>
                <c:pt idx="440">
                  <c:v>40057</c:v>
                </c:pt>
                <c:pt idx="441">
                  <c:v>40087</c:v>
                </c:pt>
                <c:pt idx="442">
                  <c:v>40118</c:v>
                </c:pt>
                <c:pt idx="443">
                  <c:v>40148</c:v>
                </c:pt>
                <c:pt idx="444">
                  <c:v>40179</c:v>
                </c:pt>
                <c:pt idx="445">
                  <c:v>40210</c:v>
                </c:pt>
                <c:pt idx="446">
                  <c:v>40238</c:v>
                </c:pt>
                <c:pt idx="447">
                  <c:v>40269</c:v>
                </c:pt>
                <c:pt idx="448">
                  <c:v>40299</c:v>
                </c:pt>
                <c:pt idx="449">
                  <c:v>40330</c:v>
                </c:pt>
                <c:pt idx="450">
                  <c:v>40360</c:v>
                </c:pt>
                <c:pt idx="451">
                  <c:v>40391</c:v>
                </c:pt>
                <c:pt idx="452">
                  <c:v>40422</c:v>
                </c:pt>
                <c:pt idx="453">
                  <c:v>40452</c:v>
                </c:pt>
                <c:pt idx="454">
                  <c:v>40483</c:v>
                </c:pt>
                <c:pt idx="455">
                  <c:v>40513</c:v>
                </c:pt>
                <c:pt idx="456">
                  <c:v>40544</c:v>
                </c:pt>
                <c:pt idx="457">
                  <c:v>40575</c:v>
                </c:pt>
                <c:pt idx="458">
                  <c:v>40603</c:v>
                </c:pt>
                <c:pt idx="459">
                  <c:v>40634</c:v>
                </c:pt>
                <c:pt idx="460">
                  <c:v>40664</c:v>
                </c:pt>
                <c:pt idx="461">
                  <c:v>40695</c:v>
                </c:pt>
                <c:pt idx="462">
                  <c:v>40725</c:v>
                </c:pt>
                <c:pt idx="463">
                  <c:v>40756</c:v>
                </c:pt>
                <c:pt idx="464">
                  <c:v>40787</c:v>
                </c:pt>
                <c:pt idx="465">
                  <c:v>40817</c:v>
                </c:pt>
                <c:pt idx="466">
                  <c:v>40848</c:v>
                </c:pt>
                <c:pt idx="467">
                  <c:v>40878</c:v>
                </c:pt>
                <c:pt idx="468">
                  <c:v>40909</c:v>
                </c:pt>
                <c:pt idx="469">
                  <c:v>40940</c:v>
                </c:pt>
                <c:pt idx="470">
                  <c:v>40969</c:v>
                </c:pt>
                <c:pt idx="471">
                  <c:v>41000</c:v>
                </c:pt>
                <c:pt idx="472">
                  <c:v>41030</c:v>
                </c:pt>
                <c:pt idx="473">
                  <c:v>41061</c:v>
                </c:pt>
                <c:pt idx="474">
                  <c:v>41091</c:v>
                </c:pt>
                <c:pt idx="475">
                  <c:v>41122</c:v>
                </c:pt>
                <c:pt idx="476">
                  <c:v>41153</c:v>
                </c:pt>
                <c:pt idx="477">
                  <c:v>41183</c:v>
                </c:pt>
                <c:pt idx="478">
                  <c:v>41214</c:v>
                </c:pt>
                <c:pt idx="479">
                  <c:v>41244</c:v>
                </c:pt>
                <c:pt idx="480">
                  <c:v>41275</c:v>
                </c:pt>
                <c:pt idx="481">
                  <c:v>41306</c:v>
                </c:pt>
                <c:pt idx="482">
                  <c:v>41334</c:v>
                </c:pt>
                <c:pt idx="483">
                  <c:v>41365</c:v>
                </c:pt>
                <c:pt idx="484">
                  <c:v>41395</c:v>
                </c:pt>
                <c:pt idx="485">
                  <c:v>41426</c:v>
                </c:pt>
                <c:pt idx="486">
                  <c:v>41456</c:v>
                </c:pt>
                <c:pt idx="487">
                  <c:v>41487</c:v>
                </c:pt>
                <c:pt idx="488">
                  <c:v>41518</c:v>
                </c:pt>
                <c:pt idx="489">
                  <c:v>41548</c:v>
                </c:pt>
                <c:pt idx="490">
                  <c:v>41579</c:v>
                </c:pt>
                <c:pt idx="491">
                  <c:v>41609</c:v>
                </c:pt>
                <c:pt idx="492">
                  <c:v>41640</c:v>
                </c:pt>
                <c:pt idx="493">
                  <c:v>41671</c:v>
                </c:pt>
                <c:pt idx="494">
                  <c:v>41699</c:v>
                </c:pt>
                <c:pt idx="495">
                  <c:v>41730</c:v>
                </c:pt>
                <c:pt idx="496">
                  <c:v>41760</c:v>
                </c:pt>
                <c:pt idx="497">
                  <c:v>41791</c:v>
                </c:pt>
                <c:pt idx="498">
                  <c:v>41821</c:v>
                </c:pt>
                <c:pt idx="499">
                  <c:v>41852</c:v>
                </c:pt>
                <c:pt idx="500">
                  <c:v>41883</c:v>
                </c:pt>
                <c:pt idx="501">
                  <c:v>41913</c:v>
                </c:pt>
                <c:pt idx="502">
                  <c:v>41944</c:v>
                </c:pt>
                <c:pt idx="503">
                  <c:v>41974</c:v>
                </c:pt>
                <c:pt idx="504">
                  <c:v>42005</c:v>
                </c:pt>
                <c:pt idx="505">
                  <c:v>42036</c:v>
                </c:pt>
                <c:pt idx="506">
                  <c:v>42064</c:v>
                </c:pt>
                <c:pt idx="507">
                  <c:v>42095</c:v>
                </c:pt>
                <c:pt idx="508">
                  <c:v>42125</c:v>
                </c:pt>
                <c:pt idx="509">
                  <c:v>42156</c:v>
                </c:pt>
                <c:pt idx="510">
                  <c:v>42186</c:v>
                </c:pt>
                <c:pt idx="511">
                  <c:v>42217</c:v>
                </c:pt>
                <c:pt idx="512">
                  <c:v>42248</c:v>
                </c:pt>
                <c:pt idx="513">
                  <c:v>42278</c:v>
                </c:pt>
                <c:pt idx="514">
                  <c:v>42309</c:v>
                </c:pt>
                <c:pt idx="515">
                  <c:v>42339</c:v>
                </c:pt>
                <c:pt idx="516">
                  <c:v>42370</c:v>
                </c:pt>
                <c:pt idx="517">
                  <c:v>42401</c:v>
                </c:pt>
                <c:pt idx="518">
                  <c:v>42430</c:v>
                </c:pt>
                <c:pt idx="519">
                  <c:v>42461</c:v>
                </c:pt>
                <c:pt idx="520">
                  <c:v>42491</c:v>
                </c:pt>
                <c:pt idx="521">
                  <c:v>42522</c:v>
                </c:pt>
                <c:pt idx="522">
                  <c:v>42552</c:v>
                </c:pt>
                <c:pt idx="523">
                  <c:v>42583</c:v>
                </c:pt>
                <c:pt idx="524">
                  <c:v>42614</c:v>
                </c:pt>
                <c:pt idx="525">
                  <c:v>42644</c:v>
                </c:pt>
                <c:pt idx="526">
                  <c:v>42675</c:v>
                </c:pt>
                <c:pt idx="527">
                  <c:v>42705</c:v>
                </c:pt>
                <c:pt idx="528">
                  <c:v>42736</c:v>
                </c:pt>
                <c:pt idx="529">
                  <c:v>42767</c:v>
                </c:pt>
                <c:pt idx="530">
                  <c:v>42795</c:v>
                </c:pt>
                <c:pt idx="531">
                  <c:v>42826</c:v>
                </c:pt>
                <c:pt idx="532">
                  <c:v>42856</c:v>
                </c:pt>
                <c:pt idx="533">
                  <c:v>42887</c:v>
                </c:pt>
                <c:pt idx="534">
                  <c:v>42917</c:v>
                </c:pt>
                <c:pt idx="535">
                  <c:v>42948</c:v>
                </c:pt>
                <c:pt idx="536">
                  <c:v>42979</c:v>
                </c:pt>
                <c:pt idx="537">
                  <c:v>43009</c:v>
                </c:pt>
                <c:pt idx="538">
                  <c:v>43040</c:v>
                </c:pt>
                <c:pt idx="539">
                  <c:v>43070</c:v>
                </c:pt>
                <c:pt idx="540">
                  <c:v>43101</c:v>
                </c:pt>
                <c:pt idx="541">
                  <c:v>43132</c:v>
                </c:pt>
                <c:pt idx="542">
                  <c:v>43160</c:v>
                </c:pt>
                <c:pt idx="543">
                  <c:v>43191</c:v>
                </c:pt>
                <c:pt idx="544">
                  <c:v>43221</c:v>
                </c:pt>
                <c:pt idx="545">
                  <c:v>43252</c:v>
                </c:pt>
                <c:pt idx="546">
                  <c:v>43282</c:v>
                </c:pt>
                <c:pt idx="547">
                  <c:v>43313</c:v>
                </c:pt>
                <c:pt idx="548">
                  <c:v>43344</c:v>
                </c:pt>
                <c:pt idx="549">
                  <c:v>43374</c:v>
                </c:pt>
                <c:pt idx="550">
                  <c:v>43405</c:v>
                </c:pt>
                <c:pt idx="551">
                  <c:v>43435</c:v>
                </c:pt>
                <c:pt idx="552">
                  <c:v>43466</c:v>
                </c:pt>
                <c:pt idx="553">
                  <c:v>43497</c:v>
                </c:pt>
                <c:pt idx="554">
                  <c:v>43525</c:v>
                </c:pt>
                <c:pt idx="555">
                  <c:v>43556</c:v>
                </c:pt>
                <c:pt idx="556">
                  <c:v>43586</c:v>
                </c:pt>
                <c:pt idx="557">
                  <c:v>43617</c:v>
                </c:pt>
                <c:pt idx="558">
                  <c:v>43647</c:v>
                </c:pt>
                <c:pt idx="559">
                  <c:v>43678</c:v>
                </c:pt>
                <c:pt idx="560">
                  <c:v>43709</c:v>
                </c:pt>
                <c:pt idx="561">
                  <c:v>43739</c:v>
                </c:pt>
                <c:pt idx="562">
                  <c:v>43770</c:v>
                </c:pt>
                <c:pt idx="563">
                  <c:v>43800</c:v>
                </c:pt>
              </c:numCache>
            </c:numRef>
          </c:xVal>
          <c:yVal>
            <c:numRef>
              <c:f>'[1]us-dollar-index-historical-char'!$B$17:$B$580</c:f>
              <c:numCache>
                <c:formatCode>_("$"* #,##0.00_);_("$"* \(#,##0.00\);_("$"* "-"??_);_(@_)</c:formatCode>
                <c:ptCount val="564"/>
                <c:pt idx="0">
                  <c:v>107.616</c:v>
                </c:pt>
                <c:pt idx="1">
                  <c:v>103.04600000000001</c:v>
                </c:pt>
                <c:pt idx="2">
                  <c:v>100</c:v>
                </c:pt>
                <c:pt idx="3">
                  <c:v>100.376</c:v>
                </c:pt>
                <c:pt idx="4">
                  <c:v>99.263000000000005</c:v>
                </c:pt>
                <c:pt idx="5">
                  <c:v>97.483000000000004</c:v>
                </c:pt>
                <c:pt idx="6">
                  <c:v>94.995000000000005</c:v>
                </c:pt>
                <c:pt idx="7">
                  <c:v>96.632999999999996</c:v>
                </c:pt>
                <c:pt idx="8">
                  <c:v>95.849000000000004</c:v>
                </c:pt>
                <c:pt idx="9">
                  <c:v>96.122</c:v>
                </c:pt>
                <c:pt idx="10">
                  <c:v>97.983999999999995</c:v>
                </c:pt>
                <c:pt idx="11">
                  <c:v>98.292000000000002</c:v>
                </c:pt>
                <c:pt idx="12">
                  <c:v>99.686999999999998</c:v>
                </c:pt>
                <c:pt idx="13">
                  <c:v>97.239000000000004</c:v>
                </c:pt>
                <c:pt idx="14">
                  <c:v>95.777000000000001</c:v>
                </c:pt>
                <c:pt idx="15">
                  <c:v>94.153999999999996</c:v>
                </c:pt>
                <c:pt idx="16">
                  <c:v>93.659000000000006</c:v>
                </c:pt>
                <c:pt idx="17">
                  <c:v>94.423000000000002</c:v>
                </c:pt>
                <c:pt idx="18">
                  <c:v>94.561999999999998</c:v>
                </c:pt>
                <c:pt idx="19">
                  <c:v>95.938000000000002</c:v>
                </c:pt>
                <c:pt idx="20">
                  <c:v>96.492000000000004</c:v>
                </c:pt>
                <c:pt idx="21">
                  <c:v>95.846000000000004</c:v>
                </c:pt>
                <c:pt idx="22">
                  <c:v>95.147000000000006</c:v>
                </c:pt>
                <c:pt idx="23">
                  <c:v>94.697000000000003</c:v>
                </c:pt>
                <c:pt idx="24">
                  <c:v>93.974999999999994</c:v>
                </c:pt>
                <c:pt idx="25">
                  <c:v>92.847999999999999</c:v>
                </c:pt>
                <c:pt idx="26">
                  <c:v>92.289000000000001</c:v>
                </c:pt>
                <c:pt idx="27">
                  <c:v>92.8</c:v>
                </c:pt>
                <c:pt idx="28">
                  <c:v>92.394000000000005</c:v>
                </c:pt>
                <c:pt idx="29">
                  <c:v>92.665000000000006</c:v>
                </c:pt>
                <c:pt idx="30">
                  <c:v>95.061999999999998</c:v>
                </c:pt>
                <c:pt idx="31">
                  <c:v>96.025999999999996</c:v>
                </c:pt>
                <c:pt idx="32">
                  <c:v>96.557000000000002</c:v>
                </c:pt>
                <c:pt idx="33">
                  <c:v>96.302000000000007</c:v>
                </c:pt>
                <c:pt idx="34">
                  <c:v>96.155000000000001</c:v>
                </c:pt>
                <c:pt idx="35">
                  <c:v>96.352000000000004</c:v>
                </c:pt>
                <c:pt idx="36">
                  <c:v>95.42</c:v>
                </c:pt>
                <c:pt idx="37">
                  <c:v>94.613</c:v>
                </c:pt>
                <c:pt idx="38">
                  <c:v>94.504999999999995</c:v>
                </c:pt>
                <c:pt idx="39">
                  <c:v>94.475999999999999</c:v>
                </c:pt>
                <c:pt idx="40">
                  <c:v>94.546999999999997</c:v>
                </c:pt>
                <c:pt idx="41">
                  <c:v>94.558999999999997</c:v>
                </c:pt>
                <c:pt idx="42">
                  <c:v>94.105000000000004</c:v>
                </c:pt>
                <c:pt idx="43">
                  <c:v>93.870999999999995</c:v>
                </c:pt>
                <c:pt idx="44">
                  <c:v>94.378</c:v>
                </c:pt>
                <c:pt idx="45">
                  <c:v>94.418999999999997</c:v>
                </c:pt>
                <c:pt idx="46">
                  <c:v>94.79</c:v>
                </c:pt>
                <c:pt idx="47">
                  <c:v>94.445999999999998</c:v>
                </c:pt>
                <c:pt idx="48">
                  <c:v>93.718999999999994</c:v>
                </c:pt>
                <c:pt idx="49">
                  <c:v>94.268000000000001</c:v>
                </c:pt>
                <c:pt idx="50">
                  <c:v>94.278000000000006</c:v>
                </c:pt>
                <c:pt idx="51">
                  <c:v>94.02</c:v>
                </c:pt>
                <c:pt idx="52">
                  <c:v>93.802999999999997</c:v>
                </c:pt>
                <c:pt idx="53">
                  <c:v>93.66</c:v>
                </c:pt>
                <c:pt idx="54">
                  <c:v>92.742000000000004</c:v>
                </c:pt>
                <c:pt idx="55">
                  <c:v>92.867999999999995</c:v>
                </c:pt>
                <c:pt idx="56">
                  <c:v>92.707999999999998</c:v>
                </c:pt>
                <c:pt idx="57">
                  <c:v>91.721999999999994</c:v>
                </c:pt>
                <c:pt idx="58">
                  <c:v>91.108999999999995</c:v>
                </c:pt>
                <c:pt idx="59">
                  <c:v>89.704999999999998</c:v>
                </c:pt>
                <c:pt idx="60">
                  <c:v>89.069000000000003</c:v>
                </c:pt>
                <c:pt idx="61">
                  <c:v>88.978999999999999</c:v>
                </c:pt>
                <c:pt idx="62">
                  <c:v>88.555999999999997</c:v>
                </c:pt>
                <c:pt idx="63">
                  <c:v>88.638000000000005</c:v>
                </c:pt>
                <c:pt idx="64">
                  <c:v>89.623999999999995</c:v>
                </c:pt>
                <c:pt idx="65">
                  <c:v>88.79</c:v>
                </c:pt>
                <c:pt idx="66">
                  <c:v>86.908000000000001</c:v>
                </c:pt>
                <c:pt idx="67">
                  <c:v>85.164000000000001</c:v>
                </c:pt>
                <c:pt idx="68">
                  <c:v>85.619</c:v>
                </c:pt>
                <c:pt idx="69">
                  <c:v>84.132999999999996</c:v>
                </c:pt>
                <c:pt idx="70">
                  <c:v>85.924999999999997</c:v>
                </c:pt>
                <c:pt idx="71">
                  <c:v>86.23</c:v>
                </c:pt>
                <c:pt idx="72">
                  <c:v>86.239000000000004</c:v>
                </c:pt>
                <c:pt idx="73">
                  <c:v>87.081999999999994</c:v>
                </c:pt>
                <c:pt idx="74">
                  <c:v>87.28</c:v>
                </c:pt>
                <c:pt idx="75">
                  <c:v>88.227999999999994</c:v>
                </c:pt>
                <c:pt idx="76">
                  <c:v>89.27</c:v>
                </c:pt>
                <c:pt idx="77">
                  <c:v>89.456999999999994</c:v>
                </c:pt>
                <c:pt idx="78">
                  <c:v>87.811000000000007</c:v>
                </c:pt>
                <c:pt idx="79">
                  <c:v>88.260999999999996</c:v>
                </c:pt>
                <c:pt idx="80">
                  <c:v>88.290999999999997</c:v>
                </c:pt>
                <c:pt idx="81">
                  <c:v>89.180999999999997</c:v>
                </c:pt>
                <c:pt idx="82">
                  <c:v>90.29</c:v>
                </c:pt>
                <c:pt idx="83">
                  <c:v>89.587999999999994</c:v>
                </c:pt>
                <c:pt idx="84">
                  <c:v>88.873999999999995</c:v>
                </c:pt>
                <c:pt idx="85">
                  <c:v>89.674000000000007</c:v>
                </c:pt>
                <c:pt idx="86">
                  <c:v>92.483000000000004</c:v>
                </c:pt>
                <c:pt idx="87">
                  <c:v>93.206000000000003</c:v>
                </c:pt>
                <c:pt idx="88">
                  <c:v>90.263999999999996</c:v>
                </c:pt>
                <c:pt idx="89">
                  <c:v>88.923000000000002</c:v>
                </c:pt>
                <c:pt idx="90">
                  <c:v>88.042000000000002</c:v>
                </c:pt>
                <c:pt idx="91">
                  <c:v>88.757999999999996</c:v>
                </c:pt>
                <c:pt idx="92">
                  <c:v>88.135999999999996</c:v>
                </c:pt>
                <c:pt idx="93">
                  <c:v>88.308999999999997</c:v>
                </c:pt>
                <c:pt idx="94">
                  <c:v>89.753</c:v>
                </c:pt>
                <c:pt idx="95">
                  <c:v>90.620999999999995</c:v>
                </c:pt>
                <c:pt idx="96">
                  <c:v>89.747</c:v>
                </c:pt>
                <c:pt idx="97">
                  <c:v>92.14</c:v>
                </c:pt>
                <c:pt idx="98">
                  <c:v>92.302000000000007</c:v>
                </c:pt>
                <c:pt idx="99">
                  <c:v>93.885999999999996</c:v>
                </c:pt>
                <c:pt idx="100">
                  <c:v>96.382999999999996</c:v>
                </c:pt>
                <c:pt idx="101">
                  <c:v>98.346999999999994</c:v>
                </c:pt>
                <c:pt idx="102">
                  <c:v>100.453</c:v>
                </c:pt>
                <c:pt idx="103">
                  <c:v>101.94199999999999</c:v>
                </c:pt>
                <c:pt idx="104">
                  <c:v>99.947000000000003</c:v>
                </c:pt>
                <c:pt idx="105">
                  <c:v>99.180999999999997</c:v>
                </c:pt>
                <c:pt idx="106">
                  <c:v>97.46</c:v>
                </c:pt>
                <c:pt idx="107">
                  <c:v>97.197000000000003</c:v>
                </c:pt>
                <c:pt idx="108">
                  <c:v>98.191000000000003</c:v>
                </c:pt>
                <c:pt idx="109">
                  <c:v>100.965</c:v>
                </c:pt>
                <c:pt idx="110">
                  <c:v>103.21599999999999</c:v>
                </c:pt>
                <c:pt idx="111">
                  <c:v>103.7</c:v>
                </c:pt>
                <c:pt idx="112">
                  <c:v>102.52200000000001</c:v>
                </c:pt>
                <c:pt idx="113">
                  <c:v>106.916</c:v>
                </c:pt>
                <c:pt idx="114">
                  <c:v>108.47799999999999</c:v>
                </c:pt>
                <c:pt idx="115">
                  <c:v>110.309</c:v>
                </c:pt>
                <c:pt idx="116">
                  <c:v>110.839</c:v>
                </c:pt>
                <c:pt idx="117">
                  <c:v>110.974</c:v>
                </c:pt>
                <c:pt idx="118">
                  <c:v>110.041</c:v>
                </c:pt>
                <c:pt idx="119">
                  <c:v>107.047</c:v>
                </c:pt>
                <c:pt idx="120">
                  <c:v>106.255</c:v>
                </c:pt>
                <c:pt idx="121">
                  <c:v>107.158</c:v>
                </c:pt>
                <c:pt idx="122">
                  <c:v>107.724</c:v>
                </c:pt>
                <c:pt idx="123">
                  <c:v>109.066</c:v>
                </c:pt>
                <c:pt idx="124">
                  <c:v>109.292</c:v>
                </c:pt>
                <c:pt idx="125">
                  <c:v>110.77500000000001</c:v>
                </c:pt>
                <c:pt idx="126">
                  <c:v>111.495</c:v>
                </c:pt>
                <c:pt idx="127">
                  <c:v>113.021</c:v>
                </c:pt>
                <c:pt idx="128">
                  <c:v>113.23699999999999</c:v>
                </c:pt>
                <c:pt idx="129">
                  <c:v>112.01300000000001</c:v>
                </c:pt>
                <c:pt idx="130">
                  <c:v>112.923</c:v>
                </c:pt>
                <c:pt idx="131">
                  <c:v>113.845</c:v>
                </c:pt>
                <c:pt idx="132">
                  <c:v>114.60599999999999</c:v>
                </c:pt>
                <c:pt idx="133">
                  <c:v>113.532</c:v>
                </c:pt>
                <c:pt idx="134">
                  <c:v>112.44799999999999</c:v>
                </c:pt>
                <c:pt idx="135">
                  <c:v>113.381</c:v>
                </c:pt>
                <c:pt idx="136">
                  <c:v>115.4</c:v>
                </c:pt>
                <c:pt idx="137">
                  <c:v>116.2</c:v>
                </c:pt>
                <c:pt idx="138">
                  <c:v>119.251</c:v>
                </c:pt>
                <c:pt idx="139">
                  <c:v>119.54900000000001</c:v>
                </c:pt>
                <c:pt idx="140">
                  <c:v>122.188</c:v>
                </c:pt>
                <c:pt idx="141">
                  <c:v>123.264</c:v>
                </c:pt>
                <c:pt idx="142">
                  <c:v>121.718</c:v>
                </c:pt>
                <c:pt idx="143">
                  <c:v>123.401</c:v>
                </c:pt>
                <c:pt idx="144">
                  <c:v>124.761</c:v>
                </c:pt>
                <c:pt idx="145">
                  <c:v>128.03299999999999</c:v>
                </c:pt>
                <c:pt idx="146">
                  <c:v>128.43700000000001</c:v>
                </c:pt>
                <c:pt idx="147">
                  <c:v>125.096</c:v>
                </c:pt>
                <c:pt idx="148">
                  <c:v>125.848</c:v>
                </c:pt>
                <c:pt idx="149">
                  <c:v>124.94199999999999</c:v>
                </c:pt>
                <c:pt idx="150">
                  <c:v>121.866</c:v>
                </c:pt>
                <c:pt idx="151">
                  <c:v>121.36499999999999</c:v>
                </c:pt>
                <c:pt idx="152">
                  <c:v>122.37</c:v>
                </c:pt>
                <c:pt idx="153">
                  <c:v>117.813</c:v>
                </c:pt>
                <c:pt idx="154">
                  <c:v>116.461</c:v>
                </c:pt>
                <c:pt idx="155">
                  <c:v>115.79</c:v>
                </c:pt>
                <c:pt idx="156">
                  <c:v>114.816</c:v>
                </c:pt>
                <c:pt idx="157">
                  <c:v>111.414</c:v>
                </c:pt>
                <c:pt idx="158">
                  <c:v>109.36499999999999</c:v>
                </c:pt>
                <c:pt idx="159">
                  <c:v>108.38200000000001</c:v>
                </c:pt>
                <c:pt idx="160">
                  <c:v>106.66800000000001</c:v>
                </c:pt>
                <c:pt idx="161">
                  <c:v>107.658</c:v>
                </c:pt>
                <c:pt idx="162">
                  <c:v>105.783</c:v>
                </c:pt>
                <c:pt idx="163">
                  <c:v>104.45399999999999</c:v>
                </c:pt>
                <c:pt idx="164">
                  <c:v>104.676</c:v>
                </c:pt>
                <c:pt idx="165">
                  <c:v>104.76900000000001</c:v>
                </c:pt>
                <c:pt idx="166">
                  <c:v>105.711</c:v>
                </c:pt>
                <c:pt idx="167">
                  <c:v>105.04900000000001</c:v>
                </c:pt>
                <c:pt idx="168">
                  <c:v>102.187</c:v>
                </c:pt>
                <c:pt idx="169">
                  <c:v>101.25700000000001</c:v>
                </c:pt>
                <c:pt idx="170">
                  <c:v>100.711</c:v>
                </c:pt>
                <c:pt idx="171">
                  <c:v>98.665999999999997</c:v>
                </c:pt>
                <c:pt idx="172">
                  <c:v>98.064999999999998</c:v>
                </c:pt>
                <c:pt idx="173">
                  <c:v>99.141000000000005</c:v>
                </c:pt>
                <c:pt idx="174">
                  <c:v>100.271</c:v>
                </c:pt>
                <c:pt idx="175">
                  <c:v>99.863</c:v>
                </c:pt>
                <c:pt idx="176">
                  <c:v>98.435000000000002</c:v>
                </c:pt>
                <c:pt idx="177">
                  <c:v>98.11</c:v>
                </c:pt>
                <c:pt idx="178">
                  <c:v>94.805999999999997</c:v>
                </c:pt>
                <c:pt idx="179">
                  <c:v>92.37</c:v>
                </c:pt>
                <c:pt idx="180">
                  <c:v>92.135000000000005</c:v>
                </c:pt>
                <c:pt idx="181">
                  <c:v>92.515000000000001</c:v>
                </c:pt>
                <c:pt idx="182">
                  <c:v>91.251000000000005</c:v>
                </c:pt>
                <c:pt idx="183">
                  <c:v>90.492999999999995</c:v>
                </c:pt>
                <c:pt idx="184">
                  <c:v>90.703000000000003</c:v>
                </c:pt>
                <c:pt idx="185">
                  <c:v>91.802999999999997</c:v>
                </c:pt>
                <c:pt idx="186">
                  <c:v>93.784000000000006</c:v>
                </c:pt>
                <c:pt idx="187">
                  <c:v>94.585999999999999</c:v>
                </c:pt>
                <c:pt idx="188">
                  <c:v>94.730999999999995</c:v>
                </c:pt>
                <c:pt idx="189">
                  <c:v>92.647999999999996</c:v>
                </c:pt>
                <c:pt idx="190">
                  <c:v>90.376000000000005</c:v>
                </c:pt>
                <c:pt idx="191">
                  <c:v>89.846999999999994</c:v>
                </c:pt>
                <c:pt idx="192">
                  <c:v>91.272000000000006</c:v>
                </c:pt>
                <c:pt idx="193">
                  <c:v>91.424999999999997</c:v>
                </c:pt>
                <c:pt idx="194">
                  <c:v>92.730999999999995</c:v>
                </c:pt>
                <c:pt idx="195">
                  <c:v>93.090999999999994</c:v>
                </c:pt>
                <c:pt idx="196">
                  <c:v>94.793999999999997</c:v>
                </c:pt>
                <c:pt idx="197">
                  <c:v>96.224999999999994</c:v>
                </c:pt>
                <c:pt idx="198">
                  <c:v>94.531000000000006</c:v>
                </c:pt>
                <c:pt idx="199">
                  <c:v>94.745999999999995</c:v>
                </c:pt>
                <c:pt idx="200">
                  <c:v>95.408000000000001</c:v>
                </c:pt>
                <c:pt idx="201">
                  <c:v>94.064999999999998</c:v>
                </c:pt>
                <c:pt idx="202">
                  <c:v>94.082999999999998</c:v>
                </c:pt>
                <c:pt idx="203">
                  <c:v>93.174999999999997</c:v>
                </c:pt>
                <c:pt idx="204">
                  <c:v>92.846999999999994</c:v>
                </c:pt>
                <c:pt idx="205">
                  <c:v>92.966999999999999</c:v>
                </c:pt>
                <c:pt idx="206">
                  <c:v>94.102000000000004</c:v>
                </c:pt>
                <c:pt idx="207">
                  <c:v>94.007000000000005</c:v>
                </c:pt>
                <c:pt idx="208">
                  <c:v>93.01</c:v>
                </c:pt>
                <c:pt idx="209">
                  <c:v>93.307000000000002</c:v>
                </c:pt>
                <c:pt idx="210">
                  <c:v>91.656999999999996</c:v>
                </c:pt>
                <c:pt idx="211">
                  <c:v>90.248000000000005</c:v>
                </c:pt>
                <c:pt idx="212">
                  <c:v>89.349000000000004</c:v>
                </c:pt>
                <c:pt idx="213">
                  <c:v>87.59</c:v>
                </c:pt>
                <c:pt idx="214">
                  <c:v>87.358000000000004</c:v>
                </c:pt>
                <c:pt idx="215">
                  <c:v>88.231999999999999</c:v>
                </c:pt>
                <c:pt idx="216">
                  <c:v>87.978999999999999</c:v>
                </c:pt>
                <c:pt idx="217">
                  <c:v>86.881</c:v>
                </c:pt>
                <c:pt idx="218">
                  <c:v>89.778000000000006</c:v>
                </c:pt>
                <c:pt idx="219">
                  <c:v>90.745999999999995</c:v>
                </c:pt>
                <c:pt idx="220">
                  <c:v>91.073999999999998</c:v>
                </c:pt>
                <c:pt idx="221">
                  <c:v>92.212000000000003</c:v>
                </c:pt>
                <c:pt idx="222">
                  <c:v>91.983000000000004</c:v>
                </c:pt>
                <c:pt idx="223">
                  <c:v>91.004999999999995</c:v>
                </c:pt>
                <c:pt idx="224">
                  <c:v>90</c:v>
                </c:pt>
                <c:pt idx="225">
                  <c:v>89.316000000000003</c:v>
                </c:pt>
                <c:pt idx="226">
                  <c:v>87.995999999999995</c:v>
                </c:pt>
                <c:pt idx="227">
                  <c:v>87.176000000000002</c:v>
                </c:pt>
                <c:pt idx="228">
                  <c:v>86.92</c:v>
                </c:pt>
                <c:pt idx="229">
                  <c:v>87.994</c:v>
                </c:pt>
                <c:pt idx="230">
                  <c:v>89.706999999999994</c:v>
                </c:pt>
                <c:pt idx="231">
                  <c:v>89.179000000000002</c:v>
                </c:pt>
                <c:pt idx="232">
                  <c:v>88.298000000000002</c:v>
                </c:pt>
                <c:pt idx="233">
                  <c:v>87.141000000000005</c:v>
                </c:pt>
                <c:pt idx="234">
                  <c:v>85.902000000000001</c:v>
                </c:pt>
                <c:pt idx="235">
                  <c:v>85.408000000000001</c:v>
                </c:pt>
                <c:pt idx="236">
                  <c:v>85.656000000000006</c:v>
                </c:pt>
                <c:pt idx="237">
                  <c:v>87.32</c:v>
                </c:pt>
                <c:pt idx="238">
                  <c:v>89.917000000000002</c:v>
                </c:pt>
                <c:pt idx="239">
                  <c:v>89.983000000000004</c:v>
                </c:pt>
                <c:pt idx="240">
                  <c:v>90.628</c:v>
                </c:pt>
                <c:pt idx="241">
                  <c:v>90.712000000000003</c:v>
                </c:pt>
                <c:pt idx="242">
                  <c:v>90.070999999999998</c:v>
                </c:pt>
                <c:pt idx="243">
                  <c:v>88.28</c:v>
                </c:pt>
                <c:pt idx="244">
                  <c:v>88.15</c:v>
                </c:pt>
                <c:pt idx="245">
                  <c:v>88.394000000000005</c:v>
                </c:pt>
                <c:pt idx="246">
                  <c:v>89.069000000000003</c:v>
                </c:pt>
                <c:pt idx="247">
                  <c:v>88.662000000000006</c:v>
                </c:pt>
                <c:pt idx="248">
                  <c:v>88.096000000000004</c:v>
                </c:pt>
                <c:pt idx="249">
                  <c:v>88.766999999999996</c:v>
                </c:pt>
                <c:pt idx="250">
                  <c:v>89.397999999999996</c:v>
                </c:pt>
                <c:pt idx="251">
                  <c:v>89.313999999999993</c:v>
                </c:pt>
                <c:pt idx="252">
                  <c:v>91.364999999999995</c:v>
                </c:pt>
                <c:pt idx="253">
                  <c:v>90.816999999999993</c:v>
                </c:pt>
                <c:pt idx="254">
                  <c:v>90.817999999999998</c:v>
                </c:pt>
                <c:pt idx="255">
                  <c:v>90.680999999999997</c:v>
                </c:pt>
                <c:pt idx="256">
                  <c:v>89.918999999999997</c:v>
                </c:pt>
                <c:pt idx="257">
                  <c:v>89.606999999999999</c:v>
                </c:pt>
                <c:pt idx="258">
                  <c:v>88.290999999999997</c:v>
                </c:pt>
                <c:pt idx="259">
                  <c:v>88.031999999999996</c:v>
                </c:pt>
                <c:pt idx="260">
                  <c:v>87.025000000000006</c:v>
                </c:pt>
                <c:pt idx="261">
                  <c:v>86.31</c:v>
                </c:pt>
                <c:pt idx="262">
                  <c:v>86.492999999999995</c:v>
                </c:pt>
                <c:pt idx="263">
                  <c:v>88.125</c:v>
                </c:pt>
                <c:pt idx="264">
                  <c:v>89.582999999999998</c:v>
                </c:pt>
                <c:pt idx="265">
                  <c:v>88.908000000000001</c:v>
                </c:pt>
                <c:pt idx="266">
                  <c:v>87.781999999999996</c:v>
                </c:pt>
                <c:pt idx="267">
                  <c:v>84.756</c:v>
                </c:pt>
                <c:pt idx="268">
                  <c:v>84.3</c:v>
                </c:pt>
                <c:pt idx="269">
                  <c:v>84.233999999999995</c:v>
                </c:pt>
                <c:pt idx="270">
                  <c:v>84.049000000000007</c:v>
                </c:pt>
                <c:pt idx="271">
                  <c:v>85.927999999999997</c:v>
                </c:pt>
                <c:pt idx="272">
                  <c:v>86.802000000000007</c:v>
                </c:pt>
                <c:pt idx="273">
                  <c:v>86.683999999999997</c:v>
                </c:pt>
                <c:pt idx="274">
                  <c:v>87.442999999999998</c:v>
                </c:pt>
                <c:pt idx="275">
                  <c:v>87.673000000000002</c:v>
                </c:pt>
                <c:pt idx="276">
                  <c:v>88.278000000000006</c:v>
                </c:pt>
                <c:pt idx="277">
                  <c:v>88.186999999999998</c:v>
                </c:pt>
                <c:pt idx="278">
                  <c:v>88.251000000000005</c:v>
                </c:pt>
                <c:pt idx="279">
                  <c:v>88.27</c:v>
                </c:pt>
                <c:pt idx="280">
                  <c:v>88.509</c:v>
                </c:pt>
                <c:pt idx="281">
                  <c:v>88.787000000000006</c:v>
                </c:pt>
                <c:pt idx="282">
                  <c:v>88.698999999999998</c:v>
                </c:pt>
                <c:pt idx="283">
                  <c:v>88.099000000000004</c:v>
                </c:pt>
                <c:pt idx="284">
                  <c:v>88.507999999999996</c:v>
                </c:pt>
                <c:pt idx="285">
                  <c:v>88.977000000000004</c:v>
                </c:pt>
                <c:pt idx="286">
                  <c:v>88.537000000000006</c:v>
                </c:pt>
                <c:pt idx="287">
                  <c:v>89.085999999999999</c:v>
                </c:pt>
                <c:pt idx="288">
                  <c:v>89.846000000000004</c:v>
                </c:pt>
                <c:pt idx="289">
                  <c:v>91.393000000000001</c:v>
                </c:pt>
                <c:pt idx="290">
                  <c:v>92.308999999999997</c:v>
                </c:pt>
                <c:pt idx="291">
                  <c:v>92.665000000000006</c:v>
                </c:pt>
                <c:pt idx="292">
                  <c:v>91.575000000000003</c:v>
                </c:pt>
                <c:pt idx="293">
                  <c:v>91.135000000000005</c:v>
                </c:pt>
                <c:pt idx="294">
                  <c:v>92.16</c:v>
                </c:pt>
                <c:pt idx="295">
                  <c:v>93.710999999999999</c:v>
                </c:pt>
                <c:pt idx="296">
                  <c:v>93.953000000000003</c:v>
                </c:pt>
                <c:pt idx="297">
                  <c:v>94.614000000000004</c:v>
                </c:pt>
                <c:pt idx="298">
                  <c:v>95.997</c:v>
                </c:pt>
                <c:pt idx="299">
                  <c:v>99.361999999999995</c:v>
                </c:pt>
                <c:pt idx="300">
                  <c:v>102.108</c:v>
                </c:pt>
                <c:pt idx="301">
                  <c:v>100.39</c:v>
                </c:pt>
                <c:pt idx="302">
                  <c:v>100.06</c:v>
                </c:pt>
                <c:pt idx="303">
                  <c:v>99.784999999999997</c:v>
                </c:pt>
                <c:pt idx="304">
                  <c:v>100.562</c:v>
                </c:pt>
                <c:pt idx="305">
                  <c:v>102.727</c:v>
                </c:pt>
                <c:pt idx="306">
                  <c:v>103.03100000000001</c:v>
                </c:pt>
                <c:pt idx="307">
                  <c:v>104.64100000000001</c:v>
                </c:pt>
                <c:pt idx="308">
                  <c:v>102.837</c:v>
                </c:pt>
                <c:pt idx="309">
                  <c:v>99.945999999999998</c:v>
                </c:pt>
                <c:pt idx="310">
                  <c:v>99.608000000000004</c:v>
                </c:pt>
                <c:pt idx="311">
                  <c:v>98.710999999999999</c:v>
                </c:pt>
                <c:pt idx="312">
                  <c:v>98.772999999999996</c:v>
                </c:pt>
                <c:pt idx="313">
                  <c:v>99.991</c:v>
                </c:pt>
                <c:pt idx="314">
                  <c:v>101.08499999999999</c:v>
                </c:pt>
                <c:pt idx="315">
                  <c:v>100.998</c:v>
                </c:pt>
                <c:pt idx="316">
                  <c:v>100.72499999999999</c:v>
                </c:pt>
                <c:pt idx="317">
                  <c:v>101.15300000000001</c:v>
                </c:pt>
                <c:pt idx="318">
                  <c:v>101.42700000000001</c:v>
                </c:pt>
                <c:pt idx="319">
                  <c:v>100.435</c:v>
                </c:pt>
                <c:pt idx="320">
                  <c:v>100.021</c:v>
                </c:pt>
                <c:pt idx="321">
                  <c:v>99.554000000000002</c:v>
                </c:pt>
                <c:pt idx="322">
                  <c:v>99.840999999999994</c:v>
                </c:pt>
                <c:pt idx="323">
                  <c:v>99.945999999999998</c:v>
                </c:pt>
                <c:pt idx="324">
                  <c:v>99.88</c:v>
                </c:pt>
                <c:pt idx="325">
                  <c:v>101.248</c:v>
                </c:pt>
                <c:pt idx="326">
                  <c:v>101.733</c:v>
                </c:pt>
                <c:pt idx="327">
                  <c:v>102.29900000000001</c:v>
                </c:pt>
                <c:pt idx="328">
                  <c:v>104.54</c:v>
                </c:pt>
                <c:pt idx="329">
                  <c:v>103.65600000000001</c:v>
                </c:pt>
                <c:pt idx="330">
                  <c:v>103.93</c:v>
                </c:pt>
                <c:pt idx="331">
                  <c:v>104.4</c:v>
                </c:pt>
                <c:pt idx="332">
                  <c:v>105.88800000000001</c:v>
                </c:pt>
                <c:pt idx="333">
                  <c:v>107.392</c:v>
                </c:pt>
                <c:pt idx="334">
                  <c:v>108.001</c:v>
                </c:pt>
                <c:pt idx="335">
                  <c:v>107.13200000000001</c:v>
                </c:pt>
                <c:pt idx="336">
                  <c:v>107.491</c:v>
                </c:pt>
                <c:pt idx="337">
                  <c:v>108.298</c:v>
                </c:pt>
                <c:pt idx="338">
                  <c:v>109.89100000000001</c:v>
                </c:pt>
                <c:pt idx="339">
                  <c:v>110.52800000000001</c:v>
                </c:pt>
                <c:pt idx="340">
                  <c:v>110.577</c:v>
                </c:pt>
                <c:pt idx="341">
                  <c:v>111.40600000000001</c:v>
                </c:pt>
                <c:pt idx="342">
                  <c:v>111.536</c:v>
                </c:pt>
                <c:pt idx="343">
                  <c:v>109.554</c:v>
                </c:pt>
                <c:pt idx="344">
                  <c:v>110.16</c:v>
                </c:pt>
                <c:pt idx="345">
                  <c:v>110.54</c:v>
                </c:pt>
                <c:pt idx="346">
                  <c:v>111.01</c:v>
                </c:pt>
                <c:pt idx="347">
                  <c:v>110.941</c:v>
                </c:pt>
                <c:pt idx="348">
                  <c:v>112.18600000000001</c:v>
                </c:pt>
                <c:pt idx="349">
                  <c:v>112.809</c:v>
                </c:pt>
                <c:pt idx="350">
                  <c:v>112.24</c:v>
                </c:pt>
                <c:pt idx="351">
                  <c:v>112.056</c:v>
                </c:pt>
                <c:pt idx="352">
                  <c:v>110.58499999999999</c:v>
                </c:pt>
                <c:pt idx="353">
                  <c:v>109.152</c:v>
                </c:pt>
                <c:pt idx="354">
                  <c:v>107.57</c:v>
                </c:pt>
                <c:pt idx="355">
                  <c:v>108.87</c:v>
                </c:pt>
                <c:pt idx="356">
                  <c:v>109.711</c:v>
                </c:pt>
                <c:pt idx="357">
                  <c:v>110.509</c:v>
                </c:pt>
                <c:pt idx="358">
                  <c:v>109.271</c:v>
                </c:pt>
                <c:pt idx="359">
                  <c:v>108.679</c:v>
                </c:pt>
                <c:pt idx="360">
                  <c:v>107.366</c:v>
                </c:pt>
                <c:pt idx="361">
                  <c:v>107.506</c:v>
                </c:pt>
                <c:pt idx="362">
                  <c:v>107.015</c:v>
                </c:pt>
                <c:pt idx="363">
                  <c:v>105.837</c:v>
                </c:pt>
                <c:pt idx="364">
                  <c:v>102.29</c:v>
                </c:pt>
                <c:pt idx="365">
                  <c:v>101.789</c:v>
                </c:pt>
                <c:pt idx="366">
                  <c:v>103.05500000000001</c:v>
                </c:pt>
                <c:pt idx="367">
                  <c:v>104.42400000000001</c:v>
                </c:pt>
                <c:pt idx="368">
                  <c:v>103.357</c:v>
                </c:pt>
                <c:pt idx="369">
                  <c:v>101.047</c:v>
                </c:pt>
                <c:pt idx="370">
                  <c:v>100.648</c:v>
                </c:pt>
                <c:pt idx="371">
                  <c:v>99.293999999999997</c:v>
                </c:pt>
                <c:pt idx="372">
                  <c:v>97.817999999999998</c:v>
                </c:pt>
                <c:pt idx="373">
                  <c:v>98.424000000000007</c:v>
                </c:pt>
                <c:pt idx="374">
                  <c:v>99.335999999999999</c:v>
                </c:pt>
                <c:pt idx="375">
                  <c:v>99.926000000000002</c:v>
                </c:pt>
                <c:pt idx="376">
                  <c:v>101.67400000000001</c:v>
                </c:pt>
                <c:pt idx="377">
                  <c:v>100.824</c:v>
                </c:pt>
                <c:pt idx="378">
                  <c:v>100.05</c:v>
                </c:pt>
                <c:pt idx="379">
                  <c:v>100.021</c:v>
                </c:pt>
                <c:pt idx="380">
                  <c:v>99.742999999999995</c:v>
                </c:pt>
                <c:pt idx="381">
                  <c:v>98.573999999999998</c:v>
                </c:pt>
                <c:pt idx="382">
                  <c:v>96.361999999999995</c:v>
                </c:pt>
                <c:pt idx="383">
                  <c:v>95.225999999999999</c:v>
                </c:pt>
                <c:pt idx="384">
                  <c:v>95.611999999999995</c:v>
                </c:pt>
                <c:pt idx="385">
                  <c:v>95.858000000000004</c:v>
                </c:pt>
                <c:pt idx="386">
                  <c:v>95.47</c:v>
                </c:pt>
                <c:pt idx="387">
                  <c:v>96.406999999999996</c:v>
                </c:pt>
                <c:pt idx="388">
                  <c:v>96.646000000000001</c:v>
                </c:pt>
                <c:pt idx="389">
                  <c:v>97.510999999999996</c:v>
                </c:pt>
                <c:pt idx="390">
                  <c:v>98.177999999999997</c:v>
                </c:pt>
                <c:pt idx="391">
                  <c:v>97.34</c:v>
                </c:pt>
                <c:pt idx="392">
                  <c:v>98.221999999999994</c:v>
                </c:pt>
                <c:pt idx="393">
                  <c:v>99.116</c:v>
                </c:pt>
                <c:pt idx="394">
                  <c:v>99.247</c:v>
                </c:pt>
                <c:pt idx="395">
                  <c:v>98.45</c:v>
                </c:pt>
                <c:pt idx="396">
                  <c:v>97.305000000000007</c:v>
                </c:pt>
                <c:pt idx="397">
                  <c:v>97.498000000000005</c:v>
                </c:pt>
                <c:pt idx="398">
                  <c:v>97.688999999999993</c:v>
                </c:pt>
                <c:pt idx="399">
                  <c:v>97.200999999999993</c:v>
                </c:pt>
                <c:pt idx="400">
                  <c:v>95.275000000000006</c:v>
                </c:pt>
                <c:pt idx="401">
                  <c:v>96.521000000000001</c:v>
                </c:pt>
                <c:pt idx="402">
                  <c:v>96.686999999999998</c:v>
                </c:pt>
                <c:pt idx="403">
                  <c:v>96.242000000000004</c:v>
                </c:pt>
                <c:pt idx="404">
                  <c:v>95.917000000000002</c:v>
                </c:pt>
                <c:pt idx="405">
                  <c:v>95.650999999999996</c:v>
                </c:pt>
                <c:pt idx="406">
                  <c:v>94.665999999999997</c:v>
                </c:pt>
                <c:pt idx="407">
                  <c:v>94.061000000000007</c:v>
                </c:pt>
                <c:pt idx="408">
                  <c:v>94.992999999999995</c:v>
                </c:pt>
                <c:pt idx="409">
                  <c:v>94.82</c:v>
                </c:pt>
                <c:pt idx="410">
                  <c:v>94.573999999999998</c:v>
                </c:pt>
                <c:pt idx="411">
                  <c:v>93.454999999999998</c:v>
                </c:pt>
                <c:pt idx="412">
                  <c:v>92.8</c:v>
                </c:pt>
                <c:pt idx="413">
                  <c:v>92.543000000000006</c:v>
                </c:pt>
                <c:pt idx="414">
                  <c:v>91.179000000000002</c:v>
                </c:pt>
                <c:pt idx="415">
                  <c:v>91.388000000000005</c:v>
                </c:pt>
                <c:pt idx="416">
                  <c:v>90.307000000000002</c:v>
                </c:pt>
                <c:pt idx="417">
                  <c:v>88.376000000000005</c:v>
                </c:pt>
                <c:pt idx="418">
                  <c:v>87.332999999999998</c:v>
                </c:pt>
                <c:pt idx="419">
                  <c:v>87.965000000000003</c:v>
                </c:pt>
                <c:pt idx="420">
                  <c:v>87.302999999999997</c:v>
                </c:pt>
                <c:pt idx="421">
                  <c:v>86.241</c:v>
                </c:pt>
                <c:pt idx="422">
                  <c:v>84.572000000000003</c:v>
                </c:pt>
                <c:pt idx="423">
                  <c:v>84.141999999999996</c:v>
                </c:pt>
                <c:pt idx="424">
                  <c:v>84.504999999999995</c:v>
                </c:pt>
                <c:pt idx="425">
                  <c:v>85</c:v>
                </c:pt>
                <c:pt idx="426">
                  <c:v>84.611999999999995</c:v>
                </c:pt>
                <c:pt idx="427">
                  <c:v>86.680999999999997</c:v>
                </c:pt>
                <c:pt idx="428">
                  <c:v>88.789000000000001</c:v>
                </c:pt>
                <c:pt idx="429">
                  <c:v>93.869</c:v>
                </c:pt>
                <c:pt idx="430">
                  <c:v>94.704999999999998</c:v>
                </c:pt>
                <c:pt idx="431">
                  <c:v>93.198999999999998</c:v>
                </c:pt>
                <c:pt idx="432">
                  <c:v>93.980999999999995</c:v>
                </c:pt>
                <c:pt idx="433">
                  <c:v>96.606999999999999</c:v>
                </c:pt>
                <c:pt idx="434">
                  <c:v>96.816000000000003</c:v>
                </c:pt>
                <c:pt idx="435">
                  <c:v>94.433000000000007</c:v>
                </c:pt>
                <c:pt idx="436">
                  <c:v>91.695999999999998</c:v>
                </c:pt>
                <c:pt idx="437">
                  <c:v>91.082999999999998</c:v>
                </c:pt>
                <c:pt idx="438">
                  <c:v>90.676000000000002</c:v>
                </c:pt>
                <c:pt idx="439">
                  <c:v>89.617999999999995</c:v>
                </c:pt>
                <c:pt idx="440">
                  <c:v>88.974000000000004</c:v>
                </c:pt>
                <c:pt idx="441">
                  <c:v>87.837000000000003</c:v>
                </c:pt>
                <c:pt idx="442">
                  <c:v>87.397999999999996</c:v>
                </c:pt>
                <c:pt idx="443">
                  <c:v>87.629000000000005</c:v>
                </c:pt>
                <c:pt idx="444">
                  <c:v>87.655000000000001</c:v>
                </c:pt>
                <c:pt idx="445">
                  <c:v>88.647999999999996</c:v>
                </c:pt>
                <c:pt idx="446">
                  <c:v>87.763999999999996</c:v>
                </c:pt>
                <c:pt idx="447">
                  <c:v>87.158000000000001</c:v>
                </c:pt>
                <c:pt idx="448">
                  <c:v>89.352000000000004</c:v>
                </c:pt>
                <c:pt idx="449">
                  <c:v>89.704999999999998</c:v>
                </c:pt>
                <c:pt idx="450">
                  <c:v>88.244</c:v>
                </c:pt>
                <c:pt idx="451">
                  <c:v>87.478999999999999</c:v>
                </c:pt>
                <c:pt idx="452">
                  <c:v>86.528999999999996</c:v>
                </c:pt>
                <c:pt idx="453">
                  <c:v>84.179000000000002</c:v>
                </c:pt>
                <c:pt idx="454">
                  <c:v>84.227000000000004</c:v>
                </c:pt>
                <c:pt idx="455">
                  <c:v>84.863</c:v>
                </c:pt>
                <c:pt idx="456">
                  <c:v>83.843999999999994</c:v>
                </c:pt>
                <c:pt idx="457">
                  <c:v>83.25</c:v>
                </c:pt>
                <c:pt idx="458">
                  <c:v>82.555000000000007</c:v>
                </c:pt>
                <c:pt idx="459">
                  <c:v>81.274000000000001</c:v>
                </c:pt>
                <c:pt idx="460">
                  <c:v>81.293999999999997</c:v>
                </c:pt>
                <c:pt idx="461">
                  <c:v>81.085999999999999</c:v>
                </c:pt>
                <c:pt idx="462">
                  <c:v>80.521000000000001</c:v>
                </c:pt>
                <c:pt idx="463">
                  <c:v>81.067999999999998</c:v>
                </c:pt>
                <c:pt idx="464">
                  <c:v>83.46</c:v>
                </c:pt>
                <c:pt idx="465">
                  <c:v>84.036000000000001</c:v>
                </c:pt>
                <c:pt idx="466">
                  <c:v>84.561999999999998</c:v>
                </c:pt>
                <c:pt idx="467">
                  <c:v>85.247</c:v>
                </c:pt>
                <c:pt idx="468">
                  <c:v>84.59</c:v>
                </c:pt>
                <c:pt idx="469">
                  <c:v>83.33</c:v>
                </c:pt>
                <c:pt idx="470">
                  <c:v>83.694000000000003</c:v>
                </c:pt>
                <c:pt idx="471">
                  <c:v>83.897999999999996</c:v>
                </c:pt>
                <c:pt idx="472">
                  <c:v>85.128</c:v>
                </c:pt>
                <c:pt idx="473">
                  <c:v>86.228999999999999</c:v>
                </c:pt>
                <c:pt idx="474">
                  <c:v>85.72</c:v>
                </c:pt>
                <c:pt idx="475">
                  <c:v>85.16</c:v>
                </c:pt>
                <c:pt idx="476">
                  <c:v>84.012</c:v>
                </c:pt>
                <c:pt idx="477">
                  <c:v>83.816999999999993</c:v>
                </c:pt>
                <c:pt idx="478">
                  <c:v>84.099000000000004</c:v>
                </c:pt>
                <c:pt idx="479">
                  <c:v>83.388000000000005</c:v>
                </c:pt>
                <c:pt idx="480">
                  <c:v>83.266000000000005</c:v>
                </c:pt>
                <c:pt idx="481">
                  <c:v>84.123000000000005</c:v>
                </c:pt>
                <c:pt idx="482">
                  <c:v>84.521000000000001</c:v>
                </c:pt>
                <c:pt idx="483">
                  <c:v>83.924999999999997</c:v>
                </c:pt>
                <c:pt idx="484">
                  <c:v>84.225999999999999</c:v>
                </c:pt>
                <c:pt idx="485">
                  <c:v>84.876999999999995</c:v>
                </c:pt>
                <c:pt idx="486">
                  <c:v>85.325000000000003</c:v>
                </c:pt>
                <c:pt idx="487">
                  <c:v>85.263000000000005</c:v>
                </c:pt>
                <c:pt idx="488">
                  <c:v>84.861999999999995</c:v>
                </c:pt>
                <c:pt idx="489">
                  <c:v>83.908000000000001</c:v>
                </c:pt>
                <c:pt idx="490">
                  <c:v>84.566000000000003</c:v>
                </c:pt>
                <c:pt idx="491">
                  <c:v>84.745999999999995</c:v>
                </c:pt>
                <c:pt idx="492">
                  <c:v>85.527000000000001</c:v>
                </c:pt>
                <c:pt idx="493">
                  <c:v>85.697000000000003</c:v>
                </c:pt>
                <c:pt idx="494">
                  <c:v>85.620999999999995</c:v>
                </c:pt>
                <c:pt idx="495">
                  <c:v>85.197000000000003</c:v>
                </c:pt>
                <c:pt idx="496">
                  <c:v>84.881</c:v>
                </c:pt>
                <c:pt idx="497">
                  <c:v>84.957999999999998</c:v>
                </c:pt>
                <c:pt idx="498">
                  <c:v>84.718999999999994</c:v>
                </c:pt>
                <c:pt idx="499">
                  <c:v>85.353999999999999</c:v>
                </c:pt>
                <c:pt idx="500">
                  <c:v>86.481999999999999</c:v>
                </c:pt>
                <c:pt idx="501">
                  <c:v>87.438999999999993</c:v>
                </c:pt>
                <c:pt idx="502">
                  <c:v>88.674999999999997</c:v>
                </c:pt>
                <c:pt idx="503">
                  <c:v>90.460999999999999</c:v>
                </c:pt>
                <c:pt idx="504">
                  <c:v>91.963999999999999</c:v>
                </c:pt>
                <c:pt idx="505">
                  <c:v>93.138000000000005</c:v>
                </c:pt>
                <c:pt idx="506">
                  <c:v>94.831999999999994</c:v>
                </c:pt>
                <c:pt idx="507">
                  <c:v>93.808000000000007</c:v>
                </c:pt>
                <c:pt idx="508">
                  <c:v>93.17</c:v>
                </c:pt>
                <c:pt idx="509">
                  <c:v>93.959000000000003</c:v>
                </c:pt>
                <c:pt idx="510">
                  <c:v>95.543999999999997</c:v>
                </c:pt>
                <c:pt idx="511">
                  <c:v>97.171999999999997</c:v>
                </c:pt>
                <c:pt idx="512">
                  <c:v>97.66</c:v>
                </c:pt>
                <c:pt idx="513">
                  <c:v>96.736000000000004</c:v>
                </c:pt>
                <c:pt idx="514">
                  <c:v>98.218000000000004</c:v>
                </c:pt>
                <c:pt idx="515">
                  <c:v>98.991</c:v>
                </c:pt>
                <c:pt idx="516">
                  <c:v>101.167</c:v>
                </c:pt>
                <c:pt idx="517">
                  <c:v>99.878</c:v>
                </c:pt>
                <c:pt idx="518">
                  <c:v>97.876000000000005</c:v>
                </c:pt>
                <c:pt idx="519">
                  <c:v>96.433000000000007</c:v>
                </c:pt>
                <c:pt idx="520">
                  <c:v>97.495000000000005</c:v>
                </c:pt>
                <c:pt idx="521">
                  <c:v>97.926000000000002</c:v>
                </c:pt>
                <c:pt idx="522">
                  <c:v>98.462999999999994</c:v>
                </c:pt>
                <c:pt idx="523">
                  <c:v>97.691999999999993</c:v>
                </c:pt>
                <c:pt idx="524">
                  <c:v>98.367000000000004</c:v>
                </c:pt>
                <c:pt idx="525">
                  <c:v>99.299000000000007</c:v>
                </c:pt>
                <c:pt idx="526">
                  <c:v>101.648</c:v>
                </c:pt>
                <c:pt idx="527">
                  <c:v>103.33</c:v>
                </c:pt>
                <c:pt idx="528">
                  <c:v>103.089</c:v>
                </c:pt>
                <c:pt idx="529">
                  <c:v>101.779</c:v>
                </c:pt>
                <c:pt idx="530">
                  <c:v>101.08</c:v>
                </c:pt>
                <c:pt idx="531">
                  <c:v>100.08499999999999</c:v>
                </c:pt>
                <c:pt idx="532">
                  <c:v>99.533000000000001</c:v>
                </c:pt>
                <c:pt idx="533">
                  <c:v>98.228999999999999</c:v>
                </c:pt>
                <c:pt idx="534">
                  <c:v>96.8</c:v>
                </c:pt>
                <c:pt idx="535">
                  <c:v>95.846999999999994</c:v>
                </c:pt>
                <c:pt idx="536">
                  <c:v>95.100999999999999</c:v>
                </c:pt>
                <c:pt idx="537">
                  <c:v>96.66</c:v>
                </c:pt>
                <c:pt idx="538">
                  <c:v>96.811999999999998</c:v>
                </c:pt>
                <c:pt idx="539">
                  <c:v>96.468000000000004</c:v>
                </c:pt>
                <c:pt idx="540">
                  <c:v>94.316000000000003</c:v>
                </c:pt>
                <c:pt idx="541">
                  <c:v>94.721000000000004</c:v>
                </c:pt>
                <c:pt idx="542">
                  <c:v>95.004999999999995</c:v>
                </c:pt>
                <c:pt idx="543">
                  <c:v>94.998999999999995</c:v>
                </c:pt>
                <c:pt idx="544">
                  <c:v>97.524000000000001</c:v>
                </c:pt>
                <c:pt idx="545">
                  <c:v>99.022000000000006</c:v>
                </c:pt>
                <c:pt idx="546">
                  <c:v>99.334999999999994</c:v>
                </c:pt>
                <c:pt idx="547">
                  <c:v>100.28100000000001</c:v>
                </c:pt>
                <c:pt idx="548">
                  <c:v>100.262</c:v>
                </c:pt>
                <c:pt idx="549">
                  <c:v>100.913</c:v>
                </c:pt>
                <c:pt idx="550">
                  <c:v>101.98399999999999</c:v>
                </c:pt>
                <c:pt idx="551">
                  <c:v>102.003</c:v>
                </c:pt>
                <c:pt idx="552">
                  <c:v>100.401</c:v>
                </c:pt>
                <c:pt idx="553">
                  <c:v>100.40300000000001</c:v>
                </c:pt>
                <c:pt idx="554">
                  <c:v>100.77200000000001</c:v>
                </c:pt>
                <c:pt idx="555">
                  <c:v>100.746</c:v>
                </c:pt>
                <c:pt idx="556">
                  <c:v>101.60299999999999</c:v>
                </c:pt>
                <c:pt idx="557">
                  <c:v>101.134</c:v>
                </c:pt>
                <c:pt idx="558">
                  <c:v>100.91500000000001</c:v>
                </c:pt>
                <c:pt idx="559">
                  <c:v>102.809</c:v>
                </c:pt>
                <c:pt idx="560">
                  <c:v>102.76600000000001</c:v>
                </c:pt>
                <c:pt idx="561">
                  <c:v>102.203</c:v>
                </c:pt>
                <c:pt idx="562">
                  <c:v>101.95399999999999</c:v>
                </c:pt>
                <c:pt idx="563">
                  <c:v>101.464</c:v>
                </c:pt>
              </c:numCache>
            </c:numRef>
          </c:yVal>
          <c:smooth val="1"/>
          <c:extLst>
            <c:ext xmlns:c16="http://schemas.microsoft.com/office/drawing/2014/chart" uri="{C3380CC4-5D6E-409C-BE32-E72D297353CC}">
              <c16:uniqueId val="{00000000-82E7-4AC0-9214-172B2F524866}"/>
            </c:ext>
          </c:extLst>
        </c:ser>
        <c:dLbls>
          <c:showLegendKey val="0"/>
          <c:showVal val="0"/>
          <c:showCatName val="0"/>
          <c:showSerName val="0"/>
          <c:showPercent val="0"/>
          <c:showBubbleSize val="0"/>
        </c:dLbls>
        <c:axId val="1421859416"/>
        <c:axId val="1421858696"/>
      </c:scatterChart>
      <c:scatterChart>
        <c:scatterStyle val="lineMarker"/>
        <c:varyColors val="0"/>
        <c:ser>
          <c:idx val="1"/>
          <c:order val="0"/>
          <c:tx>
            <c:strRef>
              <c:f>Sheet1!$F$3</c:f>
              <c:strCache>
                <c:ptCount val="1"/>
                <c:pt idx="0">
                  <c:v>Fallingwater</c:v>
                </c:pt>
              </c:strCache>
            </c:strRef>
          </c:tx>
          <c:spPr>
            <a:ln w="25400" cap="rnd">
              <a:noFill/>
              <a:round/>
            </a:ln>
            <a:effectLst/>
          </c:spPr>
          <c:marker>
            <c:symbol val="circle"/>
            <c:size val="5"/>
            <c:spPr>
              <a:solidFill>
                <a:schemeClr val="accent2"/>
              </a:solidFill>
              <a:ln w="9525">
                <a:solidFill>
                  <a:schemeClr val="accent2"/>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Sheet1!$H$3:$AV$3</c:f>
              <c:numCache>
                <c:formatCode>General</c:formatCode>
                <c:ptCount val="41"/>
                <c:pt idx="0">
                  <c:v>177.82</c:v>
                </c:pt>
                <c:pt idx="1">
                  <c:v>185.6</c:v>
                </c:pt>
                <c:pt idx="2">
                  <c:v>194.3</c:v>
                </c:pt>
                <c:pt idx="3">
                  <c:v>199.4</c:v>
                </c:pt>
                <c:pt idx="4">
                  <c:v>189.8</c:v>
                </c:pt>
                <c:pt idx="5">
                  <c:v>192.67</c:v>
                </c:pt>
                <c:pt idx="6">
                  <c:v>170.8</c:v>
                </c:pt>
                <c:pt idx="7">
                  <c:v>180.67</c:v>
                </c:pt>
                <c:pt idx="8">
                  <c:v>212.81</c:v>
                </c:pt>
                <c:pt idx="9">
                  <c:v>200.69</c:v>
                </c:pt>
                <c:pt idx="10">
                  <c:v>198.09</c:v>
                </c:pt>
                <c:pt idx="11">
                  <c:v>209.19</c:v>
                </c:pt>
                <c:pt idx="12">
                  <c:v>225.43</c:v>
                </c:pt>
                <c:pt idx="13">
                  <c:v>225.53</c:v>
                </c:pt>
                <c:pt idx="14">
                  <c:v>203.7</c:v>
                </c:pt>
                <c:pt idx="15">
                  <c:v>225.63</c:v>
                </c:pt>
                <c:pt idx="16">
                  <c:v>226.13</c:v>
                </c:pt>
                <c:pt idx="17">
                  <c:v>212.75</c:v>
                </c:pt>
                <c:pt idx="18">
                  <c:v>229.12</c:v>
                </c:pt>
                <c:pt idx="19">
                  <c:v>234.13</c:v>
                </c:pt>
                <c:pt idx="20">
                  <c:v>241.6</c:v>
                </c:pt>
                <c:pt idx="21">
                  <c:v>238.93</c:v>
                </c:pt>
                <c:pt idx="22">
                  <c:v>220.15</c:v>
                </c:pt>
                <c:pt idx="23">
                  <c:v>240.27</c:v>
                </c:pt>
                <c:pt idx="24">
                  <c:v>239.49</c:v>
                </c:pt>
                <c:pt idx="25">
                  <c:v>238.72</c:v>
                </c:pt>
                <c:pt idx="26">
                  <c:v>242.13</c:v>
                </c:pt>
                <c:pt idx="27">
                  <c:v>251.13</c:v>
                </c:pt>
                <c:pt idx="28">
                  <c:v>251.67</c:v>
                </c:pt>
                <c:pt idx="29">
                  <c:v>263.27</c:v>
                </c:pt>
                <c:pt idx="30">
                  <c:v>263.93</c:v>
                </c:pt>
                <c:pt idx="31">
                  <c:v>220.27</c:v>
                </c:pt>
                <c:pt idx="32">
                  <c:v>211.2</c:v>
                </c:pt>
                <c:pt idx="33">
                  <c:v>241.87</c:v>
                </c:pt>
                <c:pt idx="34">
                  <c:v>227.73</c:v>
                </c:pt>
                <c:pt idx="35">
                  <c:v>234.2</c:v>
                </c:pt>
                <c:pt idx="36">
                  <c:v>279.79000000000002</c:v>
                </c:pt>
                <c:pt idx="37">
                  <c:v>280</c:v>
                </c:pt>
                <c:pt idx="38">
                  <c:v>260.39999999999998</c:v>
                </c:pt>
                <c:pt idx="39">
                  <c:v>257.39999999999998</c:v>
                </c:pt>
                <c:pt idx="40">
                  <c:v>240.6</c:v>
                </c:pt>
              </c:numCache>
            </c:numRef>
          </c:yVal>
          <c:smooth val="0"/>
          <c:extLst>
            <c:ext xmlns:c16="http://schemas.microsoft.com/office/drawing/2014/chart" uri="{C3380CC4-5D6E-409C-BE32-E72D297353CC}">
              <c16:uniqueId val="{00000001-82E7-4AC0-9214-172B2F524866}"/>
            </c:ext>
          </c:extLst>
        </c:ser>
        <c:ser>
          <c:idx val="2"/>
          <c:order val="1"/>
          <c:tx>
            <c:strRef>
              <c:f>Sheet1!$F$4</c:f>
              <c:strCache>
                <c:ptCount val="1"/>
                <c:pt idx="0">
                  <c:v>Sears Tower</c:v>
                </c:pt>
              </c:strCache>
            </c:strRef>
          </c:tx>
          <c:spPr>
            <a:ln w="25400" cap="rnd">
              <a:noFill/>
              <a:round/>
            </a:ln>
            <a:effectLst/>
          </c:spPr>
          <c:marker>
            <c:symbol val="circle"/>
            <c:size val="5"/>
            <c:spPr>
              <a:solidFill>
                <a:schemeClr val="accent3"/>
              </a:solidFill>
              <a:ln w="9525">
                <a:solidFill>
                  <a:schemeClr val="accent3"/>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Sheet1!$H$4:$AV$4</c:f>
              <c:numCache>
                <c:formatCode>General</c:formatCode>
                <c:ptCount val="41"/>
                <c:pt idx="0">
                  <c:v>44.93</c:v>
                </c:pt>
                <c:pt idx="1">
                  <c:v>44.93</c:v>
                </c:pt>
                <c:pt idx="2">
                  <c:v>50.47</c:v>
                </c:pt>
                <c:pt idx="3">
                  <c:v>52.8</c:v>
                </c:pt>
                <c:pt idx="4">
                  <c:v>58</c:v>
                </c:pt>
                <c:pt idx="5">
                  <c:v>58</c:v>
                </c:pt>
                <c:pt idx="6">
                  <c:v>58</c:v>
                </c:pt>
                <c:pt idx="7">
                  <c:v>58</c:v>
                </c:pt>
                <c:pt idx="8">
                  <c:v>58</c:v>
                </c:pt>
                <c:pt idx="9">
                  <c:v>58</c:v>
                </c:pt>
                <c:pt idx="10">
                  <c:v>58</c:v>
                </c:pt>
                <c:pt idx="11">
                  <c:v>58</c:v>
                </c:pt>
                <c:pt idx="12">
                  <c:v>74.33</c:v>
                </c:pt>
                <c:pt idx="13">
                  <c:v>74.33</c:v>
                </c:pt>
                <c:pt idx="14">
                  <c:v>74.33</c:v>
                </c:pt>
                <c:pt idx="15">
                  <c:v>74.33</c:v>
                </c:pt>
                <c:pt idx="16">
                  <c:v>74.33</c:v>
                </c:pt>
                <c:pt idx="17">
                  <c:v>72.36</c:v>
                </c:pt>
                <c:pt idx="18">
                  <c:v>72.36</c:v>
                </c:pt>
                <c:pt idx="19">
                  <c:v>72.36</c:v>
                </c:pt>
                <c:pt idx="20">
                  <c:v>68.459999999999994</c:v>
                </c:pt>
                <c:pt idx="21">
                  <c:v>68.459999999999994</c:v>
                </c:pt>
                <c:pt idx="22">
                  <c:v>68.459999999999994</c:v>
                </c:pt>
                <c:pt idx="23">
                  <c:v>68.459999999999994</c:v>
                </c:pt>
                <c:pt idx="24">
                  <c:v>70.139999999999986</c:v>
                </c:pt>
                <c:pt idx="25">
                  <c:v>71.819999999999993</c:v>
                </c:pt>
                <c:pt idx="26">
                  <c:v>76.8</c:v>
                </c:pt>
                <c:pt idx="27">
                  <c:v>85.6</c:v>
                </c:pt>
                <c:pt idx="28">
                  <c:v>83.47</c:v>
                </c:pt>
                <c:pt idx="29">
                  <c:v>86.6</c:v>
                </c:pt>
                <c:pt idx="30">
                  <c:v>86.6</c:v>
                </c:pt>
                <c:pt idx="31">
                  <c:v>86.6</c:v>
                </c:pt>
                <c:pt idx="32">
                  <c:v>86.6</c:v>
                </c:pt>
                <c:pt idx="33">
                  <c:v>86.6</c:v>
                </c:pt>
                <c:pt idx="34">
                  <c:v>86.6</c:v>
                </c:pt>
                <c:pt idx="35">
                  <c:v>86.6</c:v>
                </c:pt>
                <c:pt idx="36">
                  <c:v>86.6</c:v>
                </c:pt>
                <c:pt idx="37">
                  <c:v>86.6</c:v>
                </c:pt>
                <c:pt idx="38">
                  <c:v>86.6</c:v>
                </c:pt>
                <c:pt idx="39">
                  <c:v>86.6</c:v>
                </c:pt>
                <c:pt idx="40">
                  <c:v>86.6</c:v>
                </c:pt>
              </c:numCache>
            </c:numRef>
          </c:yVal>
          <c:smooth val="0"/>
          <c:extLst>
            <c:ext xmlns:c16="http://schemas.microsoft.com/office/drawing/2014/chart" uri="{C3380CC4-5D6E-409C-BE32-E72D297353CC}">
              <c16:uniqueId val="{00000002-82E7-4AC0-9214-172B2F524866}"/>
            </c:ext>
          </c:extLst>
        </c:ser>
        <c:ser>
          <c:idx val="3"/>
          <c:order val="2"/>
          <c:tx>
            <c:strRef>
              <c:f>Sheet1!$F$5</c:f>
              <c:strCache>
                <c:ptCount val="1"/>
                <c:pt idx="0">
                  <c:v>John Hancock Center</c:v>
                </c:pt>
              </c:strCache>
            </c:strRef>
          </c:tx>
          <c:spPr>
            <a:ln w="25400" cap="rnd">
              <a:noFill/>
              <a:round/>
            </a:ln>
            <a:effectLst/>
          </c:spPr>
          <c:marker>
            <c:symbol val="circle"/>
            <c:size val="5"/>
            <c:spPr>
              <a:solidFill>
                <a:schemeClr val="accent4"/>
              </a:solidFill>
              <a:ln w="9525">
                <a:solidFill>
                  <a:schemeClr val="accent4"/>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Sheet1!$H$5:$AV$5</c:f>
              <c:numCache>
                <c:formatCode>General</c:formatCode>
                <c:ptCount val="41"/>
                <c:pt idx="0">
                  <c:v>165.67</c:v>
                </c:pt>
                <c:pt idx="1">
                  <c:v>179.53</c:v>
                </c:pt>
                <c:pt idx="2">
                  <c:v>186.13</c:v>
                </c:pt>
                <c:pt idx="3">
                  <c:v>186.13</c:v>
                </c:pt>
                <c:pt idx="4">
                  <c:v>186.13</c:v>
                </c:pt>
                <c:pt idx="5">
                  <c:v>186.13</c:v>
                </c:pt>
                <c:pt idx="6">
                  <c:v>186.13</c:v>
                </c:pt>
                <c:pt idx="7">
                  <c:v>182.47</c:v>
                </c:pt>
                <c:pt idx="8">
                  <c:v>184.4</c:v>
                </c:pt>
                <c:pt idx="9">
                  <c:v>180.47</c:v>
                </c:pt>
                <c:pt idx="10">
                  <c:v>174.6</c:v>
                </c:pt>
                <c:pt idx="11">
                  <c:v>166.8</c:v>
                </c:pt>
                <c:pt idx="12">
                  <c:v>160.47</c:v>
                </c:pt>
                <c:pt idx="13">
                  <c:v>164.2</c:v>
                </c:pt>
                <c:pt idx="14">
                  <c:v>171.8</c:v>
                </c:pt>
                <c:pt idx="15">
                  <c:v>172.13</c:v>
                </c:pt>
                <c:pt idx="16">
                  <c:v>170.4</c:v>
                </c:pt>
                <c:pt idx="17">
                  <c:v>177.13</c:v>
                </c:pt>
                <c:pt idx="18">
                  <c:v>183.07</c:v>
                </c:pt>
                <c:pt idx="19">
                  <c:v>196.87</c:v>
                </c:pt>
                <c:pt idx="20">
                  <c:v>183.4</c:v>
                </c:pt>
                <c:pt idx="21">
                  <c:v>176.6</c:v>
                </c:pt>
                <c:pt idx="22">
                  <c:v>176.6</c:v>
                </c:pt>
                <c:pt idx="23">
                  <c:v>149.19999999999999</c:v>
                </c:pt>
                <c:pt idx="24">
                  <c:v>157.53</c:v>
                </c:pt>
                <c:pt idx="25">
                  <c:v>165.87</c:v>
                </c:pt>
                <c:pt idx="26">
                  <c:v>169.67</c:v>
                </c:pt>
                <c:pt idx="27">
                  <c:v>184.53</c:v>
                </c:pt>
                <c:pt idx="28">
                  <c:v>180.93</c:v>
                </c:pt>
                <c:pt idx="29">
                  <c:v>180.93</c:v>
                </c:pt>
                <c:pt idx="30">
                  <c:v>160.87</c:v>
                </c:pt>
                <c:pt idx="31">
                  <c:v>160.87</c:v>
                </c:pt>
                <c:pt idx="32">
                  <c:v>162.80000000000001</c:v>
                </c:pt>
                <c:pt idx="33">
                  <c:v>169.87</c:v>
                </c:pt>
                <c:pt idx="34">
                  <c:v>170.4</c:v>
                </c:pt>
                <c:pt idx="35">
                  <c:v>165.93</c:v>
                </c:pt>
                <c:pt idx="36">
                  <c:v>165.47</c:v>
                </c:pt>
                <c:pt idx="37">
                  <c:v>165.47</c:v>
                </c:pt>
                <c:pt idx="38">
                  <c:v>165.47</c:v>
                </c:pt>
                <c:pt idx="39">
                  <c:v>178.67</c:v>
                </c:pt>
                <c:pt idx="40">
                  <c:v>178.67</c:v>
                </c:pt>
              </c:numCache>
            </c:numRef>
          </c:yVal>
          <c:smooth val="0"/>
          <c:extLst>
            <c:ext xmlns:c16="http://schemas.microsoft.com/office/drawing/2014/chart" uri="{C3380CC4-5D6E-409C-BE32-E72D297353CC}">
              <c16:uniqueId val="{00000003-82E7-4AC0-9214-172B2F524866}"/>
            </c:ext>
          </c:extLst>
        </c:ser>
        <c:ser>
          <c:idx val="4"/>
          <c:order val="3"/>
          <c:tx>
            <c:strRef>
              <c:f>Sheet1!$F$6</c:f>
              <c:strCache>
                <c:ptCount val="1"/>
                <c:pt idx="0">
                  <c:v>Empire State Building</c:v>
                </c:pt>
              </c:strCache>
            </c:strRef>
          </c:tx>
          <c:spPr>
            <a:ln w="25400" cap="rnd">
              <a:noFill/>
              <a:round/>
            </a:ln>
            <a:effectLst/>
          </c:spPr>
          <c:marker>
            <c:symbol val="circle"/>
            <c:size val="5"/>
            <c:spPr>
              <a:solidFill>
                <a:schemeClr val="accent5"/>
              </a:solidFill>
              <a:ln w="9525">
                <a:solidFill>
                  <a:schemeClr val="accent5"/>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Sheet1!$H$6:$AV$6</c:f>
              <c:numCache>
                <c:formatCode>General</c:formatCode>
                <c:ptCount val="41"/>
                <c:pt idx="0">
                  <c:v>36.11</c:v>
                </c:pt>
                <c:pt idx="1">
                  <c:v>33.32</c:v>
                </c:pt>
                <c:pt idx="2">
                  <c:v>34.65</c:v>
                </c:pt>
                <c:pt idx="3">
                  <c:v>33.33</c:v>
                </c:pt>
                <c:pt idx="4">
                  <c:v>31.2</c:v>
                </c:pt>
                <c:pt idx="5">
                  <c:v>31</c:v>
                </c:pt>
                <c:pt idx="6">
                  <c:v>37.270000000000003</c:v>
                </c:pt>
                <c:pt idx="7">
                  <c:v>33.93</c:v>
                </c:pt>
                <c:pt idx="8">
                  <c:v>32.270000000000003</c:v>
                </c:pt>
                <c:pt idx="9">
                  <c:v>34.130000000000003</c:v>
                </c:pt>
                <c:pt idx="10">
                  <c:v>32.729999999999997</c:v>
                </c:pt>
                <c:pt idx="11">
                  <c:v>32.92</c:v>
                </c:pt>
                <c:pt idx="12">
                  <c:v>40.65</c:v>
                </c:pt>
                <c:pt idx="13">
                  <c:v>41.85</c:v>
                </c:pt>
                <c:pt idx="14">
                  <c:v>40.630000000000003</c:v>
                </c:pt>
                <c:pt idx="15">
                  <c:v>35.869999999999997</c:v>
                </c:pt>
                <c:pt idx="16">
                  <c:v>37.33</c:v>
                </c:pt>
                <c:pt idx="17">
                  <c:v>32.869999999999997</c:v>
                </c:pt>
                <c:pt idx="18">
                  <c:v>36.33</c:v>
                </c:pt>
                <c:pt idx="19">
                  <c:v>34.39</c:v>
                </c:pt>
                <c:pt idx="20">
                  <c:v>27.59</c:v>
                </c:pt>
                <c:pt idx="21">
                  <c:v>29.87</c:v>
                </c:pt>
                <c:pt idx="22">
                  <c:v>32.93</c:v>
                </c:pt>
                <c:pt idx="23">
                  <c:v>34.729999999999997</c:v>
                </c:pt>
                <c:pt idx="24">
                  <c:v>37.799999999999997</c:v>
                </c:pt>
                <c:pt idx="25">
                  <c:v>40.880000000000003</c:v>
                </c:pt>
                <c:pt idx="26">
                  <c:v>40.94</c:v>
                </c:pt>
                <c:pt idx="27">
                  <c:v>39.06</c:v>
                </c:pt>
                <c:pt idx="28">
                  <c:v>35.549999999999997</c:v>
                </c:pt>
                <c:pt idx="29">
                  <c:v>40</c:v>
                </c:pt>
                <c:pt idx="30">
                  <c:v>41.67</c:v>
                </c:pt>
                <c:pt idx="31">
                  <c:v>44.41</c:v>
                </c:pt>
                <c:pt idx="32">
                  <c:v>44.87</c:v>
                </c:pt>
                <c:pt idx="33">
                  <c:v>41</c:v>
                </c:pt>
                <c:pt idx="34">
                  <c:v>39.729999999999997</c:v>
                </c:pt>
                <c:pt idx="35">
                  <c:v>40.799999999999997</c:v>
                </c:pt>
                <c:pt idx="36">
                  <c:v>46.94</c:v>
                </c:pt>
                <c:pt idx="37">
                  <c:v>47.2</c:v>
                </c:pt>
                <c:pt idx="38">
                  <c:v>48.53</c:v>
                </c:pt>
                <c:pt idx="39">
                  <c:v>52.07</c:v>
                </c:pt>
                <c:pt idx="40">
                  <c:v>51.47</c:v>
                </c:pt>
              </c:numCache>
            </c:numRef>
          </c:yVal>
          <c:smooth val="0"/>
          <c:extLst>
            <c:ext xmlns:c16="http://schemas.microsoft.com/office/drawing/2014/chart" uri="{C3380CC4-5D6E-409C-BE32-E72D297353CC}">
              <c16:uniqueId val="{00000004-82E7-4AC0-9214-172B2F524866}"/>
            </c:ext>
          </c:extLst>
        </c:ser>
        <c:ser>
          <c:idx val="5"/>
          <c:order val="4"/>
          <c:tx>
            <c:strRef>
              <c:f>Sheet1!$F$7</c:f>
              <c:strCache>
                <c:ptCount val="1"/>
                <c:pt idx="0">
                  <c:v>Seattle Space Needle</c:v>
                </c:pt>
              </c:strCache>
            </c:strRef>
          </c:tx>
          <c:spPr>
            <a:ln w="25400" cap="rnd">
              <a:noFill/>
              <a:round/>
            </a:ln>
            <a:effectLst/>
          </c:spPr>
          <c:marker>
            <c:symbol val="circle"/>
            <c:size val="5"/>
            <c:spPr>
              <a:solidFill>
                <a:schemeClr val="accent6"/>
              </a:solidFill>
              <a:ln w="9525">
                <a:solidFill>
                  <a:schemeClr val="accent6"/>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Sheet1!$H$7:$AV$7</c:f>
              <c:numCache>
                <c:formatCode>General</c:formatCode>
                <c:ptCount val="41"/>
                <c:pt idx="0">
                  <c:v>22.41</c:v>
                </c:pt>
                <c:pt idx="1">
                  <c:v>21.5</c:v>
                </c:pt>
                <c:pt idx="2">
                  <c:v>20.39</c:v>
                </c:pt>
                <c:pt idx="3">
                  <c:v>21.33</c:v>
                </c:pt>
                <c:pt idx="4">
                  <c:v>20.8</c:v>
                </c:pt>
                <c:pt idx="5">
                  <c:v>20</c:v>
                </c:pt>
                <c:pt idx="6">
                  <c:v>20.93</c:v>
                </c:pt>
                <c:pt idx="7">
                  <c:v>29.87</c:v>
                </c:pt>
                <c:pt idx="8">
                  <c:v>30.37</c:v>
                </c:pt>
                <c:pt idx="9">
                  <c:v>26.88</c:v>
                </c:pt>
                <c:pt idx="10">
                  <c:v>32.799999999999997</c:v>
                </c:pt>
                <c:pt idx="11">
                  <c:v>29.68</c:v>
                </c:pt>
                <c:pt idx="12">
                  <c:v>33.39</c:v>
                </c:pt>
                <c:pt idx="13">
                  <c:v>32.56</c:v>
                </c:pt>
                <c:pt idx="14">
                  <c:v>33.4</c:v>
                </c:pt>
                <c:pt idx="15">
                  <c:v>32.36</c:v>
                </c:pt>
                <c:pt idx="16">
                  <c:v>35.65</c:v>
                </c:pt>
                <c:pt idx="17">
                  <c:v>34.630000000000003</c:v>
                </c:pt>
                <c:pt idx="18">
                  <c:v>35.25</c:v>
                </c:pt>
                <c:pt idx="19">
                  <c:v>33.950000000000003</c:v>
                </c:pt>
                <c:pt idx="20">
                  <c:v>36.25</c:v>
                </c:pt>
                <c:pt idx="21">
                  <c:v>40.83</c:v>
                </c:pt>
                <c:pt idx="22">
                  <c:v>40.86</c:v>
                </c:pt>
                <c:pt idx="23">
                  <c:v>44.98</c:v>
                </c:pt>
                <c:pt idx="24">
                  <c:v>47.46</c:v>
                </c:pt>
                <c:pt idx="25">
                  <c:v>49.95</c:v>
                </c:pt>
                <c:pt idx="26">
                  <c:v>49.83</c:v>
                </c:pt>
                <c:pt idx="27">
                  <c:v>49.42</c:v>
                </c:pt>
                <c:pt idx="28">
                  <c:v>54.53</c:v>
                </c:pt>
                <c:pt idx="29">
                  <c:v>48.5</c:v>
                </c:pt>
                <c:pt idx="30">
                  <c:v>48.2</c:v>
                </c:pt>
                <c:pt idx="31">
                  <c:v>53.13</c:v>
                </c:pt>
                <c:pt idx="32">
                  <c:v>50</c:v>
                </c:pt>
                <c:pt idx="33">
                  <c:v>38.799999999999997</c:v>
                </c:pt>
                <c:pt idx="34">
                  <c:v>44.4</c:v>
                </c:pt>
                <c:pt idx="35">
                  <c:v>57.86</c:v>
                </c:pt>
                <c:pt idx="36">
                  <c:v>60.47</c:v>
                </c:pt>
                <c:pt idx="37">
                  <c:v>61.2</c:v>
                </c:pt>
                <c:pt idx="38">
                  <c:v>54.19</c:v>
                </c:pt>
                <c:pt idx="39">
                  <c:v>70.33</c:v>
                </c:pt>
                <c:pt idx="40">
                  <c:v>62</c:v>
                </c:pt>
              </c:numCache>
            </c:numRef>
          </c:yVal>
          <c:smooth val="0"/>
          <c:extLst>
            <c:ext xmlns:c16="http://schemas.microsoft.com/office/drawing/2014/chart" uri="{C3380CC4-5D6E-409C-BE32-E72D297353CC}">
              <c16:uniqueId val="{00000005-82E7-4AC0-9214-172B2F524866}"/>
            </c:ext>
          </c:extLst>
        </c:ser>
        <c:ser>
          <c:idx val="6"/>
          <c:order val="5"/>
          <c:tx>
            <c:strRef>
              <c:f>Sheet1!$F$8</c:f>
              <c:strCache>
                <c:ptCount val="1"/>
                <c:pt idx="0">
                  <c:v>Solomon Guggenheim Museum</c:v>
                </c:pt>
              </c:strCache>
            </c:strRef>
          </c:tx>
          <c:spPr>
            <a:ln w="2540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Sheet1!$H$8:$AV$8</c:f>
              <c:numCache>
                <c:formatCode>General</c:formatCode>
                <c:ptCount val="41"/>
                <c:pt idx="0">
                  <c:v>121.05</c:v>
                </c:pt>
                <c:pt idx="1">
                  <c:v>118.67</c:v>
                </c:pt>
                <c:pt idx="2">
                  <c:v>122.6</c:v>
                </c:pt>
                <c:pt idx="3">
                  <c:v>113.6</c:v>
                </c:pt>
                <c:pt idx="4">
                  <c:v>111.07</c:v>
                </c:pt>
                <c:pt idx="5">
                  <c:v>108</c:v>
                </c:pt>
                <c:pt idx="6">
                  <c:v>111.6</c:v>
                </c:pt>
                <c:pt idx="7">
                  <c:v>118.4</c:v>
                </c:pt>
                <c:pt idx="8">
                  <c:v>124.8</c:v>
                </c:pt>
                <c:pt idx="9">
                  <c:v>134.87</c:v>
                </c:pt>
                <c:pt idx="10">
                  <c:v>126.93</c:v>
                </c:pt>
                <c:pt idx="11">
                  <c:v>134.72999999999999</c:v>
                </c:pt>
                <c:pt idx="12">
                  <c:v>114.4</c:v>
                </c:pt>
                <c:pt idx="13">
                  <c:v>110.53</c:v>
                </c:pt>
                <c:pt idx="14">
                  <c:v>103.93</c:v>
                </c:pt>
                <c:pt idx="15">
                  <c:v>89.87</c:v>
                </c:pt>
                <c:pt idx="16">
                  <c:v>81.33</c:v>
                </c:pt>
                <c:pt idx="17">
                  <c:v>86</c:v>
                </c:pt>
                <c:pt idx="18">
                  <c:v>78.83</c:v>
                </c:pt>
                <c:pt idx="19">
                  <c:v>68.53</c:v>
                </c:pt>
                <c:pt idx="20">
                  <c:v>72.47</c:v>
                </c:pt>
                <c:pt idx="21">
                  <c:v>71.400000000000006</c:v>
                </c:pt>
                <c:pt idx="22">
                  <c:v>68.53</c:v>
                </c:pt>
                <c:pt idx="23">
                  <c:v>69</c:v>
                </c:pt>
                <c:pt idx="24">
                  <c:v>64.900000000000006</c:v>
                </c:pt>
                <c:pt idx="25">
                  <c:v>60.8</c:v>
                </c:pt>
                <c:pt idx="26">
                  <c:v>58.07</c:v>
                </c:pt>
                <c:pt idx="27">
                  <c:v>61</c:v>
                </c:pt>
                <c:pt idx="28">
                  <c:v>69.930000000000007</c:v>
                </c:pt>
                <c:pt idx="29">
                  <c:v>66.400000000000006</c:v>
                </c:pt>
                <c:pt idx="30">
                  <c:v>68.069999999999993</c:v>
                </c:pt>
                <c:pt idx="31">
                  <c:v>59.13</c:v>
                </c:pt>
                <c:pt idx="32">
                  <c:v>63.53</c:v>
                </c:pt>
                <c:pt idx="33">
                  <c:v>58.4</c:v>
                </c:pt>
                <c:pt idx="34">
                  <c:v>60.53</c:v>
                </c:pt>
                <c:pt idx="35">
                  <c:v>61.87</c:v>
                </c:pt>
                <c:pt idx="36">
                  <c:v>62.87</c:v>
                </c:pt>
                <c:pt idx="37">
                  <c:v>66.33</c:v>
                </c:pt>
                <c:pt idx="38">
                  <c:v>71</c:v>
                </c:pt>
                <c:pt idx="39">
                  <c:v>71</c:v>
                </c:pt>
                <c:pt idx="40">
                  <c:v>66</c:v>
                </c:pt>
              </c:numCache>
            </c:numRef>
          </c:yVal>
          <c:smooth val="0"/>
          <c:extLst>
            <c:ext xmlns:c16="http://schemas.microsoft.com/office/drawing/2014/chart" uri="{C3380CC4-5D6E-409C-BE32-E72D297353CC}">
              <c16:uniqueId val="{00000006-82E7-4AC0-9214-172B2F524866}"/>
            </c:ext>
          </c:extLst>
        </c:ser>
        <c:ser>
          <c:idx val="7"/>
          <c:order val="6"/>
          <c:tx>
            <c:strRef>
              <c:f>Sheet1!$F$9</c:f>
              <c:strCache>
                <c:ptCount val="1"/>
                <c:pt idx="0">
                  <c:v>White House</c:v>
                </c:pt>
              </c:strCache>
            </c:strRef>
          </c:tx>
          <c:spPr>
            <a:ln w="2540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Sheet1!$H$9:$AV$9</c:f>
              <c:numCache>
                <c:formatCode>General</c:formatCode>
                <c:ptCount val="41"/>
                <c:pt idx="0">
                  <c:v>47.95</c:v>
                </c:pt>
                <c:pt idx="1">
                  <c:v>45</c:v>
                </c:pt>
                <c:pt idx="2">
                  <c:v>45.3</c:v>
                </c:pt>
                <c:pt idx="3">
                  <c:v>42.13</c:v>
                </c:pt>
                <c:pt idx="4">
                  <c:v>42.13</c:v>
                </c:pt>
                <c:pt idx="5">
                  <c:v>41.33</c:v>
                </c:pt>
                <c:pt idx="6">
                  <c:v>39.869999999999997</c:v>
                </c:pt>
                <c:pt idx="7">
                  <c:v>35.6</c:v>
                </c:pt>
                <c:pt idx="8">
                  <c:v>35.6</c:v>
                </c:pt>
                <c:pt idx="9">
                  <c:v>35.130000000000003</c:v>
                </c:pt>
                <c:pt idx="10">
                  <c:v>35.07</c:v>
                </c:pt>
                <c:pt idx="11">
                  <c:v>43.2</c:v>
                </c:pt>
                <c:pt idx="12">
                  <c:v>52.98</c:v>
                </c:pt>
                <c:pt idx="13">
                  <c:v>58.84</c:v>
                </c:pt>
                <c:pt idx="14">
                  <c:v>62.19</c:v>
                </c:pt>
                <c:pt idx="15">
                  <c:v>62.2</c:v>
                </c:pt>
                <c:pt idx="16">
                  <c:v>61.28</c:v>
                </c:pt>
                <c:pt idx="17">
                  <c:v>56.91</c:v>
                </c:pt>
                <c:pt idx="18">
                  <c:v>57.57</c:v>
                </c:pt>
                <c:pt idx="19">
                  <c:v>62.47</c:v>
                </c:pt>
                <c:pt idx="20">
                  <c:v>62.13</c:v>
                </c:pt>
                <c:pt idx="21">
                  <c:v>62.21</c:v>
                </c:pt>
                <c:pt idx="22">
                  <c:v>59.07</c:v>
                </c:pt>
                <c:pt idx="23">
                  <c:v>73.12</c:v>
                </c:pt>
                <c:pt idx="24">
                  <c:v>78.19</c:v>
                </c:pt>
                <c:pt idx="25">
                  <c:v>83.26</c:v>
                </c:pt>
                <c:pt idx="26">
                  <c:v>87.44</c:v>
                </c:pt>
                <c:pt idx="27">
                  <c:v>92.4</c:v>
                </c:pt>
                <c:pt idx="28">
                  <c:v>91.27</c:v>
                </c:pt>
                <c:pt idx="29">
                  <c:v>86.55</c:v>
                </c:pt>
                <c:pt idx="30">
                  <c:v>96.6</c:v>
                </c:pt>
                <c:pt idx="31">
                  <c:v>89.85</c:v>
                </c:pt>
                <c:pt idx="32">
                  <c:v>88.57</c:v>
                </c:pt>
                <c:pt idx="33">
                  <c:v>83</c:v>
                </c:pt>
                <c:pt idx="34">
                  <c:v>100.8</c:v>
                </c:pt>
                <c:pt idx="35">
                  <c:v>106</c:v>
                </c:pt>
                <c:pt idx="36">
                  <c:v>122.14</c:v>
                </c:pt>
                <c:pt idx="37">
                  <c:v>125.35</c:v>
                </c:pt>
                <c:pt idx="38">
                  <c:v>105.08</c:v>
                </c:pt>
                <c:pt idx="39">
                  <c:v>124.13</c:v>
                </c:pt>
                <c:pt idx="40">
                  <c:v>125.8</c:v>
                </c:pt>
              </c:numCache>
            </c:numRef>
          </c:yVal>
          <c:smooth val="0"/>
          <c:extLst>
            <c:ext xmlns:c16="http://schemas.microsoft.com/office/drawing/2014/chart" uri="{C3380CC4-5D6E-409C-BE32-E72D297353CC}">
              <c16:uniqueId val="{00000007-82E7-4AC0-9214-172B2F524866}"/>
            </c:ext>
          </c:extLst>
        </c:ser>
        <c:ser>
          <c:idx val="8"/>
          <c:order val="7"/>
          <c:tx>
            <c:strRef>
              <c:f>Sheet1!$F$10</c:f>
              <c:strCache>
                <c:ptCount val="1"/>
                <c:pt idx="0">
                  <c:v>Willis Tower</c:v>
                </c:pt>
              </c:strCache>
            </c:strRef>
          </c:tx>
          <c:spPr>
            <a:ln w="2540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Sheet1!$H$10:$AV$10</c:f>
              <c:numCache>
                <c:formatCode>General</c:formatCode>
                <c:ptCount val="41"/>
                <c:pt idx="0">
                  <c:v>59.65</c:v>
                </c:pt>
                <c:pt idx="1">
                  <c:v>60.06</c:v>
                </c:pt>
                <c:pt idx="2">
                  <c:v>68.73</c:v>
                </c:pt>
                <c:pt idx="3">
                  <c:v>68.73</c:v>
                </c:pt>
                <c:pt idx="4">
                  <c:v>68.73</c:v>
                </c:pt>
                <c:pt idx="5">
                  <c:v>68.73</c:v>
                </c:pt>
                <c:pt idx="6">
                  <c:v>62.8</c:v>
                </c:pt>
                <c:pt idx="7">
                  <c:v>62.27</c:v>
                </c:pt>
                <c:pt idx="8">
                  <c:v>69.87</c:v>
                </c:pt>
                <c:pt idx="9">
                  <c:v>71.069999999999993</c:v>
                </c:pt>
                <c:pt idx="10">
                  <c:v>69.53</c:v>
                </c:pt>
                <c:pt idx="11">
                  <c:v>74.55</c:v>
                </c:pt>
                <c:pt idx="12">
                  <c:v>81.459999999999994</c:v>
                </c:pt>
                <c:pt idx="13">
                  <c:v>75.2</c:v>
                </c:pt>
                <c:pt idx="14">
                  <c:v>75.33</c:v>
                </c:pt>
                <c:pt idx="15">
                  <c:v>71.599999999999994</c:v>
                </c:pt>
                <c:pt idx="16">
                  <c:v>72.8</c:v>
                </c:pt>
                <c:pt idx="17">
                  <c:v>67.67</c:v>
                </c:pt>
                <c:pt idx="18">
                  <c:v>73.27</c:v>
                </c:pt>
                <c:pt idx="19">
                  <c:v>71.47</c:v>
                </c:pt>
                <c:pt idx="20">
                  <c:v>84.27</c:v>
                </c:pt>
                <c:pt idx="21">
                  <c:v>79.599999999999994</c:v>
                </c:pt>
                <c:pt idx="22">
                  <c:v>70.33</c:v>
                </c:pt>
                <c:pt idx="23">
                  <c:v>63.8</c:v>
                </c:pt>
                <c:pt idx="24">
                  <c:v>71.599999999999994</c:v>
                </c:pt>
                <c:pt idx="25">
                  <c:v>79.400000000000006</c:v>
                </c:pt>
                <c:pt idx="26">
                  <c:v>79.069999999999993</c:v>
                </c:pt>
                <c:pt idx="27">
                  <c:v>79.27</c:v>
                </c:pt>
                <c:pt idx="28">
                  <c:v>79.27</c:v>
                </c:pt>
                <c:pt idx="29">
                  <c:v>77.13</c:v>
                </c:pt>
                <c:pt idx="30">
                  <c:v>77.47</c:v>
                </c:pt>
                <c:pt idx="31">
                  <c:v>76.73</c:v>
                </c:pt>
                <c:pt idx="32">
                  <c:v>72.069999999999993</c:v>
                </c:pt>
                <c:pt idx="33">
                  <c:v>75.87</c:v>
                </c:pt>
                <c:pt idx="34">
                  <c:v>77</c:v>
                </c:pt>
                <c:pt idx="35">
                  <c:v>78</c:v>
                </c:pt>
                <c:pt idx="36">
                  <c:v>88.87</c:v>
                </c:pt>
                <c:pt idx="37">
                  <c:v>97.4</c:v>
                </c:pt>
                <c:pt idx="38">
                  <c:v>105.07</c:v>
                </c:pt>
                <c:pt idx="39">
                  <c:v>104.2</c:v>
                </c:pt>
                <c:pt idx="40">
                  <c:v>104</c:v>
                </c:pt>
              </c:numCache>
            </c:numRef>
          </c:yVal>
          <c:smooth val="0"/>
          <c:extLst>
            <c:ext xmlns:c16="http://schemas.microsoft.com/office/drawing/2014/chart" uri="{C3380CC4-5D6E-409C-BE32-E72D297353CC}">
              <c16:uniqueId val="{00000008-82E7-4AC0-9214-172B2F524866}"/>
            </c:ext>
          </c:extLst>
        </c:ser>
        <c:ser>
          <c:idx val="9"/>
          <c:order val="8"/>
          <c:tx>
            <c:strRef>
              <c:f>Sheet1!$F$11</c:f>
              <c:strCache>
                <c:ptCount val="1"/>
                <c:pt idx="0">
                  <c:v>Rockefeller Center</c:v>
                </c:pt>
              </c:strCache>
            </c:strRef>
          </c:tx>
          <c:spPr>
            <a:ln w="2540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Sheet1!$H$11:$AV$11</c:f>
              <c:numCache>
                <c:formatCode>General</c:formatCode>
                <c:ptCount val="41"/>
                <c:pt idx="0">
                  <c:v>86.93</c:v>
                </c:pt>
                <c:pt idx="1">
                  <c:v>83.47</c:v>
                </c:pt>
                <c:pt idx="2">
                  <c:v>93.2</c:v>
                </c:pt>
                <c:pt idx="3">
                  <c:v>95.07</c:v>
                </c:pt>
                <c:pt idx="4">
                  <c:v>102</c:v>
                </c:pt>
                <c:pt idx="5">
                  <c:v>103.33</c:v>
                </c:pt>
                <c:pt idx="6">
                  <c:v>109.67</c:v>
                </c:pt>
                <c:pt idx="7">
                  <c:v>107.53</c:v>
                </c:pt>
                <c:pt idx="8">
                  <c:v>100</c:v>
                </c:pt>
                <c:pt idx="9">
                  <c:v>95.4</c:v>
                </c:pt>
                <c:pt idx="10">
                  <c:v>92.6</c:v>
                </c:pt>
                <c:pt idx="11">
                  <c:v>91.47</c:v>
                </c:pt>
                <c:pt idx="12">
                  <c:v>95.07</c:v>
                </c:pt>
                <c:pt idx="13">
                  <c:v>89.87</c:v>
                </c:pt>
                <c:pt idx="14">
                  <c:v>84.87</c:v>
                </c:pt>
                <c:pt idx="15">
                  <c:v>84.27</c:v>
                </c:pt>
                <c:pt idx="16">
                  <c:v>84.6</c:v>
                </c:pt>
                <c:pt idx="17">
                  <c:v>98.66</c:v>
                </c:pt>
                <c:pt idx="18">
                  <c:v>99.27</c:v>
                </c:pt>
                <c:pt idx="19">
                  <c:v>102.27</c:v>
                </c:pt>
                <c:pt idx="20">
                  <c:v>100.13</c:v>
                </c:pt>
                <c:pt idx="21">
                  <c:v>89.07</c:v>
                </c:pt>
                <c:pt idx="22">
                  <c:v>89.67</c:v>
                </c:pt>
                <c:pt idx="23">
                  <c:v>84.8</c:v>
                </c:pt>
                <c:pt idx="24">
                  <c:v>86.265000000000001</c:v>
                </c:pt>
                <c:pt idx="25">
                  <c:v>87.73</c:v>
                </c:pt>
                <c:pt idx="26">
                  <c:v>90.87</c:v>
                </c:pt>
                <c:pt idx="27">
                  <c:v>90.07</c:v>
                </c:pt>
                <c:pt idx="28">
                  <c:v>90.73</c:v>
                </c:pt>
                <c:pt idx="29">
                  <c:v>90.73</c:v>
                </c:pt>
                <c:pt idx="30">
                  <c:v>90</c:v>
                </c:pt>
                <c:pt idx="31">
                  <c:v>88.33</c:v>
                </c:pt>
                <c:pt idx="32">
                  <c:v>86.67</c:v>
                </c:pt>
                <c:pt idx="33">
                  <c:v>76.87</c:v>
                </c:pt>
                <c:pt idx="34">
                  <c:v>73.400000000000006</c:v>
                </c:pt>
                <c:pt idx="35">
                  <c:v>78</c:v>
                </c:pt>
                <c:pt idx="36">
                  <c:v>87.35</c:v>
                </c:pt>
                <c:pt idx="37">
                  <c:v>87.07</c:v>
                </c:pt>
                <c:pt idx="38">
                  <c:v>88.13</c:v>
                </c:pt>
                <c:pt idx="39">
                  <c:v>81.47</c:v>
                </c:pt>
                <c:pt idx="40">
                  <c:v>77.930000000000007</c:v>
                </c:pt>
              </c:numCache>
            </c:numRef>
          </c:yVal>
          <c:smooth val="0"/>
          <c:extLst>
            <c:ext xmlns:c16="http://schemas.microsoft.com/office/drawing/2014/chart" uri="{C3380CC4-5D6E-409C-BE32-E72D297353CC}">
              <c16:uniqueId val="{00000009-82E7-4AC0-9214-172B2F524866}"/>
            </c:ext>
          </c:extLst>
        </c:ser>
        <c:ser>
          <c:idx val="10"/>
          <c:order val="9"/>
          <c:tx>
            <c:strRef>
              <c:f>Sheet1!$F$12</c:f>
              <c:strCache>
                <c:ptCount val="1"/>
                <c:pt idx="0">
                  <c:v>Burj Khalifa</c:v>
                </c:pt>
              </c:strCache>
            </c:strRef>
          </c:tx>
          <c:spPr>
            <a:ln w="2540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Sheet1!$H$12:$AV$12</c:f>
              <c:numCache>
                <c:formatCode>General</c:formatCode>
                <c:ptCount val="41"/>
                <c:pt idx="0">
                  <c:v>69.209999999999994</c:v>
                </c:pt>
                <c:pt idx="1">
                  <c:v>59.32</c:v>
                </c:pt>
                <c:pt idx="2">
                  <c:v>60.27</c:v>
                </c:pt>
                <c:pt idx="3">
                  <c:v>57.93</c:v>
                </c:pt>
                <c:pt idx="4">
                  <c:v>57.93</c:v>
                </c:pt>
                <c:pt idx="5">
                  <c:v>57.93</c:v>
                </c:pt>
                <c:pt idx="6">
                  <c:v>59.6</c:v>
                </c:pt>
                <c:pt idx="7">
                  <c:v>60.47</c:v>
                </c:pt>
                <c:pt idx="8">
                  <c:v>57.53</c:v>
                </c:pt>
                <c:pt idx="9">
                  <c:v>51.27</c:v>
                </c:pt>
                <c:pt idx="10">
                  <c:v>49.87</c:v>
                </c:pt>
                <c:pt idx="11">
                  <c:v>53.67</c:v>
                </c:pt>
                <c:pt idx="12">
                  <c:v>43.47</c:v>
                </c:pt>
                <c:pt idx="13">
                  <c:v>44.6</c:v>
                </c:pt>
                <c:pt idx="14">
                  <c:v>40.67</c:v>
                </c:pt>
                <c:pt idx="15">
                  <c:v>38.93</c:v>
                </c:pt>
                <c:pt idx="16">
                  <c:v>39.799999999999997</c:v>
                </c:pt>
                <c:pt idx="17">
                  <c:v>38.729999999999997</c:v>
                </c:pt>
                <c:pt idx="18">
                  <c:v>41.33</c:v>
                </c:pt>
                <c:pt idx="19">
                  <c:v>46.13</c:v>
                </c:pt>
                <c:pt idx="20">
                  <c:v>48</c:v>
                </c:pt>
                <c:pt idx="21">
                  <c:v>48</c:v>
                </c:pt>
                <c:pt idx="22">
                  <c:v>49.47</c:v>
                </c:pt>
                <c:pt idx="23">
                  <c:v>53.8</c:v>
                </c:pt>
                <c:pt idx="24">
                  <c:v>50.935000000000002</c:v>
                </c:pt>
                <c:pt idx="25">
                  <c:v>48.07</c:v>
                </c:pt>
                <c:pt idx="26">
                  <c:v>50.6</c:v>
                </c:pt>
                <c:pt idx="27">
                  <c:v>62.27</c:v>
                </c:pt>
                <c:pt idx="28">
                  <c:v>56.2</c:v>
                </c:pt>
                <c:pt idx="29">
                  <c:v>51.8</c:v>
                </c:pt>
                <c:pt idx="30">
                  <c:v>51.6</c:v>
                </c:pt>
                <c:pt idx="31">
                  <c:v>52</c:v>
                </c:pt>
                <c:pt idx="32">
                  <c:v>50.4</c:v>
                </c:pt>
                <c:pt idx="33">
                  <c:v>47.87</c:v>
                </c:pt>
                <c:pt idx="34">
                  <c:v>53.93</c:v>
                </c:pt>
                <c:pt idx="35">
                  <c:v>56.53</c:v>
                </c:pt>
                <c:pt idx="36">
                  <c:v>59.87</c:v>
                </c:pt>
                <c:pt idx="37">
                  <c:v>65.33</c:v>
                </c:pt>
                <c:pt idx="38">
                  <c:v>61.33</c:v>
                </c:pt>
                <c:pt idx="39">
                  <c:v>59.33</c:v>
                </c:pt>
                <c:pt idx="40">
                  <c:v>58</c:v>
                </c:pt>
              </c:numCache>
            </c:numRef>
          </c:yVal>
          <c:smooth val="0"/>
          <c:extLst>
            <c:ext xmlns:c16="http://schemas.microsoft.com/office/drawing/2014/chart" uri="{C3380CC4-5D6E-409C-BE32-E72D297353CC}">
              <c16:uniqueId val="{0000000A-82E7-4AC0-9214-172B2F524866}"/>
            </c:ext>
          </c:extLst>
        </c:ser>
        <c:ser>
          <c:idx val="11"/>
          <c:order val="10"/>
          <c:tx>
            <c:strRef>
              <c:f>Sheet1!$F$13</c:f>
              <c:strCache>
                <c:ptCount val="1"/>
                <c:pt idx="0">
                  <c:v>Farnsworth House</c:v>
                </c:pt>
              </c:strCache>
            </c:strRef>
          </c:tx>
          <c:spPr>
            <a:ln w="2540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Sheet1!$H$13:$AV$13</c:f>
              <c:numCache>
                <c:formatCode>General</c:formatCode>
                <c:ptCount val="41"/>
                <c:pt idx="0">
                  <c:v>102.62</c:v>
                </c:pt>
                <c:pt idx="1">
                  <c:v>108.6</c:v>
                </c:pt>
                <c:pt idx="2">
                  <c:v>120.56</c:v>
                </c:pt>
                <c:pt idx="3">
                  <c:v>124.87</c:v>
                </c:pt>
                <c:pt idx="4">
                  <c:v>127.07</c:v>
                </c:pt>
                <c:pt idx="5">
                  <c:v>12.4</c:v>
                </c:pt>
                <c:pt idx="6">
                  <c:v>129.33000000000001</c:v>
                </c:pt>
                <c:pt idx="7">
                  <c:v>133.6</c:v>
                </c:pt>
                <c:pt idx="8">
                  <c:v>147.80000000000001</c:v>
                </c:pt>
                <c:pt idx="9">
                  <c:v>157.4</c:v>
                </c:pt>
                <c:pt idx="10">
                  <c:v>163.53</c:v>
                </c:pt>
                <c:pt idx="11">
                  <c:v>152.80000000000001</c:v>
                </c:pt>
                <c:pt idx="12">
                  <c:v>159.81</c:v>
                </c:pt>
                <c:pt idx="13">
                  <c:v>153.66999999999999</c:v>
                </c:pt>
                <c:pt idx="14">
                  <c:v>149.4</c:v>
                </c:pt>
                <c:pt idx="15">
                  <c:v>143.07</c:v>
                </c:pt>
                <c:pt idx="16">
                  <c:v>147.19999999999999</c:v>
                </c:pt>
                <c:pt idx="17">
                  <c:v>148.53</c:v>
                </c:pt>
                <c:pt idx="18">
                  <c:v>160.66999999999999</c:v>
                </c:pt>
                <c:pt idx="19">
                  <c:v>164.4</c:v>
                </c:pt>
                <c:pt idx="20">
                  <c:v>183.33</c:v>
                </c:pt>
                <c:pt idx="21">
                  <c:v>184.53</c:v>
                </c:pt>
                <c:pt idx="22">
                  <c:v>170.25</c:v>
                </c:pt>
                <c:pt idx="23">
                  <c:v>159.59</c:v>
                </c:pt>
                <c:pt idx="24">
                  <c:v>158.26</c:v>
                </c:pt>
                <c:pt idx="25">
                  <c:v>156.93</c:v>
                </c:pt>
                <c:pt idx="26">
                  <c:v>162.93</c:v>
                </c:pt>
                <c:pt idx="27">
                  <c:v>168.27</c:v>
                </c:pt>
                <c:pt idx="28">
                  <c:v>169.07</c:v>
                </c:pt>
                <c:pt idx="29">
                  <c:v>176.4</c:v>
                </c:pt>
                <c:pt idx="30">
                  <c:v>178.87</c:v>
                </c:pt>
                <c:pt idx="31">
                  <c:v>174.6</c:v>
                </c:pt>
                <c:pt idx="32">
                  <c:v>162.33000000000001</c:v>
                </c:pt>
                <c:pt idx="33">
                  <c:v>161.87</c:v>
                </c:pt>
                <c:pt idx="34">
                  <c:v>126.33</c:v>
                </c:pt>
                <c:pt idx="35">
                  <c:v>135.4</c:v>
                </c:pt>
                <c:pt idx="36">
                  <c:v>135</c:v>
                </c:pt>
                <c:pt idx="37">
                  <c:v>187.53</c:v>
                </c:pt>
                <c:pt idx="38">
                  <c:v>175.4</c:v>
                </c:pt>
                <c:pt idx="39">
                  <c:v>179.27</c:v>
                </c:pt>
                <c:pt idx="40">
                  <c:v>179.33</c:v>
                </c:pt>
              </c:numCache>
            </c:numRef>
          </c:yVal>
          <c:smooth val="0"/>
          <c:extLst>
            <c:ext xmlns:c16="http://schemas.microsoft.com/office/drawing/2014/chart" uri="{C3380CC4-5D6E-409C-BE32-E72D297353CC}">
              <c16:uniqueId val="{0000000B-82E7-4AC0-9214-172B2F524866}"/>
            </c:ext>
          </c:extLst>
        </c:ser>
        <c:ser>
          <c:idx val="12"/>
          <c:order val="11"/>
          <c:tx>
            <c:strRef>
              <c:f>Sheet1!$F$14</c:f>
              <c:strCache>
                <c:ptCount val="1"/>
                <c:pt idx="0">
                  <c:v>Robie House</c:v>
                </c:pt>
              </c:strCache>
            </c:strRef>
          </c:tx>
          <c:spPr>
            <a:ln w="2540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Sheet1!$H$14:$AV$14</c:f>
              <c:numCache>
                <c:formatCode>General</c:formatCode>
                <c:ptCount val="41"/>
                <c:pt idx="0">
                  <c:v>392.36</c:v>
                </c:pt>
                <c:pt idx="1">
                  <c:v>413</c:v>
                </c:pt>
                <c:pt idx="2">
                  <c:v>392.47</c:v>
                </c:pt>
                <c:pt idx="3">
                  <c:v>391.8</c:v>
                </c:pt>
                <c:pt idx="4">
                  <c:v>396.4</c:v>
                </c:pt>
                <c:pt idx="5">
                  <c:v>416.67</c:v>
                </c:pt>
                <c:pt idx="6">
                  <c:v>418.4</c:v>
                </c:pt>
                <c:pt idx="7">
                  <c:v>408.4</c:v>
                </c:pt>
                <c:pt idx="8">
                  <c:v>379.33</c:v>
                </c:pt>
                <c:pt idx="9">
                  <c:v>392.13</c:v>
                </c:pt>
                <c:pt idx="10">
                  <c:v>409.6</c:v>
                </c:pt>
                <c:pt idx="11">
                  <c:v>411.27</c:v>
                </c:pt>
                <c:pt idx="12">
                  <c:v>405.28</c:v>
                </c:pt>
                <c:pt idx="13">
                  <c:v>408.2</c:v>
                </c:pt>
                <c:pt idx="14">
                  <c:v>404.47</c:v>
                </c:pt>
                <c:pt idx="15">
                  <c:v>419.27</c:v>
                </c:pt>
                <c:pt idx="16">
                  <c:v>412.53</c:v>
                </c:pt>
                <c:pt idx="17">
                  <c:v>405.6</c:v>
                </c:pt>
                <c:pt idx="18">
                  <c:v>408.6</c:v>
                </c:pt>
                <c:pt idx="19">
                  <c:v>398.53</c:v>
                </c:pt>
                <c:pt idx="20">
                  <c:v>399.8</c:v>
                </c:pt>
                <c:pt idx="21">
                  <c:v>368.87</c:v>
                </c:pt>
                <c:pt idx="22">
                  <c:v>380.8</c:v>
                </c:pt>
                <c:pt idx="23">
                  <c:v>412.93</c:v>
                </c:pt>
                <c:pt idx="24">
                  <c:v>393.93</c:v>
                </c:pt>
                <c:pt idx="25">
                  <c:v>374.93</c:v>
                </c:pt>
                <c:pt idx="26">
                  <c:v>405.73</c:v>
                </c:pt>
                <c:pt idx="27">
                  <c:v>438.13</c:v>
                </c:pt>
                <c:pt idx="28">
                  <c:v>403.87</c:v>
                </c:pt>
                <c:pt idx="29">
                  <c:v>362.93</c:v>
                </c:pt>
                <c:pt idx="30">
                  <c:v>365.2</c:v>
                </c:pt>
                <c:pt idx="31">
                  <c:v>379.73</c:v>
                </c:pt>
                <c:pt idx="32">
                  <c:v>411.4</c:v>
                </c:pt>
                <c:pt idx="33">
                  <c:v>388.73</c:v>
                </c:pt>
                <c:pt idx="34">
                  <c:v>376</c:v>
                </c:pt>
                <c:pt idx="35">
                  <c:v>404.4</c:v>
                </c:pt>
                <c:pt idx="36">
                  <c:v>395.07</c:v>
                </c:pt>
                <c:pt idx="37">
                  <c:v>396.33</c:v>
                </c:pt>
                <c:pt idx="38">
                  <c:v>427.33</c:v>
                </c:pt>
                <c:pt idx="39">
                  <c:v>440.53</c:v>
                </c:pt>
                <c:pt idx="40">
                  <c:v>418.8</c:v>
                </c:pt>
              </c:numCache>
            </c:numRef>
          </c:yVal>
          <c:smooth val="0"/>
          <c:extLst>
            <c:ext xmlns:c16="http://schemas.microsoft.com/office/drawing/2014/chart" uri="{C3380CC4-5D6E-409C-BE32-E72D297353CC}">
              <c16:uniqueId val="{0000000C-82E7-4AC0-9214-172B2F524866}"/>
            </c:ext>
          </c:extLst>
        </c:ser>
        <c:ser>
          <c:idx val="13"/>
          <c:order val="12"/>
          <c:tx>
            <c:strRef>
              <c:f>Sheet1!$F$15</c:f>
              <c:strCache>
                <c:ptCount val="1"/>
                <c:pt idx="0">
                  <c:v>Brandenburg Gate</c:v>
                </c:pt>
              </c:strCache>
            </c:strRef>
          </c:tx>
          <c:spPr>
            <a:ln w="2540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Sheet1!$H$15:$AV$15</c:f>
              <c:numCache>
                <c:formatCode>General</c:formatCode>
                <c:ptCount val="41"/>
                <c:pt idx="0">
                  <c:v>34.69</c:v>
                </c:pt>
                <c:pt idx="1">
                  <c:v>35.270000000000003</c:v>
                </c:pt>
                <c:pt idx="2">
                  <c:v>31.33</c:v>
                </c:pt>
                <c:pt idx="3">
                  <c:v>32.200000000000003</c:v>
                </c:pt>
                <c:pt idx="4">
                  <c:v>32.4</c:v>
                </c:pt>
                <c:pt idx="5">
                  <c:v>32.6</c:v>
                </c:pt>
                <c:pt idx="6">
                  <c:v>34.200000000000003</c:v>
                </c:pt>
                <c:pt idx="7">
                  <c:v>34.53</c:v>
                </c:pt>
                <c:pt idx="8">
                  <c:v>38.6</c:v>
                </c:pt>
                <c:pt idx="9">
                  <c:v>36.799999999999997</c:v>
                </c:pt>
                <c:pt idx="10">
                  <c:v>30.07</c:v>
                </c:pt>
                <c:pt idx="11">
                  <c:v>31.33</c:v>
                </c:pt>
                <c:pt idx="12">
                  <c:v>29.33</c:v>
                </c:pt>
                <c:pt idx="13">
                  <c:v>32.270000000000003</c:v>
                </c:pt>
                <c:pt idx="14">
                  <c:v>34.6</c:v>
                </c:pt>
                <c:pt idx="15">
                  <c:v>34.47</c:v>
                </c:pt>
                <c:pt idx="16">
                  <c:v>30.33</c:v>
                </c:pt>
                <c:pt idx="17">
                  <c:v>26.93</c:v>
                </c:pt>
                <c:pt idx="18">
                  <c:v>29.07</c:v>
                </c:pt>
                <c:pt idx="19">
                  <c:v>33.729999999999997</c:v>
                </c:pt>
                <c:pt idx="20">
                  <c:v>35.4</c:v>
                </c:pt>
                <c:pt idx="21">
                  <c:v>37.47</c:v>
                </c:pt>
                <c:pt idx="22">
                  <c:v>34.33</c:v>
                </c:pt>
                <c:pt idx="23">
                  <c:v>33.21</c:v>
                </c:pt>
                <c:pt idx="24">
                  <c:v>35.340000000000003</c:v>
                </c:pt>
                <c:pt idx="25">
                  <c:v>37.47</c:v>
                </c:pt>
                <c:pt idx="26">
                  <c:v>40.799999999999997</c:v>
                </c:pt>
                <c:pt idx="27">
                  <c:v>43.67</c:v>
                </c:pt>
                <c:pt idx="28">
                  <c:v>47.6</c:v>
                </c:pt>
                <c:pt idx="29">
                  <c:v>47.2</c:v>
                </c:pt>
                <c:pt idx="30">
                  <c:v>42.53</c:v>
                </c:pt>
                <c:pt idx="31">
                  <c:v>36.47</c:v>
                </c:pt>
                <c:pt idx="32">
                  <c:v>28.6</c:v>
                </c:pt>
                <c:pt idx="33">
                  <c:v>28.53</c:v>
                </c:pt>
                <c:pt idx="34">
                  <c:v>34.53</c:v>
                </c:pt>
                <c:pt idx="35">
                  <c:v>42.93</c:v>
                </c:pt>
                <c:pt idx="36">
                  <c:v>43.47</c:v>
                </c:pt>
                <c:pt idx="37">
                  <c:v>41.8</c:v>
                </c:pt>
                <c:pt idx="38">
                  <c:v>40.53</c:v>
                </c:pt>
                <c:pt idx="39">
                  <c:v>37.67</c:v>
                </c:pt>
                <c:pt idx="40">
                  <c:v>40.200000000000003</c:v>
                </c:pt>
              </c:numCache>
            </c:numRef>
          </c:yVal>
          <c:smooth val="0"/>
          <c:extLst>
            <c:ext xmlns:c16="http://schemas.microsoft.com/office/drawing/2014/chart" uri="{C3380CC4-5D6E-409C-BE32-E72D297353CC}">
              <c16:uniqueId val="{0000000D-82E7-4AC0-9214-172B2F524866}"/>
            </c:ext>
          </c:extLst>
        </c:ser>
        <c:ser>
          <c:idx val="14"/>
          <c:order val="13"/>
          <c:tx>
            <c:strRef>
              <c:f>Sheet1!$F$16</c:f>
              <c:strCache>
                <c:ptCount val="1"/>
                <c:pt idx="0">
                  <c:v>Sydney Opera House</c:v>
                </c:pt>
              </c:strCache>
            </c:strRef>
          </c:tx>
          <c:spPr>
            <a:ln w="2540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Sheet1!$H$16:$AV$16</c:f>
              <c:numCache>
                <c:formatCode>General</c:formatCode>
                <c:ptCount val="41"/>
                <c:pt idx="0">
                  <c:v>68.38</c:v>
                </c:pt>
                <c:pt idx="1">
                  <c:v>66.41</c:v>
                </c:pt>
                <c:pt idx="2">
                  <c:v>74.67</c:v>
                </c:pt>
                <c:pt idx="3">
                  <c:v>73</c:v>
                </c:pt>
                <c:pt idx="4">
                  <c:v>73</c:v>
                </c:pt>
                <c:pt idx="5">
                  <c:v>73</c:v>
                </c:pt>
                <c:pt idx="6">
                  <c:v>70.2</c:v>
                </c:pt>
                <c:pt idx="7">
                  <c:v>84.47</c:v>
                </c:pt>
                <c:pt idx="8">
                  <c:v>83.94</c:v>
                </c:pt>
                <c:pt idx="9">
                  <c:v>87.33</c:v>
                </c:pt>
                <c:pt idx="10">
                  <c:v>80.599999999999994</c:v>
                </c:pt>
                <c:pt idx="11">
                  <c:v>77.33</c:v>
                </c:pt>
                <c:pt idx="12">
                  <c:v>79.28</c:v>
                </c:pt>
                <c:pt idx="13">
                  <c:v>84.47</c:v>
                </c:pt>
                <c:pt idx="14">
                  <c:v>86.8</c:v>
                </c:pt>
                <c:pt idx="15">
                  <c:v>85.67</c:v>
                </c:pt>
                <c:pt idx="16">
                  <c:v>77.73</c:v>
                </c:pt>
                <c:pt idx="17">
                  <c:v>73</c:v>
                </c:pt>
                <c:pt idx="18">
                  <c:v>75.47</c:v>
                </c:pt>
                <c:pt idx="19">
                  <c:v>81.13</c:v>
                </c:pt>
                <c:pt idx="20">
                  <c:v>84.73</c:v>
                </c:pt>
                <c:pt idx="21">
                  <c:v>84.87</c:v>
                </c:pt>
                <c:pt idx="22">
                  <c:v>89.93</c:v>
                </c:pt>
                <c:pt idx="23">
                  <c:v>98.94</c:v>
                </c:pt>
                <c:pt idx="24">
                  <c:v>99.034999999999997</c:v>
                </c:pt>
                <c:pt idx="25">
                  <c:v>99.13</c:v>
                </c:pt>
                <c:pt idx="26">
                  <c:v>99.53</c:v>
                </c:pt>
                <c:pt idx="27">
                  <c:v>103.33</c:v>
                </c:pt>
                <c:pt idx="28">
                  <c:v>102.2</c:v>
                </c:pt>
                <c:pt idx="29">
                  <c:v>98.13</c:v>
                </c:pt>
                <c:pt idx="30">
                  <c:v>91.13</c:v>
                </c:pt>
                <c:pt idx="31">
                  <c:v>81.27</c:v>
                </c:pt>
                <c:pt idx="32">
                  <c:v>79.73</c:v>
                </c:pt>
                <c:pt idx="33">
                  <c:v>95.67</c:v>
                </c:pt>
                <c:pt idx="34">
                  <c:v>100.47</c:v>
                </c:pt>
                <c:pt idx="35">
                  <c:v>109.53</c:v>
                </c:pt>
                <c:pt idx="36">
                  <c:v>105.4</c:v>
                </c:pt>
                <c:pt idx="37">
                  <c:v>101.53</c:v>
                </c:pt>
                <c:pt idx="38">
                  <c:v>101.53</c:v>
                </c:pt>
                <c:pt idx="39">
                  <c:v>103.73</c:v>
                </c:pt>
                <c:pt idx="40">
                  <c:v>108.6</c:v>
                </c:pt>
              </c:numCache>
            </c:numRef>
          </c:yVal>
          <c:smooth val="0"/>
          <c:extLst>
            <c:ext xmlns:c16="http://schemas.microsoft.com/office/drawing/2014/chart" uri="{C3380CC4-5D6E-409C-BE32-E72D297353CC}">
              <c16:uniqueId val="{0000000E-82E7-4AC0-9214-172B2F524866}"/>
            </c:ext>
          </c:extLst>
        </c:ser>
        <c:ser>
          <c:idx val="15"/>
          <c:order val="14"/>
          <c:tx>
            <c:strRef>
              <c:f>Sheet1!$F$17</c:f>
              <c:strCache>
                <c:ptCount val="1"/>
                <c:pt idx="0">
                  <c:v>Big Ben</c:v>
                </c:pt>
              </c:strCache>
            </c:strRef>
          </c:tx>
          <c:spPr>
            <a:ln w="2540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Sheet1!$H$17:$AV$17</c:f>
              <c:numCache>
                <c:formatCode>General</c:formatCode>
                <c:ptCount val="41"/>
                <c:pt idx="0">
                  <c:v>29.47</c:v>
                </c:pt>
                <c:pt idx="1">
                  <c:v>27.13</c:v>
                </c:pt>
                <c:pt idx="2">
                  <c:v>30.77</c:v>
                </c:pt>
                <c:pt idx="3">
                  <c:v>27.4</c:v>
                </c:pt>
                <c:pt idx="4">
                  <c:v>24.2</c:v>
                </c:pt>
                <c:pt idx="5">
                  <c:v>23.6</c:v>
                </c:pt>
                <c:pt idx="6">
                  <c:v>21.93</c:v>
                </c:pt>
                <c:pt idx="7">
                  <c:v>24.28</c:v>
                </c:pt>
                <c:pt idx="8">
                  <c:v>26.13</c:v>
                </c:pt>
                <c:pt idx="9">
                  <c:v>25.47</c:v>
                </c:pt>
                <c:pt idx="10">
                  <c:v>23.5</c:v>
                </c:pt>
                <c:pt idx="11">
                  <c:v>26.38</c:v>
                </c:pt>
                <c:pt idx="12">
                  <c:v>35.92</c:v>
                </c:pt>
                <c:pt idx="13">
                  <c:v>31.15</c:v>
                </c:pt>
                <c:pt idx="14">
                  <c:v>30.73</c:v>
                </c:pt>
                <c:pt idx="15">
                  <c:v>35.700000000000003</c:v>
                </c:pt>
                <c:pt idx="16">
                  <c:v>29.53</c:v>
                </c:pt>
                <c:pt idx="17">
                  <c:v>32.75</c:v>
                </c:pt>
                <c:pt idx="18">
                  <c:v>29.78</c:v>
                </c:pt>
                <c:pt idx="19">
                  <c:v>28.81</c:v>
                </c:pt>
                <c:pt idx="20">
                  <c:v>33</c:v>
                </c:pt>
                <c:pt idx="21">
                  <c:v>31.91</c:v>
                </c:pt>
                <c:pt idx="22">
                  <c:v>32.270000000000003</c:v>
                </c:pt>
                <c:pt idx="23">
                  <c:v>38.159999999999997</c:v>
                </c:pt>
                <c:pt idx="24">
                  <c:v>38.209999999999987</c:v>
                </c:pt>
                <c:pt idx="25">
                  <c:v>38.26</c:v>
                </c:pt>
                <c:pt idx="26">
                  <c:v>42.75</c:v>
                </c:pt>
                <c:pt idx="27">
                  <c:v>44.73</c:v>
                </c:pt>
                <c:pt idx="28">
                  <c:v>45.8</c:v>
                </c:pt>
                <c:pt idx="29">
                  <c:v>49.38</c:v>
                </c:pt>
                <c:pt idx="30">
                  <c:v>46.13</c:v>
                </c:pt>
                <c:pt idx="31">
                  <c:v>35.4</c:v>
                </c:pt>
                <c:pt idx="32">
                  <c:v>41.47</c:v>
                </c:pt>
                <c:pt idx="33">
                  <c:v>42.06</c:v>
                </c:pt>
                <c:pt idx="34">
                  <c:v>45.8</c:v>
                </c:pt>
                <c:pt idx="35">
                  <c:v>44.87</c:v>
                </c:pt>
                <c:pt idx="36">
                  <c:v>47.92</c:v>
                </c:pt>
                <c:pt idx="37">
                  <c:v>54.73</c:v>
                </c:pt>
                <c:pt idx="38">
                  <c:v>53.67</c:v>
                </c:pt>
                <c:pt idx="39">
                  <c:v>54.61</c:v>
                </c:pt>
                <c:pt idx="40">
                  <c:v>51.63</c:v>
                </c:pt>
              </c:numCache>
            </c:numRef>
          </c:yVal>
          <c:smooth val="0"/>
          <c:extLst>
            <c:ext xmlns:c16="http://schemas.microsoft.com/office/drawing/2014/chart" uri="{C3380CC4-5D6E-409C-BE32-E72D297353CC}">
              <c16:uniqueId val="{0000000F-82E7-4AC0-9214-172B2F524866}"/>
            </c:ext>
          </c:extLst>
        </c:ser>
        <c:ser>
          <c:idx val="16"/>
          <c:order val="15"/>
          <c:tx>
            <c:strRef>
              <c:f>Sheet1!$F$18</c:f>
              <c:strCache>
                <c:ptCount val="1"/>
                <c:pt idx="0">
                  <c:v>Villa Savoye</c:v>
                </c:pt>
              </c:strCache>
            </c:strRef>
          </c:tx>
          <c:spPr>
            <a:ln w="2540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Sheet1!$H$18:$AV$18</c:f>
              <c:numCache>
                <c:formatCode>General</c:formatCode>
                <c:ptCount val="41"/>
                <c:pt idx="0">
                  <c:v>61.94</c:v>
                </c:pt>
                <c:pt idx="1">
                  <c:v>71.92</c:v>
                </c:pt>
                <c:pt idx="2">
                  <c:v>70.7</c:v>
                </c:pt>
                <c:pt idx="3">
                  <c:v>73.599999999999994</c:v>
                </c:pt>
                <c:pt idx="4">
                  <c:v>68.87</c:v>
                </c:pt>
                <c:pt idx="5">
                  <c:v>72</c:v>
                </c:pt>
                <c:pt idx="6">
                  <c:v>72.13</c:v>
                </c:pt>
                <c:pt idx="7">
                  <c:v>75.33</c:v>
                </c:pt>
                <c:pt idx="8">
                  <c:v>82.4</c:v>
                </c:pt>
                <c:pt idx="9">
                  <c:v>83.8</c:v>
                </c:pt>
                <c:pt idx="10">
                  <c:v>89.87</c:v>
                </c:pt>
                <c:pt idx="11">
                  <c:v>83.37</c:v>
                </c:pt>
                <c:pt idx="12">
                  <c:v>87.67</c:v>
                </c:pt>
                <c:pt idx="13">
                  <c:v>81.72</c:v>
                </c:pt>
                <c:pt idx="14">
                  <c:v>81.400000000000006</c:v>
                </c:pt>
                <c:pt idx="15">
                  <c:v>91.28</c:v>
                </c:pt>
                <c:pt idx="16">
                  <c:v>86.53</c:v>
                </c:pt>
                <c:pt idx="17">
                  <c:v>85.88</c:v>
                </c:pt>
                <c:pt idx="18">
                  <c:v>93.65</c:v>
                </c:pt>
                <c:pt idx="19">
                  <c:v>88.63</c:v>
                </c:pt>
                <c:pt idx="20">
                  <c:v>101.44</c:v>
                </c:pt>
                <c:pt idx="21">
                  <c:v>94.07</c:v>
                </c:pt>
                <c:pt idx="22">
                  <c:v>93.07</c:v>
                </c:pt>
                <c:pt idx="23">
                  <c:v>105.12</c:v>
                </c:pt>
                <c:pt idx="24">
                  <c:v>103.43</c:v>
                </c:pt>
                <c:pt idx="25">
                  <c:v>101.74</c:v>
                </c:pt>
                <c:pt idx="26">
                  <c:v>91.73</c:v>
                </c:pt>
                <c:pt idx="27">
                  <c:v>86.27</c:v>
                </c:pt>
                <c:pt idx="28">
                  <c:v>93.22</c:v>
                </c:pt>
                <c:pt idx="29">
                  <c:v>100.67</c:v>
                </c:pt>
                <c:pt idx="30">
                  <c:v>91.2</c:v>
                </c:pt>
                <c:pt idx="31">
                  <c:v>100.27</c:v>
                </c:pt>
                <c:pt idx="32">
                  <c:v>97.87</c:v>
                </c:pt>
                <c:pt idx="33">
                  <c:v>98.73</c:v>
                </c:pt>
                <c:pt idx="34">
                  <c:v>106</c:v>
                </c:pt>
                <c:pt idx="35">
                  <c:v>95.73</c:v>
                </c:pt>
                <c:pt idx="36">
                  <c:v>97.4</c:v>
                </c:pt>
                <c:pt idx="37">
                  <c:v>98.53</c:v>
                </c:pt>
                <c:pt idx="38">
                  <c:v>100.87</c:v>
                </c:pt>
                <c:pt idx="39">
                  <c:v>115.67</c:v>
                </c:pt>
                <c:pt idx="40">
                  <c:v>124.53</c:v>
                </c:pt>
              </c:numCache>
            </c:numRef>
          </c:yVal>
          <c:smooth val="0"/>
          <c:extLst>
            <c:ext xmlns:c16="http://schemas.microsoft.com/office/drawing/2014/chart" uri="{C3380CC4-5D6E-409C-BE32-E72D297353CC}">
              <c16:uniqueId val="{00000010-82E7-4AC0-9214-172B2F524866}"/>
            </c:ext>
          </c:extLst>
        </c:ser>
        <c:ser>
          <c:idx val="17"/>
          <c:order val="16"/>
          <c:tx>
            <c:strRef>
              <c:f>Sheet1!$F$19</c:f>
              <c:strCache>
                <c:ptCount val="1"/>
                <c:pt idx="0">
                  <c:v>Sungnyemun</c:v>
                </c:pt>
              </c:strCache>
            </c:strRef>
          </c:tx>
          <c:spPr>
            <a:ln w="2540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Sheet1!$H$19:$AV$19</c:f>
              <c:numCache>
                <c:formatCode>General</c:formatCode>
                <c:ptCount val="41"/>
                <c:pt idx="0">
                  <c:v>228.13</c:v>
                </c:pt>
                <c:pt idx="1">
                  <c:v>240.4</c:v>
                </c:pt>
                <c:pt idx="2">
                  <c:v>270.93</c:v>
                </c:pt>
                <c:pt idx="3">
                  <c:v>278.87</c:v>
                </c:pt>
                <c:pt idx="4">
                  <c:v>276.52999999999997</c:v>
                </c:pt>
                <c:pt idx="5">
                  <c:v>276.52999999999997</c:v>
                </c:pt>
                <c:pt idx="6">
                  <c:v>276.52999999999997</c:v>
                </c:pt>
                <c:pt idx="7">
                  <c:v>278.07</c:v>
                </c:pt>
                <c:pt idx="8">
                  <c:v>281.39999999999998</c:v>
                </c:pt>
                <c:pt idx="9">
                  <c:v>332.73</c:v>
                </c:pt>
                <c:pt idx="10">
                  <c:v>343.13</c:v>
                </c:pt>
                <c:pt idx="11">
                  <c:v>266.93</c:v>
                </c:pt>
                <c:pt idx="12">
                  <c:v>229.6</c:v>
                </c:pt>
                <c:pt idx="13">
                  <c:v>224.07</c:v>
                </c:pt>
                <c:pt idx="14">
                  <c:v>232</c:v>
                </c:pt>
                <c:pt idx="15">
                  <c:v>232</c:v>
                </c:pt>
                <c:pt idx="16">
                  <c:v>242.4</c:v>
                </c:pt>
                <c:pt idx="17">
                  <c:v>247.87</c:v>
                </c:pt>
                <c:pt idx="18">
                  <c:v>241.87</c:v>
                </c:pt>
                <c:pt idx="19">
                  <c:v>239.13</c:v>
                </c:pt>
                <c:pt idx="20">
                  <c:v>232.27</c:v>
                </c:pt>
                <c:pt idx="21">
                  <c:v>244.73</c:v>
                </c:pt>
                <c:pt idx="22">
                  <c:v>226.2</c:v>
                </c:pt>
                <c:pt idx="23">
                  <c:v>226.8</c:v>
                </c:pt>
                <c:pt idx="24">
                  <c:v>236.66499999999999</c:v>
                </c:pt>
                <c:pt idx="25">
                  <c:v>246.53</c:v>
                </c:pt>
                <c:pt idx="26">
                  <c:v>249.4</c:v>
                </c:pt>
                <c:pt idx="27">
                  <c:v>246.6</c:v>
                </c:pt>
                <c:pt idx="28">
                  <c:v>252.73</c:v>
                </c:pt>
                <c:pt idx="29">
                  <c:v>252.33</c:v>
                </c:pt>
                <c:pt idx="30">
                  <c:v>253.07</c:v>
                </c:pt>
                <c:pt idx="31">
                  <c:v>279.07</c:v>
                </c:pt>
                <c:pt idx="32">
                  <c:v>276.33</c:v>
                </c:pt>
                <c:pt idx="33">
                  <c:v>262.33</c:v>
                </c:pt>
                <c:pt idx="34">
                  <c:v>253.33</c:v>
                </c:pt>
                <c:pt idx="35">
                  <c:v>235.87</c:v>
                </c:pt>
                <c:pt idx="36">
                  <c:v>215</c:v>
                </c:pt>
                <c:pt idx="37">
                  <c:v>213.67</c:v>
                </c:pt>
                <c:pt idx="38">
                  <c:v>216.2</c:v>
                </c:pt>
                <c:pt idx="39">
                  <c:v>205.53</c:v>
                </c:pt>
                <c:pt idx="40">
                  <c:v>236.53</c:v>
                </c:pt>
              </c:numCache>
            </c:numRef>
          </c:yVal>
          <c:smooth val="0"/>
          <c:extLst>
            <c:ext xmlns:c16="http://schemas.microsoft.com/office/drawing/2014/chart" uri="{C3380CC4-5D6E-409C-BE32-E72D297353CC}">
              <c16:uniqueId val="{00000011-82E7-4AC0-9214-172B2F524866}"/>
            </c:ext>
          </c:extLst>
        </c:ser>
        <c:ser>
          <c:idx val="18"/>
          <c:order val="17"/>
          <c:tx>
            <c:strRef>
              <c:f>Sheet1!$F$20</c:f>
              <c:strCache>
                <c:ptCount val="1"/>
                <c:pt idx="0">
                  <c:v>The Leaning Tower of Pisa</c:v>
                </c:pt>
              </c:strCache>
            </c:strRef>
          </c:tx>
          <c:spPr>
            <a:ln w="2540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Sheet1!$H$20:$AV$20</c:f>
              <c:numCache>
                <c:formatCode>General</c:formatCode>
                <c:ptCount val="41"/>
                <c:pt idx="0">
                  <c:v>33.11</c:v>
                </c:pt>
                <c:pt idx="1">
                  <c:v>36.6</c:v>
                </c:pt>
                <c:pt idx="2">
                  <c:v>32.130000000000003</c:v>
                </c:pt>
                <c:pt idx="3">
                  <c:v>34.200000000000003</c:v>
                </c:pt>
                <c:pt idx="4">
                  <c:v>33.93</c:v>
                </c:pt>
                <c:pt idx="5">
                  <c:v>35.130000000000003</c:v>
                </c:pt>
                <c:pt idx="6">
                  <c:v>36</c:v>
                </c:pt>
                <c:pt idx="7">
                  <c:v>37.130000000000003</c:v>
                </c:pt>
                <c:pt idx="8">
                  <c:v>41.93</c:v>
                </c:pt>
                <c:pt idx="9">
                  <c:v>38.799999999999997</c:v>
                </c:pt>
                <c:pt idx="10">
                  <c:v>35.200000000000003</c:v>
                </c:pt>
                <c:pt idx="11">
                  <c:v>36.200000000000003</c:v>
                </c:pt>
                <c:pt idx="12">
                  <c:v>43.52</c:v>
                </c:pt>
                <c:pt idx="13">
                  <c:v>46.53</c:v>
                </c:pt>
                <c:pt idx="14">
                  <c:v>43.33</c:v>
                </c:pt>
                <c:pt idx="15">
                  <c:v>46.33</c:v>
                </c:pt>
                <c:pt idx="16">
                  <c:v>40.53</c:v>
                </c:pt>
                <c:pt idx="17">
                  <c:v>43</c:v>
                </c:pt>
                <c:pt idx="18">
                  <c:v>44.4</c:v>
                </c:pt>
                <c:pt idx="19">
                  <c:v>46.93</c:v>
                </c:pt>
                <c:pt idx="20">
                  <c:v>50.73</c:v>
                </c:pt>
                <c:pt idx="21">
                  <c:v>55.13</c:v>
                </c:pt>
                <c:pt idx="22">
                  <c:v>57.53</c:v>
                </c:pt>
                <c:pt idx="23">
                  <c:v>56.88</c:v>
                </c:pt>
                <c:pt idx="24">
                  <c:v>58.975000000000001</c:v>
                </c:pt>
                <c:pt idx="25">
                  <c:v>61.07</c:v>
                </c:pt>
                <c:pt idx="26">
                  <c:v>61</c:v>
                </c:pt>
                <c:pt idx="27">
                  <c:v>63.7</c:v>
                </c:pt>
                <c:pt idx="28">
                  <c:v>62.33</c:v>
                </c:pt>
                <c:pt idx="29">
                  <c:v>64.400000000000006</c:v>
                </c:pt>
                <c:pt idx="30">
                  <c:v>65.599999999999994</c:v>
                </c:pt>
                <c:pt idx="31">
                  <c:v>70.27</c:v>
                </c:pt>
                <c:pt idx="32">
                  <c:v>74.67</c:v>
                </c:pt>
                <c:pt idx="33">
                  <c:v>59.67</c:v>
                </c:pt>
                <c:pt idx="34">
                  <c:v>66.400000000000006</c:v>
                </c:pt>
                <c:pt idx="35">
                  <c:v>74.13</c:v>
                </c:pt>
                <c:pt idx="36">
                  <c:v>72</c:v>
                </c:pt>
                <c:pt idx="37">
                  <c:v>72</c:v>
                </c:pt>
                <c:pt idx="38">
                  <c:v>60.73</c:v>
                </c:pt>
                <c:pt idx="39">
                  <c:v>65.2</c:v>
                </c:pt>
                <c:pt idx="40">
                  <c:v>68.13</c:v>
                </c:pt>
              </c:numCache>
            </c:numRef>
          </c:yVal>
          <c:smooth val="0"/>
          <c:extLst>
            <c:ext xmlns:c16="http://schemas.microsoft.com/office/drawing/2014/chart" uri="{C3380CC4-5D6E-409C-BE32-E72D297353CC}">
              <c16:uniqueId val="{00000012-82E7-4AC0-9214-172B2F524866}"/>
            </c:ext>
          </c:extLst>
        </c:ser>
        <c:ser>
          <c:idx val="19"/>
          <c:order val="18"/>
          <c:tx>
            <c:strRef>
              <c:f>Sheet1!$F$21</c:f>
              <c:strCache>
                <c:ptCount val="1"/>
                <c:pt idx="0">
                  <c:v>United Nations Headquarters</c:v>
                </c:pt>
              </c:strCache>
            </c:strRef>
          </c:tx>
          <c:spPr>
            <a:ln w="2540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Sheet1!$H$21:$AV$21</c:f>
              <c:numCache>
                <c:formatCode>General</c:formatCode>
                <c:ptCount val="41"/>
                <c:pt idx="0">
                  <c:v>50.73</c:v>
                </c:pt>
                <c:pt idx="1">
                  <c:v>47.72</c:v>
                </c:pt>
                <c:pt idx="2">
                  <c:v>48.88</c:v>
                </c:pt>
                <c:pt idx="3">
                  <c:v>50</c:v>
                </c:pt>
                <c:pt idx="4">
                  <c:v>48.87</c:v>
                </c:pt>
                <c:pt idx="5">
                  <c:v>50.8</c:v>
                </c:pt>
                <c:pt idx="6">
                  <c:v>51.47</c:v>
                </c:pt>
                <c:pt idx="7">
                  <c:v>51.93</c:v>
                </c:pt>
                <c:pt idx="8">
                  <c:v>56.27</c:v>
                </c:pt>
                <c:pt idx="9">
                  <c:v>62.53</c:v>
                </c:pt>
                <c:pt idx="10">
                  <c:v>58.73</c:v>
                </c:pt>
                <c:pt idx="11">
                  <c:v>65.150000000000006</c:v>
                </c:pt>
                <c:pt idx="12">
                  <c:v>57.04</c:v>
                </c:pt>
                <c:pt idx="13">
                  <c:v>64.739999999999995</c:v>
                </c:pt>
                <c:pt idx="14">
                  <c:v>63.11</c:v>
                </c:pt>
                <c:pt idx="15">
                  <c:v>58.53</c:v>
                </c:pt>
                <c:pt idx="16">
                  <c:v>62.13</c:v>
                </c:pt>
                <c:pt idx="17">
                  <c:v>61.13</c:v>
                </c:pt>
                <c:pt idx="18">
                  <c:v>66.400000000000006</c:v>
                </c:pt>
                <c:pt idx="19">
                  <c:v>60</c:v>
                </c:pt>
                <c:pt idx="20">
                  <c:v>64</c:v>
                </c:pt>
                <c:pt idx="21">
                  <c:v>72.709999999999994</c:v>
                </c:pt>
                <c:pt idx="22">
                  <c:v>71.930000000000007</c:v>
                </c:pt>
                <c:pt idx="23">
                  <c:v>70.540000000000006</c:v>
                </c:pt>
                <c:pt idx="24">
                  <c:v>72.73</c:v>
                </c:pt>
                <c:pt idx="25">
                  <c:v>74.92</c:v>
                </c:pt>
                <c:pt idx="26">
                  <c:v>67.94</c:v>
                </c:pt>
                <c:pt idx="27">
                  <c:v>69.38</c:v>
                </c:pt>
                <c:pt idx="28">
                  <c:v>68.27</c:v>
                </c:pt>
                <c:pt idx="29">
                  <c:v>70.27</c:v>
                </c:pt>
                <c:pt idx="30">
                  <c:v>66</c:v>
                </c:pt>
                <c:pt idx="31">
                  <c:v>66.400000000000006</c:v>
                </c:pt>
                <c:pt idx="32">
                  <c:v>67.27</c:v>
                </c:pt>
                <c:pt idx="33">
                  <c:v>58.8</c:v>
                </c:pt>
                <c:pt idx="34">
                  <c:v>59.4</c:v>
                </c:pt>
                <c:pt idx="35">
                  <c:v>73.67</c:v>
                </c:pt>
                <c:pt idx="36">
                  <c:v>75.599999999999994</c:v>
                </c:pt>
                <c:pt idx="37">
                  <c:v>67.13</c:v>
                </c:pt>
                <c:pt idx="38">
                  <c:v>67.33</c:v>
                </c:pt>
                <c:pt idx="39">
                  <c:v>77.13</c:v>
                </c:pt>
                <c:pt idx="40">
                  <c:v>83.07</c:v>
                </c:pt>
              </c:numCache>
            </c:numRef>
          </c:yVal>
          <c:smooth val="0"/>
          <c:extLst>
            <c:ext xmlns:c16="http://schemas.microsoft.com/office/drawing/2014/chart" uri="{C3380CC4-5D6E-409C-BE32-E72D297353CC}">
              <c16:uniqueId val="{00000013-82E7-4AC0-9214-172B2F524866}"/>
            </c:ext>
          </c:extLst>
        </c:ser>
        <c:ser>
          <c:idx val="20"/>
          <c:order val="19"/>
          <c:tx>
            <c:strRef>
              <c:f>Sheet1!$F$23</c:f>
              <c:strCache>
                <c:ptCount val="1"/>
                <c:pt idx="0">
                  <c:v>Architecture Studio</c:v>
                </c:pt>
              </c:strCache>
            </c:strRef>
          </c:tx>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Sheet1!$H$23:$AV$23</c:f>
              <c:numCache>
                <c:formatCode>General</c:formatCode>
                <c:ptCount val="41"/>
                <c:pt idx="0">
                  <c:v>153.59</c:v>
                </c:pt>
                <c:pt idx="1">
                  <c:v>150.33000000000001</c:v>
                </c:pt>
                <c:pt idx="2">
                  <c:v>146.94999999999999</c:v>
                </c:pt>
                <c:pt idx="3">
                  <c:v>141.6</c:v>
                </c:pt>
                <c:pt idx="4">
                  <c:v>139.07</c:v>
                </c:pt>
                <c:pt idx="5">
                  <c:v>134.93</c:v>
                </c:pt>
                <c:pt idx="6">
                  <c:v>133.66999999999999</c:v>
                </c:pt>
                <c:pt idx="7">
                  <c:v>133.72</c:v>
                </c:pt>
                <c:pt idx="8">
                  <c:v>116</c:v>
                </c:pt>
                <c:pt idx="9">
                  <c:v>124.73</c:v>
                </c:pt>
                <c:pt idx="10">
                  <c:v>126.67</c:v>
                </c:pt>
                <c:pt idx="11">
                  <c:v>134.63</c:v>
                </c:pt>
                <c:pt idx="12">
                  <c:v>139.47</c:v>
                </c:pt>
                <c:pt idx="13">
                  <c:v>146.65</c:v>
                </c:pt>
                <c:pt idx="14">
                  <c:v>120.19</c:v>
                </c:pt>
                <c:pt idx="15">
                  <c:v>139.25</c:v>
                </c:pt>
                <c:pt idx="16">
                  <c:v>108.32</c:v>
                </c:pt>
                <c:pt idx="17">
                  <c:v>122</c:v>
                </c:pt>
                <c:pt idx="18">
                  <c:v>119.9</c:v>
                </c:pt>
                <c:pt idx="19">
                  <c:v>109.42</c:v>
                </c:pt>
                <c:pt idx="20">
                  <c:v>117.3</c:v>
                </c:pt>
                <c:pt idx="21">
                  <c:v>125.55</c:v>
                </c:pt>
                <c:pt idx="22">
                  <c:v>129.26</c:v>
                </c:pt>
                <c:pt idx="23">
                  <c:v>150.69</c:v>
                </c:pt>
                <c:pt idx="24">
                  <c:v>148.69999999999999</c:v>
                </c:pt>
                <c:pt idx="25">
                  <c:v>146.71</c:v>
                </c:pt>
                <c:pt idx="26">
                  <c:v>163.95</c:v>
                </c:pt>
                <c:pt idx="27">
                  <c:v>180.3</c:v>
                </c:pt>
                <c:pt idx="28">
                  <c:v>178.41</c:v>
                </c:pt>
                <c:pt idx="29">
                  <c:v>152.88</c:v>
                </c:pt>
                <c:pt idx="30">
                  <c:v>175.73</c:v>
                </c:pt>
                <c:pt idx="31">
                  <c:v>169.93</c:v>
                </c:pt>
                <c:pt idx="32">
                  <c:v>149.19</c:v>
                </c:pt>
                <c:pt idx="33">
                  <c:v>159.44</c:v>
                </c:pt>
                <c:pt idx="34">
                  <c:v>194.08</c:v>
                </c:pt>
                <c:pt idx="35">
                  <c:v>194.61</c:v>
                </c:pt>
                <c:pt idx="36">
                  <c:v>213.84</c:v>
                </c:pt>
                <c:pt idx="37">
                  <c:v>210.48</c:v>
                </c:pt>
                <c:pt idx="38">
                  <c:v>223.07</c:v>
                </c:pt>
                <c:pt idx="39">
                  <c:v>241.42</c:v>
                </c:pt>
                <c:pt idx="40">
                  <c:v>262.67</c:v>
                </c:pt>
              </c:numCache>
            </c:numRef>
          </c:yVal>
          <c:smooth val="0"/>
          <c:extLst>
            <c:ext xmlns:c16="http://schemas.microsoft.com/office/drawing/2014/chart" uri="{C3380CC4-5D6E-409C-BE32-E72D297353CC}">
              <c16:uniqueId val="{00000014-82E7-4AC0-9214-172B2F524866}"/>
            </c:ext>
          </c:extLst>
        </c:ser>
        <c:ser>
          <c:idx val="21"/>
          <c:order val="20"/>
          <c:tx>
            <c:strRef>
              <c:f>Sheet1!$F$24</c:f>
              <c:strCache>
                <c:ptCount val="1"/>
                <c:pt idx="0">
                  <c:v>The Eiffel Tower</c:v>
                </c:pt>
              </c:strCache>
            </c:strRef>
          </c:tx>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Sheet1!$H$24:$AV$24</c:f>
              <c:numCache>
                <c:formatCode>General</c:formatCode>
                <c:ptCount val="41"/>
                <c:pt idx="0">
                  <c:v>46.89</c:v>
                </c:pt>
                <c:pt idx="1">
                  <c:v>40.130000000000003</c:v>
                </c:pt>
                <c:pt idx="2">
                  <c:v>33.07</c:v>
                </c:pt>
                <c:pt idx="3">
                  <c:v>33.130000000000003</c:v>
                </c:pt>
                <c:pt idx="4">
                  <c:v>31.87</c:v>
                </c:pt>
                <c:pt idx="5">
                  <c:v>31.33</c:v>
                </c:pt>
                <c:pt idx="6">
                  <c:v>32.93</c:v>
                </c:pt>
                <c:pt idx="7">
                  <c:v>31.4</c:v>
                </c:pt>
                <c:pt idx="8">
                  <c:v>29.73</c:v>
                </c:pt>
                <c:pt idx="9">
                  <c:v>32</c:v>
                </c:pt>
                <c:pt idx="10">
                  <c:v>35.6</c:v>
                </c:pt>
                <c:pt idx="11">
                  <c:v>35.68</c:v>
                </c:pt>
                <c:pt idx="12">
                  <c:v>43.33</c:v>
                </c:pt>
                <c:pt idx="13">
                  <c:v>37.93</c:v>
                </c:pt>
                <c:pt idx="14">
                  <c:v>34.28</c:v>
                </c:pt>
                <c:pt idx="15">
                  <c:v>31.36</c:v>
                </c:pt>
                <c:pt idx="16">
                  <c:v>28.56</c:v>
                </c:pt>
                <c:pt idx="17">
                  <c:v>27.52</c:v>
                </c:pt>
                <c:pt idx="18">
                  <c:v>28.65</c:v>
                </c:pt>
                <c:pt idx="19">
                  <c:v>27.65</c:v>
                </c:pt>
                <c:pt idx="20">
                  <c:v>31.06</c:v>
                </c:pt>
                <c:pt idx="21">
                  <c:v>30.07</c:v>
                </c:pt>
                <c:pt idx="22">
                  <c:v>29.7</c:v>
                </c:pt>
                <c:pt idx="23">
                  <c:v>35.31</c:v>
                </c:pt>
                <c:pt idx="24">
                  <c:v>34.954999999999998</c:v>
                </c:pt>
                <c:pt idx="25">
                  <c:v>34.6</c:v>
                </c:pt>
                <c:pt idx="26">
                  <c:v>30.71</c:v>
                </c:pt>
                <c:pt idx="27">
                  <c:v>34.22</c:v>
                </c:pt>
                <c:pt idx="28">
                  <c:v>29.2</c:v>
                </c:pt>
                <c:pt idx="29">
                  <c:v>30.46</c:v>
                </c:pt>
                <c:pt idx="30">
                  <c:v>24.88</c:v>
                </c:pt>
                <c:pt idx="31">
                  <c:v>28.5</c:v>
                </c:pt>
                <c:pt idx="32">
                  <c:v>24.49</c:v>
                </c:pt>
                <c:pt idx="33">
                  <c:v>30</c:v>
                </c:pt>
                <c:pt idx="34">
                  <c:v>28</c:v>
                </c:pt>
                <c:pt idx="35">
                  <c:v>33.44</c:v>
                </c:pt>
                <c:pt idx="36">
                  <c:v>41.06</c:v>
                </c:pt>
                <c:pt idx="37">
                  <c:v>34.6</c:v>
                </c:pt>
                <c:pt idx="38">
                  <c:v>35.67</c:v>
                </c:pt>
                <c:pt idx="39">
                  <c:v>38.47</c:v>
                </c:pt>
                <c:pt idx="40">
                  <c:v>38.76</c:v>
                </c:pt>
              </c:numCache>
            </c:numRef>
          </c:yVal>
          <c:smooth val="0"/>
          <c:extLst>
            <c:ext xmlns:c16="http://schemas.microsoft.com/office/drawing/2014/chart" uri="{C3380CC4-5D6E-409C-BE32-E72D297353CC}">
              <c16:uniqueId val="{00000015-82E7-4AC0-9214-172B2F524866}"/>
            </c:ext>
          </c:extLst>
        </c:ser>
        <c:ser>
          <c:idx val="22"/>
          <c:order val="21"/>
          <c:tx>
            <c:strRef>
              <c:f>Sheet1!$F$25</c:f>
              <c:strCache>
                <c:ptCount val="1"/>
                <c:pt idx="0">
                  <c:v>Trevi Fountain</c:v>
                </c:pt>
              </c:strCache>
            </c:strRef>
          </c:tx>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Sheet1!$H$25:$AV$25</c:f>
              <c:numCache>
                <c:formatCode>General</c:formatCode>
                <c:ptCount val="41"/>
                <c:pt idx="0">
                  <c:v>55.09</c:v>
                </c:pt>
                <c:pt idx="1">
                  <c:v>47.56</c:v>
                </c:pt>
                <c:pt idx="2">
                  <c:v>40.380000000000003</c:v>
                </c:pt>
                <c:pt idx="3">
                  <c:v>43.07</c:v>
                </c:pt>
                <c:pt idx="4">
                  <c:v>41.87</c:v>
                </c:pt>
                <c:pt idx="5">
                  <c:v>39.729999999999997</c:v>
                </c:pt>
                <c:pt idx="6">
                  <c:v>40.799999999999997</c:v>
                </c:pt>
                <c:pt idx="7">
                  <c:v>42.8</c:v>
                </c:pt>
                <c:pt idx="8">
                  <c:v>44.8</c:v>
                </c:pt>
                <c:pt idx="9">
                  <c:v>37.799999999999997</c:v>
                </c:pt>
                <c:pt idx="10">
                  <c:v>38.4</c:v>
                </c:pt>
                <c:pt idx="11">
                  <c:v>40.89</c:v>
                </c:pt>
                <c:pt idx="12">
                  <c:v>52.18</c:v>
                </c:pt>
                <c:pt idx="13">
                  <c:v>56.53</c:v>
                </c:pt>
                <c:pt idx="14">
                  <c:v>58</c:v>
                </c:pt>
                <c:pt idx="15">
                  <c:v>60.73</c:v>
                </c:pt>
                <c:pt idx="16">
                  <c:v>60</c:v>
                </c:pt>
                <c:pt idx="17">
                  <c:v>65</c:v>
                </c:pt>
                <c:pt idx="18">
                  <c:v>63.73</c:v>
                </c:pt>
                <c:pt idx="19">
                  <c:v>61.36</c:v>
                </c:pt>
                <c:pt idx="20">
                  <c:v>71.31</c:v>
                </c:pt>
                <c:pt idx="21">
                  <c:v>76.03</c:v>
                </c:pt>
                <c:pt idx="22">
                  <c:v>70.239999999999995</c:v>
                </c:pt>
                <c:pt idx="23">
                  <c:v>83.83</c:v>
                </c:pt>
                <c:pt idx="24">
                  <c:v>86.375</c:v>
                </c:pt>
                <c:pt idx="25">
                  <c:v>88.92</c:v>
                </c:pt>
                <c:pt idx="26">
                  <c:v>97.63</c:v>
                </c:pt>
                <c:pt idx="27">
                  <c:v>95.1</c:v>
                </c:pt>
                <c:pt idx="28">
                  <c:v>93.22</c:v>
                </c:pt>
                <c:pt idx="29">
                  <c:v>99.53</c:v>
                </c:pt>
                <c:pt idx="30">
                  <c:v>91.9</c:v>
                </c:pt>
                <c:pt idx="31">
                  <c:v>96.45</c:v>
                </c:pt>
                <c:pt idx="32">
                  <c:v>87.35</c:v>
                </c:pt>
                <c:pt idx="33">
                  <c:v>85.67</c:v>
                </c:pt>
                <c:pt idx="34">
                  <c:v>88.92</c:v>
                </c:pt>
                <c:pt idx="35">
                  <c:v>103.47</c:v>
                </c:pt>
                <c:pt idx="36">
                  <c:v>114.22</c:v>
                </c:pt>
                <c:pt idx="37">
                  <c:v>123.67</c:v>
                </c:pt>
                <c:pt idx="38">
                  <c:v>108.47</c:v>
                </c:pt>
                <c:pt idx="39">
                  <c:v>118.07</c:v>
                </c:pt>
                <c:pt idx="40">
                  <c:v>119.53</c:v>
                </c:pt>
              </c:numCache>
            </c:numRef>
          </c:yVal>
          <c:smooth val="0"/>
          <c:extLst>
            <c:ext xmlns:c16="http://schemas.microsoft.com/office/drawing/2014/chart" uri="{C3380CC4-5D6E-409C-BE32-E72D297353CC}">
              <c16:uniqueId val="{00000016-82E7-4AC0-9214-172B2F524866}"/>
            </c:ext>
          </c:extLst>
        </c:ser>
        <c:ser>
          <c:idx val="23"/>
          <c:order val="22"/>
          <c:tx>
            <c:strRef>
              <c:f>Sheet1!$F$26</c:f>
              <c:strCache>
                <c:ptCount val="1"/>
                <c:pt idx="0">
                  <c:v>Lincoln Memorial</c:v>
                </c:pt>
              </c:strCache>
            </c:strRef>
          </c:tx>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Sheet1!$H$26:$AV$26</c:f>
              <c:numCache>
                <c:formatCode>General</c:formatCode>
                <c:ptCount val="41"/>
                <c:pt idx="0">
                  <c:v>40.06</c:v>
                </c:pt>
                <c:pt idx="1">
                  <c:v>37.67</c:v>
                </c:pt>
                <c:pt idx="2">
                  <c:v>31.13</c:v>
                </c:pt>
                <c:pt idx="3">
                  <c:v>30.73</c:v>
                </c:pt>
                <c:pt idx="4">
                  <c:v>29.4</c:v>
                </c:pt>
                <c:pt idx="5">
                  <c:v>27.67</c:v>
                </c:pt>
                <c:pt idx="6">
                  <c:v>27.4</c:v>
                </c:pt>
                <c:pt idx="7">
                  <c:v>29.27</c:v>
                </c:pt>
                <c:pt idx="8">
                  <c:v>28.73</c:v>
                </c:pt>
                <c:pt idx="9">
                  <c:v>27.8</c:v>
                </c:pt>
                <c:pt idx="10">
                  <c:v>37.869999999999997</c:v>
                </c:pt>
                <c:pt idx="11">
                  <c:v>39.6</c:v>
                </c:pt>
                <c:pt idx="12">
                  <c:v>47.42</c:v>
                </c:pt>
                <c:pt idx="13">
                  <c:v>50.72</c:v>
                </c:pt>
                <c:pt idx="14">
                  <c:v>53.53</c:v>
                </c:pt>
                <c:pt idx="15">
                  <c:v>55.06</c:v>
                </c:pt>
                <c:pt idx="16">
                  <c:v>56.37</c:v>
                </c:pt>
                <c:pt idx="17">
                  <c:v>56.13</c:v>
                </c:pt>
                <c:pt idx="18">
                  <c:v>60</c:v>
                </c:pt>
                <c:pt idx="19">
                  <c:v>56.8</c:v>
                </c:pt>
                <c:pt idx="20">
                  <c:v>56.67</c:v>
                </c:pt>
                <c:pt idx="21">
                  <c:v>61.06</c:v>
                </c:pt>
                <c:pt idx="22">
                  <c:v>57.07</c:v>
                </c:pt>
                <c:pt idx="23">
                  <c:v>65.38</c:v>
                </c:pt>
                <c:pt idx="24">
                  <c:v>65.35499999999999</c:v>
                </c:pt>
                <c:pt idx="25">
                  <c:v>65.33</c:v>
                </c:pt>
                <c:pt idx="26">
                  <c:v>72.78</c:v>
                </c:pt>
                <c:pt idx="27">
                  <c:v>79.47</c:v>
                </c:pt>
                <c:pt idx="28">
                  <c:v>75.2</c:v>
                </c:pt>
                <c:pt idx="29">
                  <c:v>71.2</c:v>
                </c:pt>
                <c:pt idx="30">
                  <c:v>73.8</c:v>
                </c:pt>
                <c:pt idx="31">
                  <c:v>71.13</c:v>
                </c:pt>
                <c:pt idx="32">
                  <c:v>68.930000000000007</c:v>
                </c:pt>
                <c:pt idx="33">
                  <c:v>48.47</c:v>
                </c:pt>
                <c:pt idx="34">
                  <c:v>75.06</c:v>
                </c:pt>
                <c:pt idx="35">
                  <c:v>74.89</c:v>
                </c:pt>
                <c:pt idx="36">
                  <c:v>95.93</c:v>
                </c:pt>
                <c:pt idx="37">
                  <c:v>99.67</c:v>
                </c:pt>
                <c:pt idx="38">
                  <c:v>102</c:v>
                </c:pt>
                <c:pt idx="39">
                  <c:v>100.4</c:v>
                </c:pt>
                <c:pt idx="40">
                  <c:v>94.8</c:v>
                </c:pt>
              </c:numCache>
            </c:numRef>
          </c:yVal>
          <c:smooth val="0"/>
          <c:extLst>
            <c:ext xmlns:c16="http://schemas.microsoft.com/office/drawing/2014/chart" uri="{C3380CC4-5D6E-409C-BE32-E72D297353CC}">
              <c16:uniqueId val="{00000017-82E7-4AC0-9214-172B2F524866}"/>
            </c:ext>
          </c:extLst>
        </c:ser>
        <c:ser>
          <c:idx val="24"/>
          <c:order val="23"/>
          <c:tx>
            <c:strRef>
              <c:f>Sheet1!$F$27</c:f>
              <c:strCache>
                <c:ptCount val="1"/>
                <c:pt idx="0">
                  <c:v>Flatiron Building, New York</c:v>
                </c:pt>
              </c:strCache>
            </c:strRef>
          </c:tx>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Sheet1!$H$27:$AV$27</c:f>
              <c:numCache>
                <c:formatCode>General</c:formatCode>
                <c:ptCount val="41"/>
                <c:pt idx="0">
                  <c:v>31.67</c:v>
                </c:pt>
                <c:pt idx="1">
                  <c:v>31.67</c:v>
                </c:pt>
                <c:pt idx="2">
                  <c:v>32.67</c:v>
                </c:pt>
                <c:pt idx="3">
                  <c:v>32.799999999999997</c:v>
                </c:pt>
                <c:pt idx="4">
                  <c:v>32.799999999999997</c:v>
                </c:pt>
                <c:pt idx="5">
                  <c:v>33.270000000000003</c:v>
                </c:pt>
                <c:pt idx="6">
                  <c:v>33.53</c:v>
                </c:pt>
                <c:pt idx="7">
                  <c:v>33.4</c:v>
                </c:pt>
                <c:pt idx="8">
                  <c:v>35.33</c:v>
                </c:pt>
                <c:pt idx="9">
                  <c:v>35.33</c:v>
                </c:pt>
                <c:pt idx="10">
                  <c:v>35.33</c:v>
                </c:pt>
                <c:pt idx="11">
                  <c:v>35.200000000000003</c:v>
                </c:pt>
                <c:pt idx="12">
                  <c:v>31.6</c:v>
                </c:pt>
                <c:pt idx="13">
                  <c:v>32.799999999999997</c:v>
                </c:pt>
                <c:pt idx="14">
                  <c:v>32.33</c:v>
                </c:pt>
                <c:pt idx="15">
                  <c:v>32.33</c:v>
                </c:pt>
                <c:pt idx="16">
                  <c:v>32.33</c:v>
                </c:pt>
                <c:pt idx="17">
                  <c:v>32.33</c:v>
                </c:pt>
                <c:pt idx="18">
                  <c:v>34</c:v>
                </c:pt>
                <c:pt idx="19">
                  <c:v>35.4</c:v>
                </c:pt>
                <c:pt idx="20">
                  <c:v>36.07</c:v>
                </c:pt>
                <c:pt idx="21">
                  <c:v>36.07</c:v>
                </c:pt>
                <c:pt idx="22">
                  <c:v>36.07</c:v>
                </c:pt>
                <c:pt idx="23">
                  <c:v>36.07</c:v>
                </c:pt>
                <c:pt idx="24">
                  <c:v>38.47</c:v>
                </c:pt>
                <c:pt idx="25">
                  <c:v>40.869999999999997</c:v>
                </c:pt>
                <c:pt idx="26">
                  <c:v>45.47</c:v>
                </c:pt>
                <c:pt idx="27">
                  <c:v>50.8</c:v>
                </c:pt>
                <c:pt idx="28">
                  <c:v>49.33</c:v>
                </c:pt>
                <c:pt idx="29">
                  <c:v>52.13</c:v>
                </c:pt>
                <c:pt idx="30">
                  <c:v>52.13</c:v>
                </c:pt>
                <c:pt idx="31">
                  <c:v>52.13</c:v>
                </c:pt>
                <c:pt idx="32">
                  <c:v>52.13</c:v>
                </c:pt>
                <c:pt idx="33">
                  <c:v>52.13</c:v>
                </c:pt>
                <c:pt idx="34">
                  <c:v>52.13</c:v>
                </c:pt>
                <c:pt idx="35">
                  <c:v>54.87</c:v>
                </c:pt>
                <c:pt idx="36">
                  <c:v>55.2</c:v>
                </c:pt>
                <c:pt idx="37">
                  <c:v>55.87</c:v>
                </c:pt>
                <c:pt idx="38">
                  <c:v>55.87</c:v>
                </c:pt>
                <c:pt idx="39">
                  <c:v>55.87</c:v>
                </c:pt>
                <c:pt idx="40">
                  <c:v>59.53</c:v>
                </c:pt>
              </c:numCache>
            </c:numRef>
          </c:yVal>
          <c:smooth val="0"/>
          <c:extLst>
            <c:ext xmlns:c16="http://schemas.microsoft.com/office/drawing/2014/chart" uri="{C3380CC4-5D6E-409C-BE32-E72D297353CC}">
              <c16:uniqueId val="{00000018-82E7-4AC0-9214-172B2F524866}"/>
            </c:ext>
          </c:extLst>
        </c:ser>
        <c:ser>
          <c:idx val="25"/>
          <c:order val="24"/>
          <c:tx>
            <c:strRef>
              <c:f>Sheet1!$F$28</c:f>
              <c:strCache>
                <c:ptCount val="1"/>
                <c:pt idx="0">
                  <c:v>Louvre</c:v>
                </c:pt>
              </c:strCache>
            </c:strRef>
          </c:tx>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Sheet1!$H$28:$AV$28</c:f>
              <c:numCache>
                <c:formatCode>General</c:formatCode>
                <c:ptCount val="41"/>
                <c:pt idx="0">
                  <c:v>55</c:v>
                </c:pt>
                <c:pt idx="1">
                  <c:v>53</c:v>
                </c:pt>
                <c:pt idx="2">
                  <c:v>49.27</c:v>
                </c:pt>
                <c:pt idx="3">
                  <c:v>47.8</c:v>
                </c:pt>
                <c:pt idx="4">
                  <c:v>46.6</c:v>
                </c:pt>
                <c:pt idx="5">
                  <c:v>45.53</c:v>
                </c:pt>
                <c:pt idx="6">
                  <c:v>45.67</c:v>
                </c:pt>
                <c:pt idx="7">
                  <c:v>43.8</c:v>
                </c:pt>
                <c:pt idx="8">
                  <c:v>43.67</c:v>
                </c:pt>
                <c:pt idx="9">
                  <c:v>44</c:v>
                </c:pt>
                <c:pt idx="10">
                  <c:v>42.33</c:v>
                </c:pt>
                <c:pt idx="11">
                  <c:v>44.03</c:v>
                </c:pt>
                <c:pt idx="12">
                  <c:v>47.97</c:v>
                </c:pt>
                <c:pt idx="13">
                  <c:v>44.36</c:v>
                </c:pt>
                <c:pt idx="14">
                  <c:v>43.69</c:v>
                </c:pt>
                <c:pt idx="15">
                  <c:v>50.36</c:v>
                </c:pt>
                <c:pt idx="16">
                  <c:v>53.73</c:v>
                </c:pt>
                <c:pt idx="17">
                  <c:v>43.07</c:v>
                </c:pt>
                <c:pt idx="18">
                  <c:v>48.53</c:v>
                </c:pt>
                <c:pt idx="19">
                  <c:v>43.4</c:v>
                </c:pt>
                <c:pt idx="20">
                  <c:v>47.5</c:v>
                </c:pt>
                <c:pt idx="21">
                  <c:v>39.869999999999997</c:v>
                </c:pt>
                <c:pt idx="22">
                  <c:v>48.7</c:v>
                </c:pt>
                <c:pt idx="23">
                  <c:v>53</c:v>
                </c:pt>
                <c:pt idx="24">
                  <c:v>59.05</c:v>
                </c:pt>
                <c:pt idx="25">
                  <c:v>65.099999999999994</c:v>
                </c:pt>
                <c:pt idx="26">
                  <c:v>68.94</c:v>
                </c:pt>
                <c:pt idx="27">
                  <c:v>61.94</c:v>
                </c:pt>
                <c:pt idx="28">
                  <c:v>68.069999999999993</c:v>
                </c:pt>
                <c:pt idx="29">
                  <c:v>70.069999999999993</c:v>
                </c:pt>
                <c:pt idx="30">
                  <c:v>61.11</c:v>
                </c:pt>
                <c:pt idx="31">
                  <c:v>66.5</c:v>
                </c:pt>
                <c:pt idx="32">
                  <c:v>63.12</c:v>
                </c:pt>
                <c:pt idx="33">
                  <c:v>69.05</c:v>
                </c:pt>
                <c:pt idx="34">
                  <c:v>64.2</c:v>
                </c:pt>
                <c:pt idx="35">
                  <c:v>75.180000000000007</c:v>
                </c:pt>
                <c:pt idx="36">
                  <c:v>78.86</c:v>
                </c:pt>
                <c:pt idx="37">
                  <c:v>72.13</c:v>
                </c:pt>
                <c:pt idx="38">
                  <c:v>61.07</c:v>
                </c:pt>
                <c:pt idx="39">
                  <c:v>69.849999999999994</c:v>
                </c:pt>
                <c:pt idx="40">
                  <c:v>72.75</c:v>
                </c:pt>
              </c:numCache>
            </c:numRef>
          </c:yVal>
          <c:smooth val="0"/>
          <c:extLst>
            <c:ext xmlns:c16="http://schemas.microsoft.com/office/drawing/2014/chart" uri="{C3380CC4-5D6E-409C-BE32-E72D297353CC}">
              <c16:uniqueId val="{00000019-82E7-4AC0-9214-172B2F524866}"/>
            </c:ext>
          </c:extLst>
        </c:ser>
        <c:ser>
          <c:idx val="26"/>
          <c:order val="25"/>
          <c:tx>
            <c:strRef>
              <c:f>Sheet1!$F$29</c:f>
              <c:strCache>
                <c:ptCount val="1"/>
                <c:pt idx="0">
                  <c:v>Venice</c:v>
                </c:pt>
              </c:strCache>
            </c:strRef>
          </c:tx>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Sheet1!$H$29:$AV$29</c:f>
              <c:numCache>
                <c:formatCode>General</c:formatCode>
                <c:ptCount val="41"/>
                <c:pt idx="0">
                  <c:v>45</c:v>
                </c:pt>
                <c:pt idx="1">
                  <c:v>33.729999999999997</c:v>
                </c:pt>
                <c:pt idx="2">
                  <c:v>31.07</c:v>
                </c:pt>
                <c:pt idx="3">
                  <c:v>30.67</c:v>
                </c:pt>
                <c:pt idx="4">
                  <c:v>29.2</c:v>
                </c:pt>
                <c:pt idx="5">
                  <c:v>27.07</c:v>
                </c:pt>
                <c:pt idx="6">
                  <c:v>25.33</c:v>
                </c:pt>
                <c:pt idx="7">
                  <c:v>24.8</c:v>
                </c:pt>
                <c:pt idx="8">
                  <c:v>24.33</c:v>
                </c:pt>
                <c:pt idx="9">
                  <c:v>22</c:v>
                </c:pt>
                <c:pt idx="10">
                  <c:v>23.73</c:v>
                </c:pt>
                <c:pt idx="11">
                  <c:v>22.36</c:v>
                </c:pt>
                <c:pt idx="12">
                  <c:v>27.97</c:v>
                </c:pt>
                <c:pt idx="13">
                  <c:v>25.95</c:v>
                </c:pt>
                <c:pt idx="14">
                  <c:v>22.53</c:v>
                </c:pt>
                <c:pt idx="15">
                  <c:v>26.27</c:v>
                </c:pt>
                <c:pt idx="16">
                  <c:v>26.8</c:v>
                </c:pt>
                <c:pt idx="17">
                  <c:v>22.6</c:v>
                </c:pt>
                <c:pt idx="18">
                  <c:v>20.73</c:v>
                </c:pt>
                <c:pt idx="19">
                  <c:v>21.45</c:v>
                </c:pt>
                <c:pt idx="20">
                  <c:v>23.88</c:v>
                </c:pt>
                <c:pt idx="21">
                  <c:v>23.6</c:v>
                </c:pt>
                <c:pt idx="22">
                  <c:v>24.47</c:v>
                </c:pt>
                <c:pt idx="23">
                  <c:v>27.05</c:v>
                </c:pt>
                <c:pt idx="24">
                  <c:v>35.26</c:v>
                </c:pt>
                <c:pt idx="25">
                  <c:v>43.47</c:v>
                </c:pt>
                <c:pt idx="26">
                  <c:v>36.83</c:v>
                </c:pt>
                <c:pt idx="27">
                  <c:v>42.8</c:v>
                </c:pt>
                <c:pt idx="28">
                  <c:v>44.73</c:v>
                </c:pt>
                <c:pt idx="29">
                  <c:v>42.33</c:v>
                </c:pt>
                <c:pt idx="30">
                  <c:v>42.27</c:v>
                </c:pt>
                <c:pt idx="31">
                  <c:v>37.869999999999997</c:v>
                </c:pt>
                <c:pt idx="32">
                  <c:v>38.270000000000003</c:v>
                </c:pt>
                <c:pt idx="33">
                  <c:v>38.47</c:v>
                </c:pt>
                <c:pt idx="34">
                  <c:v>39.67</c:v>
                </c:pt>
                <c:pt idx="35">
                  <c:v>48.2</c:v>
                </c:pt>
                <c:pt idx="36">
                  <c:v>57.1</c:v>
                </c:pt>
                <c:pt idx="37">
                  <c:v>58.47</c:v>
                </c:pt>
                <c:pt idx="38">
                  <c:v>68.87</c:v>
                </c:pt>
                <c:pt idx="39">
                  <c:v>68.069999999999993</c:v>
                </c:pt>
                <c:pt idx="40">
                  <c:v>55.73</c:v>
                </c:pt>
              </c:numCache>
            </c:numRef>
          </c:yVal>
          <c:smooth val="0"/>
          <c:extLst>
            <c:ext xmlns:c16="http://schemas.microsoft.com/office/drawing/2014/chart" uri="{C3380CC4-5D6E-409C-BE32-E72D297353CC}">
              <c16:uniqueId val="{0000001A-82E7-4AC0-9214-172B2F524866}"/>
            </c:ext>
          </c:extLst>
        </c:ser>
        <c:ser>
          <c:idx val="27"/>
          <c:order val="26"/>
          <c:tx>
            <c:strRef>
              <c:f>Sheet1!$F$30</c:f>
              <c:strCache>
                <c:ptCount val="1"/>
                <c:pt idx="0">
                  <c:v>Berlin</c:v>
                </c:pt>
              </c:strCache>
            </c:strRef>
          </c:tx>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Sheet1!$H$30:$AV$30</c:f>
              <c:numCache>
                <c:formatCode>General</c:formatCode>
                <c:ptCount val="41"/>
                <c:pt idx="2">
                  <c:v>60</c:v>
                </c:pt>
                <c:pt idx="3">
                  <c:v>33.5</c:v>
                </c:pt>
                <c:pt idx="4">
                  <c:v>33.5</c:v>
                </c:pt>
                <c:pt idx="5">
                  <c:v>33.5</c:v>
                </c:pt>
                <c:pt idx="6">
                  <c:v>32.78</c:v>
                </c:pt>
                <c:pt idx="7">
                  <c:v>29.6</c:v>
                </c:pt>
                <c:pt idx="8">
                  <c:v>24.47</c:v>
                </c:pt>
                <c:pt idx="9">
                  <c:v>23.07</c:v>
                </c:pt>
                <c:pt idx="10">
                  <c:v>21.87</c:v>
                </c:pt>
                <c:pt idx="11">
                  <c:v>22.07</c:v>
                </c:pt>
                <c:pt idx="12">
                  <c:v>23.13</c:v>
                </c:pt>
                <c:pt idx="13">
                  <c:v>25.47</c:v>
                </c:pt>
                <c:pt idx="14">
                  <c:v>25.73</c:v>
                </c:pt>
                <c:pt idx="15">
                  <c:v>25.73</c:v>
                </c:pt>
                <c:pt idx="16">
                  <c:v>26.87</c:v>
                </c:pt>
                <c:pt idx="17">
                  <c:v>27.14</c:v>
                </c:pt>
                <c:pt idx="18">
                  <c:v>25.93</c:v>
                </c:pt>
                <c:pt idx="19">
                  <c:v>22.33</c:v>
                </c:pt>
                <c:pt idx="20">
                  <c:v>23.4</c:v>
                </c:pt>
                <c:pt idx="21">
                  <c:v>23.4</c:v>
                </c:pt>
                <c:pt idx="22">
                  <c:v>24</c:v>
                </c:pt>
                <c:pt idx="23">
                  <c:v>23.07</c:v>
                </c:pt>
                <c:pt idx="24">
                  <c:v>31.17</c:v>
                </c:pt>
                <c:pt idx="25">
                  <c:v>39.270000000000003</c:v>
                </c:pt>
                <c:pt idx="26">
                  <c:v>40.93</c:v>
                </c:pt>
                <c:pt idx="27">
                  <c:v>42.67</c:v>
                </c:pt>
                <c:pt idx="28">
                  <c:v>42.67</c:v>
                </c:pt>
                <c:pt idx="29">
                  <c:v>42.73</c:v>
                </c:pt>
                <c:pt idx="30">
                  <c:v>42.4</c:v>
                </c:pt>
                <c:pt idx="31">
                  <c:v>42.4</c:v>
                </c:pt>
                <c:pt idx="32">
                  <c:v>42.4</c:v>
                </c:pt>
                <c:pt idx="33">
                  <c:v>42.13</c:v>
                </c:pt>
                <c:pt idx="34">
                  <c:v>43</c:v>
                </c:pt>
                <c:pt idx="35">
                  <c:v>44.88</c:v>
                </c:pt>
                <c:pt idx="36">
                  <c:v>52.8</c:v>
                </c:pt>
                <c:pt idx="37">
                  <c:v>57.8</c:v>
                </c:pt>
                <c:pt idx="38">
                  <c:v>60.47</c:v>
                </c:pt>
                <c:pt idx="39">
                  <c:v>59.07</c:v>
                </c:pt>
                <c:pt idx="40">
                  <c:v>56</c:v>
                </c:pt>
              </c:numCache>
            </c:numRef>
          </c:yVal>
          <c:smooth val="0"/>
          <c:extLst>
            <c:ext xmlns:c16="http://schemas.microsoft.com/office/drawing/2014/chart" uri="{C3380CC4-5D6E-409C-BE32-E72D297353CC}">
              <c16:uniqueId val="{0000001B-82E7-4AC0-9214-172B2F524866}"/>
            </c:ext>
          </c:extLst>
        </c:ser>
        <c:ser>
          <c:idx val="28"/>
          <c:order val="27"/>
          <c:tx>
            <c:strRef>
              <c:f>Sheet1!$F$31</c:f>
              <c:strCache>
                <c:ptCount val="1"/>
                <c:pt idx="0">
                  <c:v>UK landmark</c:v>
                </c:pt>
              </c:strCache>
            </c:strRef>
          </c:tx>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Sheet1!$H$31:$AV$31</c:f>
              <c:numCache>
                <c:formatCode>General</c:formatCode>
                <c:ptCount val="41"/>
                <c:pt idx="8">
                  <c:v>90</c:v>
                </c:pt>
                <c:pt idx="9">
                  <c:v>60</c:v>
                </c:pt>
                <c:pt idx="10">
                  <c:v>49.5</c:v>
                </c:pt>
                <c:pt idx="11">
                  <c:v>46.6</c:v>
                </c:pt>
                <c:pt idx="12">
                  <c:v>52.52</c:v>
                </c:pt>
                <c:pt idx="13">
                  <c:v>45.71</c:v>
                </c:pt>
                <c:pt idx="14">
                  <c:v>45.71</c:v>
                </c:pt>
                <c:pt idx="15">
                  <c:v>45.32</c:v>
                </c:pt>
                <c:pt idx="16">
                  <c:v>45.09</c:v>
                </c:pt>
                <c:pt idx="17">
                  <c:v>45.94</c:v>
                </c:pt>
                <c:pt idx="18">
                  <c:v>44.61</c:v>
                </c:pt>
                <c:pt idx="19">
                  <c:v>45.4</c:v>
                </c:pt>
                <c:pt idx="20">
                  <c:v>45.44</c:v>
                </c:pt>
                <c:pt idx="21">
                  <c:v>42.85</c:v>
                </c:pt>
                <c:pt idx="22">
                  <c:v>44.39</c:v>
                </c:pt>
                <c:pt idx="23">
                  <c:v>46.03</c:v>
                </c:pt>
                <c:pt idx="24">
                  <c:v>46.744999999999997</c:v>
                </c:pt>
                <c:pt idx="25">
                  <c:v>47.46</c:v>
                </c:pt>
                <c:pt idx="26">
                  <c:v>44.79</c:v>
                </c:pt>
                <c:pt idx="27">
                  <c:v>44.38</c:v>
                </c:pt>
                <c:pt idx="28">
                  <c:v>40.39</c:v>
                </c:pt>
                <c:pt idx="29">
                  <c:v>40.58</c:v>
                </c:pt>
                <c:pt idx="30">
                  <c:v>36.47</c:v>
                </c:pt>
                <c:pt idx="31">
                  <c:v>39.42</c:v>
                </c:pt>
                <c:pt idx="32">
                  <c:v>41.6</c:v>
                </c:pt>
                <c:pt idx="33">
                  <c:v>39.07</c:v>
                </c:pt>
                <c:pt idx="34">
                  <c:v>38.33</c:v>
                </c:pt>
                <c:pt idx="35">
                  <c:v>42.13</c:v>
                </c:pt>
                <c:pt idx="36">
                  <c:v>52.66</c:v>
                </c:pt>
                <c:pt idx="37">
                  <c:v>46.07</c:v>
                </c:pt>
                <c:pt idx="38">
                  <c:v>41</c:v>
                </c:pt>
                <c:pt idx="39">
                  <c:v>45.73</c:v>
                </c:pt>
                <c:pt idx="40">
                  <c:v>39.130000000000003</c:v>
                </c:pt>
              </c:numCache>
            </c:numRef>
          </c:yVal>
          <c:smooth val="0"/>
          <c:extLst>
            <c:ext xmlns:c16="http://schemas.microsoft.com/office/drawing/2014/chart" uri="{C3380CC4-5D6E-409C-BE32-E72D297353CC}">
              <c16:uniqueId val="{0000001C-82E7-4AC0-9214-172B2F524866}"/>
            </c:ext>
          </c:extLst>
        </c:ser>
        <c:ser>
          <c:idx val="29"/>
          <c:order val="28"/>
          <c:tx>
            <c:strRef>
              <c:f>Sheet1!$F$32</c:f>
              <c:strCache>
                <c:ptCount val="1"/>
                <c:pt idx="0">
                  <c:v>New York City</c:v>
                </c:pt>
              </c:strCache>
            </c:strRef>
          </c:tx>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Sheet1!$H$32:$AV$32</c:f>
              <c:numCache>
                <c:formatCode>General</c:formatCode>
                <c:ptCount val="41"/>
                <c:pt idx="0">
                  <c:v>86</c:v>
                </c:pt>
                <c:pt idx="1">
                  <c:v>53.81</c:v>
                </c:pt>
                <c:pt idx="2">
                  <c:v>48.73</c:v>
                </c:pt>
                <c:pt idx="3">
                  <c:v>45.94</c:v>
                </c:pt>
                <c:pt idx="4">
                  <c:v>43.67</c:v>
                </c:pt>
                <c:pt idx="5">
                  <c:v>41.53</c:v>
                </c:pt>
                <c:pt idx="6">
                  <c:v>39.799999999999997</c:v>
                </c:pt>
                <c:pt idx="7">
                  <c:v>40.840000000000003</c:v>
                </c:pt>
                <c:pt idx="8">
                  <c:v>38.67</c:v>
                </c:pt>
                <c:pt idx="9">
                  <c:v>40.93</c:v>
                </c:pt>
                <c:pt idx="10">
                  <c:v>40.049999999999997</c:v>
                </c:pt>
                <c:pt idx="11">
                  <c:v>44.33</c:v>
                </c:pt>
                <c:pt idx="12">
                  <c:v>54.14</c:v>
                </c:pt>
                <c:pt idx="13">
                  <c:v>48.19</c:v>
                </c:pt>
                <c:pt idx="14">
                  <c:v>42.2</c:v>
                </c:pt>
                <c:pt idx="15">
                  <c:v>39.33</c:v>
                </c:pt>
                <c:pt idx="16">
                  <c:v>39.630000000000003</c:v>
                </c:pt>
                <c:pt idx="17">
                  <c:v>38.94</c:v>
                </c:pt>
                <c:pt idx="18">
                  <c:v>39.14</c:v>
                </c:pt>
                <c:pt idx="19">
                  <c:v>37.6</c:v>
                </c:pt>
                <c:pt idx="20">
                  <c:v>39.630000000000003</c:v>
                </c:pt>
                <c:pt idx="21">
                  <c:v>37.33</c:v>
                </c:pt>
                <c:pt idx="22">
                  <c:v>42.41</c:v>
                </c:pt>
                <c:pt idx="23">
                  <c:v>48.9</c:v>
                </c:pt>
                <c:pt idx="24">
                  <c:v>46.21</c:v>
                </c:pt>
                <c:pt idx="25">
                  <c:v>43.52</c:v>
                </c:pt>
                <c:pt idx="26">
                  <c:v>41.8</c:v>
                </c:pt>
                <c:pt idx="27">
                  <c:v>45.79</c:v>
                </c:pt>
                <c:pt idx="28">
                  <c:v>43.32</c:v>
                </c:pt>
                <c:pt idx="29">
                  <c:v>50.76</c:v>
                </c:pt>
                <c:pt idx="30">
                  <c:v>43.57</c:v>
                </c:pt>
                <c:pt idx="31">
                  <c:v>41.3</c:v>
                </c:pt>
                <c:pt idx="32">
                  <c:v>40.28</c:v>
                </c:pt>
                <c:pt idx="33">
                  <c:v>39.83</c:v>
                </c:pt>
                <c:pt idx="34">
                  <c:v>41.04</c:v>
                </c:pt>
                <c:pt idx="35">
                  <c:v>43.83</c:v>
                </c:pt>
                <c:pt idx="36">
                  <c:v>50.31</c:v>
                </c:pt>
                <c:pt idx="37">
                  <c:v>45.25</c:v>
                </c:pt>
                <c:pt idx="38">
                  <c:v>40.28</c:v>
                </c:pt>
                <c:pt idx="39">
                  <c:v>40.19</c:v>
                </c:pt>
                <c:pt idx="40">
                  <c:v>35.04</c:v>
                </c:pt>
              </c:numCache>
            </c:numRef>
          </c:yVal>
          <c:smooth val="0"/>
          <c:extLst>
            <c:ext xmlns:c16="http://schemas.microsoft.com/office/drawing/2014/chart" uri="{C3380CC4-5D6E-409C-BE32-E72D297353CC}">
              <c16:uniqueId val="{0000001D-82E7-4AC0-9214-172B2F524866}"/>
            </c:ext>
          </c:extLst>
        </c:ser>
        <c:ser>
          <c:idx val="30"/>
          <c:order val="29"/>
          <c:tx>
            <c:strRef>
              <c:f>Sheet1!$F$33</c:f>
              <c:strCache>
                <c:ptCount val="1"/>
                <c:pt idx="0">
                  <c:v>US landmark</c:v>
                </c:pt>
              </c:strCache>
            </c:strRef>
          </c:tx>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Sheet1!$H$33:$AV$33</c:f>
              <c:numCache>
                <c:formatCode>General</c:formatCode>
                <c:ptCount val="41"/>
                <c:pt idx="4">
                  <c:v>145</c:v>
                </c:pt>
                <c:pt idx="5">
                  <c:v>145</c:v>
                </c:pt>
                <c:pt idx="6">
                  <c:v>145</c:v>
                </c:pt>
                <c:pt idx="7">
                  <c:v>145</c:v>
                </c:pt>
                <c:pt idx="8">
                  <c:v>164.5</c:v>
                </c:pt>
                <c:pt idx="9">
                  <c:v>95.76</c:v>
                </c:pt>
                <c:pt idx="10">
                  <c:v>92.93</c:v>
                </c:pt>
                <c:pt idx="11">
                  <c:v>89.12</c:v>
                </c:pt>
                <c:pt idx="12">
                  <c:v>87.56</c:v>
                </c:pt>
                <c:pt idx="13">
                  <c:v>86.36</c:v>
                </c:pt>
                <c:pt idx="14">
                  <c:v>84.93</c:v>
                </c:pt>
                <c:pt idx="15">
                  <c:v>87.35</c:v>
                </c:pt>
                <c:pt idx="16">
                  <c:v>84.68</c:v>
                </c:pt>
                <c:pt idx="17">
                  <c:v>80.27</c:v>
                </c:pt>
                <c:pt idx="18">
                  <c:v>79.95</c:v>
                </c:pt>
                <c:pt idx="19">
                  <c:v>75.05</c:v>
                </c:pt>
                <c:pt idx="20">
                  <c:v>77.209999999999994</c:v>
                </c:pt>
                <c:pt idx="21">
                  <c:v>79.44</c:v>
                </c:pt>
                <c:pt idx="22">
                  <c:v>81.44</c:v>
                </c:pt>
                <c:pt idx="23">
                  <c:v>83.59</c:v>
                </c:pt>
                <c:pt idx="24">
                  <c:v>84.11</c:v>
                </c:pt>
                <c:pt idx="25">
                  <c:v>84.63</c:v>
                </c:pt>
                <c:pt idx="26">
                  <c:v>83.31</c:v>
                </c:pt>
                <c:pt idx="27">
                  <c:v>85.75</c:v>
                </c:pt>
                <c:pt idx="28">
                  <c:v>85.36</c:v>
                </c:pt>
                <c:pt idx="29">
                  <c:v>86.73</c:v>
                </c:pt>
                <c:pt idx="30">
                  <c:v>89.13</c:v>
                </c:pt>
                <c:pt idx="31">
                  <c:v>80.63</c:v>
                </c:pt>
                <c:pt idx="32">
                  <c:v>77.27</c:v>
                </c:pt>
                <c:pt idx="33">
                  <c:v>77.2</c:v>
                </c:pt>
                <c:pt idx="34">
                  <c:v>78.81</c:v>
                </c:pt>
                <c:pt idx="35">
                  <c:v>84.29</c:v>
                </c:pt>
                <c:pt idx="36">
                  <c:v>85.31</c:v>
                </c:pt>
                <c:pt idx="37">
                  <c:v>85.67</c:v>
                </c:pt>
                <c:pt idx="38">
                  <c:v>82.42</c:v>
                </c:pt>
                <c:pt idx="39">
                  <c:v>77.36</c:v>
                </c:pt>
                <c:pt idx="40">
                  <c:v>77.959999999999994</c:v>
                </c:pt>
              </c:numCache>
            </c:numRef>
          </c:yVal>
          <c:smooth val="0"/>
          <c:extLst>
            <c:ext xmlns:c16="http://schemas.microsoft.com/office/drawing/2014/chart" uri="{C3380CC4-5D6E-409C-BE32-E72D297353CC}">
              <c16:uniqueId val="{0000001E-82E7-4AC0-9214-172B2F524866}"/>
            </c:ext>
          </c:extLst>
        </c:ser>
        <c:ser>
          <c:idx val="31"/>
          <c:order val="30"/>
          <c:tx>
            <c:strRef>
              <c:f>Sheet1!$F$34</c:f>
              <c:strCache>
                <c:ptCount val="1"/>
                <c:pt idx="0">
                  <c:v>Burj Khalifa</c:v>
                </c:pt>
              </c:strCache>
            </c:strRef>
          </c:tx>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Sheet1!$H$34:$AV$34</c:f>
              <c:numCache>
                <c:formatCode>General</c:formatCode>
                <c:ptCount val="41"/>
                <c:pt idx="1">
                  <c:v>40.200000000000003</c:v>
                </c:pt>
                <c:pt idx="2">
                  <c:v>35.75</c:v>
                </c:pt>
                <c:pt idx="3">
                  <c:v>34.93</c:v>
                </c:pt>
                <c:pt idx="4">
                  <c:v>35.130000000000003</c:v>
                </c:pt>
                <c:pt idx="5">
                  <c:v>36.5</c:v>
                </c:pt>
                <c:pt idx="6">
                  <c:v>36.4</c:v>
                </c:pt>
                <c:pt idx="7">
                  <c:v>36.67</c:v>
                </c:pt>
                <c:pt idx="8">
                  <c:v>35.799999999999997</c:v>
                </c:pt>
                <c:pt idx="9">
                  <c:v>31.93</c:v>
                </c:pt>
                <c:pt idx="10">
                  <c:v>28.27</c:v>
                </c:pt>
                <c:pt idx="11">
                  <c:v>30.67</c:v>
                </c:pt>
                <c:pt idx="12">
                  <c:v>35.56</c:v>
                </c:pt>
                <c:pt idx="13">
                  <c:v>36.6</c:v>
                </c:pt>
                <c:pt idx="14">
                  <c:v>29.47</c:v>
                </c:pt>
                <c:pt idx="15">
                  <c:v>29.8</c:v>
                </c:pt>
                <c:pt idx="16">
                  <c:v>31.93</c:v>
                </c:pt>
                <c:pt idx="17">
                  <c:v>34.200000000000003</c:v>
                </c:pt>
                <c:pt idx="18">
                  <c:v>33.6</c:v>
                </c:pt>
                <c:pt idx="19">
                  <c:v>28.07</c:v>
                </c:pt>
                <c:pt idx="20">
                  <c:v>31.2</c:v>
                </c:pt>
                <c:pt idx="21">
                  <c:v>33.07</c:v>
                </c:pt>
                <c:pt idx="22">
                  <c:v>29.33</c:v>
                </c:pt>
                <c:pt idx="23">
                  <c:v>38.47</c:v>
                </c:pt>
                <c:pt idx="24">
                  <c:v>43.034999999999997</c:v>
                </c:pt>
                <c:pt idx="25">
                  <c:v>47.6</c:v>
                </c:pt>
                <c:pt idx="26">
                  <c:v>53.67</c:v>
                </c:pt>
                <c:pt idx="27">
                  <c:v>49.47</c:v>
                </c:pt>
                <c:pt idx="28">
                  <c:v>50.4</c:v>
                </c:pt>
                <c:pt idx="29">
                  <c:v>45.53</c:v>
                </c:pt>
                <c:pt idx="30">
                  <c:v>44</c:v>
                </c:pt>
                <c:pt idx="31">
                  <c:v>48.4</c:v>
                </c:pt>
                <c:pt idx="32">
                  <c:v>48.47</c:v>
                </c:pt>
                <c:pt idx="33">
                  <c:v>51.47</c:v>
                </c:pt>
                <c:pt idx="34">
                  <c:v>53.87</c:v>
                </c:pt>
                <c:pt idx="35">
                  <c:v>55.85</c:v>
                </c:pt>
                <c:pt idx="36">
                  <c:v>64.87</c:v>
                </c:pt>
                <c:pt idx="37">
                  <c:v>60.13</c:v>
                </c:pt>
                <c:pt idx="38">
                  <c:v>61.4</c:v>
                </c:pt>
                <c:pt idx="39">
                  <c:v>70.73</c:v>
                </c:pt>
                <c:pt idx="40">
                  <c:v>76.2</c:v>
                </c:pt>
              </c:numCache>
            </c:numRef>
          </c:yVal>
          <c:smooth val="0"/>
          <c:extLst>
            <c:ext xmlns:c16="http://schemas.microsoft.com/office/drawing/2014/chart" uri="{C3380CC4-5D6E-409C-BE32-E72D297353CC}">
              <c16:uniqueId val="{0000001F-82E7-4AC0-9214-172B2F524866}"/>
            </c:ext>
          </c:extLst>
        </c:ser>
        <c:dLbls>
          <c:showLegendKey val="0"/>
          <c:showVal val="0"/>
          <c:showCatName val="0"/>
          <c:showSerName val="0"/>
          <c:showPercent val="0"/>
          <c:showBubbleSize val="0"/>
        </c:dLbls>
        <c:axId val="1421859416"/>
        <c:axId val="1421858696"/>
      </c:scatterChart>
      <c:valAx>
        <c:axId val="1421859416"/>
        <c:scaling>
          <c:orientation val="minMax"/>
          <c:max val="43600"/>
          <c:min val="42300"/>
        </c:scaling>
        <c:delete val="0"/>
        <c:axPos val="b"/>
        <c:majorGridlines>
          <c:spPr>
            <a:ln w="9525" cap="flat" cmpd="sng" algn="ctr">
              <a:solidFill>
                <a:schemeClr val="tx1">
                  <a:lumMod val="15000"/>
                  <a:lumOff val="85000"/>
                </a:schemeClr>
              </a:solidFill>
              <a:round/>
            </a:ln>
            <a:effectLst/>
          </c:spPr>
        </c:majorGridlines>
        <c:numFmt formatCode="[$-409]mmm\-yy;@"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1858696"/>
        <c:crosses val="autoZero"/>
        <c:crossBetween val="midCat"/>
      </c:valAx>
      <c:valAx>
        <c:axId val="142185869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1859416"/>
        <c:crosses val="autoZero"/>
        <c:crossBetween val="midCat"/>
        <c:majorUnit val="10"/>
      </c:valAx>
      <c:spPr>
        <a:noFill/>
        <a:ln>
          <a:noFill/>
        </a:ln>
        <a:effectLst/>
      </c:spPr>
    </c:plotArea>
    <c:plotVisOnly val="1"/>
    <c:dispBlanksAs val="gap"/>
    <c:showDLblsOverMax val="0"/>
    <c:extLst/>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5791666734292648E-2"/>
          <c:y val="4.0117482808764378E-2"/>
          <c:w val="0.81243014383586631"/>
          <c:h val="0.91976503438247126"/>
        </c:manualLayout>
      </c:layout>
      <c:lineChart>
        <c:grouping val="standard"/>
        <c:varyColors val="0"/>
        <c:ser>
          <c:idx val="0"/>
          <c:order val="0"/>
          <c:tx>
            <c:strRef>
              <c:f>'[DiB indices 1987 - 2015.xlsx]Indices'!$D$2</c:f>
              <c:strCache>
                <c:ptCount val="1"/>
                <c:pt idx="0">
                  <c:v>Hedonic index yearly return</c:v>
                </c:pt>
              </c:strCache>
            </c:strRef>
          </c:tx>
          <c:marker>
            <c:symbol val="none"/>
          </c:marker>
          <c:cat>
            <c:strRef>
              <c:f>'[DiB indices 1987 - 2015.xlsx]Indices'!$A$3:$A$31</c:f>
              <c:strCache>
                <c:ptCount val="29"/>
                <c:pt idx="0">
                  <c:v>2014-2015</c:v>
                </c:pt>
                <c:pt idx="1">
                  <c:v>2013-2014</c:v>
                </c:pt>
                <c:pt idx="2">
                  <c:v>2012-2013</c:v>
                </c:pt>
                <c:pt idx="3">
                  <c:v>2011-2012</c:v>
                </c:pt>
                <c:pt idx="4">
                  <c:v>2010-2011</c:v>
                </c:pt>
                <c:pt idx="5">
                  <c:v>2009-2010</c:v>
                </c:pt>
                <c:pt idx="6">
                  <c:v>2008-2009</c:v>
                </c:pt>
                <c:pt idx="7">
                  <c:v>2007-2008</c:v>
                </c:pt>
                <c:pt idx="8">
                  <c:v>2006-2007</c:v>
                </c:pt>
                <c:pt idx="9">
                  <c:v>2005-2006</c:v>
                </c:pt>
                <c:pt idx="10">
                  <c:v>2004-2005</c:v>
                </c:pt>
                <c:pt idx="11">
                  <c:v>2003-2004</c:v>
                </c:pt>
                <c:pt idx="12">
                  <c:v>2002-2003</c:v>
                </c:pt>
                <c:pt idx="13">
                  <c:v>2001-2002</c:v>
                </c:pt>
                <c:pt idx="14">
                  <c:v>2000-2001</c:v>
                </c:pt>
                <c:pt idx="15">
                  <c:v>1999-2000</c:v>
                </c:pt>
                <c:pt idx="16">
                  <c:v>1998-1999</c:v>
                </c:pt>
                <c:pt idx="17">
                  <c:v>1997-1998</c:v>
                </c:pt>
                <c:pt idx="18">
                  <c:v>1996-1997</c:v>
                </c:pt>
                <c:pt idx="19">
                  <c:v>1995-1996</c:v>
                </c:pt>
                <c:pt idx="20">
                  <c:v>1994-1995</c:v>
                </c:pt>
                <c:pt idx="21">
                  <c:v>1993-1994</c:v>
                </c:pt>
                <c:pt idx="22">
                  <c:v>1992-1993</c:v>
                </c:pt>
                <c:pt idx="23">
                  <c:v>1991-1992</c:v>
                </c:pt>
                <c:pt idx="24">
                  <c:v>1990-1991</c:v>
                </c:pt>
                <c:pt idx="25">
                  <c:v>1989-1990</c:v>
                </c:pt>
                <c:pt idx="26">
                  <c:v>1988-1989</c:v>
                </c:pt>
                <c:pt idx="27">
                  <c:v>1987-1988</c:v>
                </c:pt>
                <c:pt idx="28">
                  <c:v>1986-1987</c:v>
                </c:pt>
              </c:strCache>
            </c:strRef>
          </c:cat>
          <c:val>
            <c:numRef>
              <c:f>'[DiB indices 1987 - 2015.xlsx]Indices'!$D$3:$D$31</c:f>
              <c:numCache>
                <c:formatCode>0.00</c:formatCode>
                <c:ptCount val="29"/>
                <c:pt idx="0">
                  <c:v>0.12909999999999933</c:v>
                </c:pt>
                <c:pt idx="1">
                  <c:v>9.6537064918973403E-3</c:v>
                </c:pt>
                <c:pt idx="2">
                  <c:v>0.77105263157894655</c:v>
                </c:pt>
                <c:pt idx="3">
                  <c:v>2.5061911837543027E-2</c:v>
                </c:pt>
                <c:pt idx="4">
                  <c:v>6.8757247777348596E-2</c:v>
                </c:pt>
                <c:pt idx="5">
                  <c:v>0.145078891450789</c:v>
                </c:pt>
                <c:pt idx="6">
                  <c:v>0.22646873025900183</c:v>
                </c:pt>
                <c:pt idx="7">
                  <c:v>0.38037599793973698</c:v>
                </c:pt>
                <c:pt idx="8">
                  <c:v>-0.17143190298507449</c:v>
                </c:pt>
                <c:pt idx="9">
                  <c:v>-0.10312702299529974</c:v>
                </c:pt>
                <c:pt idx="10">
                  <c:v>-0.14398242585909271</c:v>
                </c:pt>
                <c:pt idx="11">
                  <c:v>0.25827620339480073</c:v>
                </c:pt>
                <c:pt idx="12">
                  <c:v>8.6416875473457777E-2</c:v>
                </c:pt>
                <c:pt idx="13">
                  <c:v>3.7331044840162697E-2</c:v>
                </c:pt>
                <c:pt idx="14">
                  <c:v>-5.3929679420888998E-2</c:v>
                </c:pt>
                <c:pt idx="15">
                  <c:v>-4.9079084002841999E-2</c:v>
                </c:pt>
                <c:pt idx="16">
                  <c:v>0.40243692166216394</c:v>
                </c:pt>
                <c:pt idx="17">
                  <c:v>-0.21361829433219948</c:v>
                </c:pt>
                <c:pt idx="18">
                  <c:v>0.2634650962816274</c:v>
                </c:pt>
                <c:pt idx="19">
                  <c:v>-0.11551311664741781</c:v>
                </c:pt>
                <c:pt idx="20">
                  <c:v>-6.4285214633805432E-2</c:v>
                </c:pt>
                <c:pt idx="21">
                  <c:v>0.39997508098679369</c:v>
                </c:pt>
                <c:pt idx="22">
                  <c:v>0.13324789519588465</c:v>
                </c:pt>
                <c:pt idx="23">
                  <c:v>-0.19828168438908722</c:v>
                </c:pt>
                <c:pt idx="24">
                  <c:v>0.57024469564876679</c:v>
                </c:pt>
                <c:pt idx="25">
                  <c:v>-1.1490954460386504E-2</c:v>
                </c:pt>
                <c:pt idx="26">
                  <c:v>0.2904618258465963</c:v>
                </c:pt>
                <c:pt idx="27">
                  <c:v>0.16815007531151571</c:v>
                </c:pt>
                <c:pt idx="28">
                  <c:v>-0.31244034362074458</c:v>
                </c:pt>
              </c:numCache>
            </c:numRef>
          </c:val>
          <c:smooth val="0"/>
          <c:extLst>
            <c:ext xmlns:c16="http://schemas.microsoft.com/office/drawing/2014/chart" uri="{C3380CC4-5D6E-409C-BE32-E72D297353CC}">
              <c16:uniqueId val="{00000000-4771-4DC2-A6C7-C4CB30F3C41E}"/>
            </c:ext>
          </c:extLst>
        </c:ser>
        <c:ser>
          <c:idx val="1"/>
          <c:order val="1"/>
          <c:tx>
            <c:strRef>
              <c:f>'[DiB indices 1987 - 2015.xlsx]Indices'!$F$2</c:f>
              <c:strCache>
                <c:ptCount val="1"/>
                <c:pt idx="0">
                  <c:v>LN Hedonic index yearly return</c:v>
                </c:pt>
              </c:strCache>
            </c:strRef>
          </c:tx>
          <c:marker>
            <c:symbol val="none"/>
          </c:marker>
          <c:cat>
            <c:strRef>
              <c:f>'[DiB indices 1987 - 2015.xlsx]Indices'!$A$3:$A$31</c:f>
              <c:strCache>
                <c:ptCount val="29"/>
                <c:pt idx="0">
                  <c:v>2014-2015</c:v>
                </c:pt>
                <c:pt idx="1">
                  <c:v>2013-2014</c:v>
                </c:pt>
                <c:pt idx="2">
                  <c:v>2012-2013</c:v>
                </c:pt>
                <c:pt idx="3">
                  <c:v>2011-2012</c:v>
                </c:pt>
                <c:pt idx="4">
                  <c:v>2010-2011</c:v>
                </c:pt>
                <c:pt idx="5">
                  <c:v>2009-2010</c:v>
                </c:pt>
                <c:pt idx="6">
                  <c:v>2008-2009</c:v>
                </c:pt>
                <c:pt idx="7">
                  <c:v>2007-2008</c:v>
                </c:pt>
                <c:pt idx="8">
                  <c:v>2006-2007</c:v>
                </c:pt>
                <c:pt idx="9">
                  <c:v>2005-2006</c:v>
                </c:pt>
                <c:pt idx="10">
                  <c:v>2004-2005</c:v>
                </c:pt>
                <c:pt idx="11">
                  <c:v>2003-2004</c:v>
                </c:pt>
                <c:pt idx="12">
                  <c:v>2002-2003</c:v>
                </c:pt>
                <c:pt idx="13">
                  <c:v>2001-2002</c:v>
                </c:pt>
                <c:pt idx="14">
                  <c:v>2000-2001</c:v>
                </c:pt>
                <c:pt idx="15">
                  <c:v>1999-2000</c:v>
                </c:pt>
                <c:pt idx="16">
                  <c:v>1998-1999</c:v>
                </c:pt>
                <c:pt idx="17">
                  <c:v>1997-1998</c:v>
                </c:pt>
                <c:pt idx="18">
                  <c:v>1996-1997</c:v>
                </c:pt>
                <c:pt idx="19">
                  <c:v>1995-1996</c:v>
                </c:pt>
                <c:pt idx="20">
                  <c:v>1994-1995</c:v>
                </c:pt>
                <c:pt idx="21">
                  <c:v>1993-1994</c:v>
                </c:pt>
                <c:pt idx="22">
                  <c:v>1992-1993</c:v>
                </c:pt>
                <c:pt idx="23">
                  <c:v>1991-1992</c:v>
                </c:pt>
                <c:pt idx="24">
                  <c:v>1990-1991</c:v>
                </c:pt>
                <c:pt idx="25">
                  <c:v>1989-1990</c:v>
                </c:pt>
                <c:pt idx="26">
                  <c:v>1988-1989</c:v>
                </c:pt>
                <c:pt idx="27">
                  <c:v>1987-1988</c:v>
                </c:pt>
                <c:pt idx="28">
                  <c:v>1986-1987</c:v>
                </c:pt>
              </c:strCache>
            </c:strRef>
          </c:cat>
          <c:val>
            <c:numRef>
              <c:f>'[DiB indices 1987 - 2015.xlsx]Indices'!$F$3:$F$31</c:f>
              <c:numCache>
                <c:formatCode>0.00</c:formatCode>
                <c:ptCount val="29"/>
                <c:pt idx="0">
                  <c:v>1.260993623160835</c:v>
                </c:pt>
                <c:pt idx="1">
                  <c:v>-1.3443605505728651E-2</c:v>
                </c:pt>
                <c:pt idx="2">
                  <c:v>0.17339301445363375</c:v>
                </c:pt>
                <c:pt idx="3">
                  <c:v>6.2194713532091273E-2</c:v>
                </c:pt>
                <c:pt idx="4">
                  <c:v>6.9184033686130686E-2</c:v>
                </c:pt>
                <c:pt idx="5">
                  <c:v>8.5577948472020715E-2</c:v>
                </c:pt>
                <c:pt idx="6">
                  <c:v>0.15888139943287438</c:v>
                </c:pt>
                <c:pt idx="7">
                  <c:v>0.12737017145057195</c:v>
                </c:pt>
                <c:pt idx="8">
                  <c:v>-5.6531324172015673E-2</c:v>
                </c:pt>
                <c:pt idx="9">
                  <c:v>-6.5728818235628039E-2</c:v>
                </c:pt>
                <c:pt idx="10">
                  <c:v>-7.3707839050402235E-2</c:v>
                </c:pt>
                <c:pt idx="11">
                  <c:v>0.18311655980826469</c:v>
                </c:pt>
                <c:pt idx="12">
                  <c:v>5.1070930953229787E-2</c:v>
                </c:pt>
                <c:pt idx="13">
                  <c:v>-1.1409958996760783E-2</c:v>
                </c:pt>
                <c:pt idx="14">
                  <c:v>-6.6984815148449561E-2</c:v>
                </c:pt>
                <c:pt idx="15">
                  <c:v>1.2423105354051778E-2</c:v>
                </c:pt>
                <c:pt idx="16">
                  <c:v>0.41583380578639639</c:v>
                </c:pt>
                <c:pt idx="17">
                  <c:v>-0.22778984445464956</c:v>
                </c:pt>
                <c:pt idx="18">
                  <c:v>0.20010745309672062</c:v>
                </c:pt>
                <c:pt idx="19">
                  <c:v>-6.2374098851261328E-2</c:v>
                </c:pt>
                <c:pt idx="20">
                  <c:v>-0.10966324870838384</c:v>
                </c:pt>
                <c:pt idx="21">
                  <c:v>0.24048519223325826</c:v>
                </c:pt>
                <c:pt idx="22">
                  <c:v>0.27634069462926125</c:v>
                </c:pt>
                <c:pt idx="23">
                  <c:v>-0.22147678045696373</c:v>
                </c:pt>
                <c:pt idx="24">
                  <c:v>0.6874079666844386</c:v>
                </c:pt>
                <c:pt idx="25">
                  <c:v>-0.11109369710894856</c:v>
                </c:pt>
                <c:pt idx="26">
                  <c:v>0.37290886277089252</c:v>
                </c:pt>
                <c:pt idx="27">
                  <c:v>0.18613830484612648</c:v>
                </c:pt>
                <c:pt idx="28">
                  <c:v>-0.52326045135681931</c:v>
                </c:pt>
              </c:numCache>
            </c:numRef>
          </c:val>
          <c:smooth val="0"/>
          <c:extLst>
            <c:ext xmlns:c16="http://schemas.microsoft.com/office/drawing/2014/chart" uri="{C3380CC4-5D6E-409C-BE32-E72D297353CC}">
              <c16:uniqueId val="{00000001-4771-4DC2-A6C7-C4CB30F3C41E}"/>
            </c:ext>
          </c:extLst>
        </c:ser>
        <c:ser>
          <c:idx val="2"/>
          <c:order val="2"/>
          <c:tx>
            <c:strRef>
              <c:f>'[DiB indices 1987 - 2015.xlsx]Indices'!$B$2</c:f>
              <c:strCache>
                <c:ptCount val="1"/>
                <c:pt idx="0">
                  <c:v>Average yearly return</c:v>
                </c:pt>
              </c:strCache>
            </c:strRef>
          </c:tx>
          <c:marker>
            <c:symbol val="none"/>
          </c:marker>
          <c:cat>
            <c:strRef>
              <c:f>'[DiB indices 1987 - 2015.xlsx]Indices'!$A$3:$A$31</c:f>
              <c:strCache>
                <c:ptCount val="29"/>
                <c:pt idx="0">
                  <c:v>2014-2015</c:v>
                </c:pt>
                <c:pt idx="1">
                  <c:v>2013-2014</c:v>
                </c:pt>
                <c:pt idx="2">
                  <c:v>2012-2013</c:v>
                </c:pt>
                <c:pt idx="3">
                  <c:v>2011-2012</c:v>
                </c:pt>
                <c:pt idx="4">
                  <c:v>2010-2011</c:v>
                </c:pt>
                <c:pt idx="5">
                  <c:v>2009-2010</c:v>
                </c:pt>
                <c:pt idx="6">
                  <c:v>2008-2009</c:v>
                </c:pt>
                <c:pt idx="7">
                  <c:v>2007-2008</c:v>
                </c:pt>
                <c:pt idx="8">
                  <c:v>2006-2007</c:v>
                </c:pt>
                <c:pt idx="9">
                  <c:v>2005-2006</c:v>
                </c:pt>
                <c:pt idx="10">
                  <c:v>2004-2005</c:v>
                </c:pt>
                <c:pt idx="11">
                  <c:v>2003-2004</c:v>
                </c:pt>
                <c:pt idx="12">
                  <c:v>2002-2003</c:v>
                </c:pt>
                <c:pt idx="13">
                  <c:v>2001-2002</c:v>
                </c:pt>
                <c:pt idx="14">
                  <c:v>2000-2001</c:v>
                </c:pt>
                <c:pt idx="15">
                  <c:v>1999-2000</c:v>
                </c:pt>
                <c:pt idx="16">
                  <c:v>1998-1999</c:v>
                </c:pt>
                <c:pt idx="17">
                  <c:v>1997-1998</c:v>
                </c:pt>
                <c:pt idx="18">
                  <c:v>1996-1997</c:v>
                </c:pt>
                <c:pt idx="19">
                  <c:v>1995-1996</c:v>
                </c:pt>
                <c:pt idx="20">
                  <c:v>1994-1995</c:v>
                </c:pt>
                <c:pt idx="21">
                  <c:v>1993-1994</c:v>
                </c:pt>
                <c:pt idx="22">
                  <c:v>1992-1993</c:v>
                </c:pt>
                <c:pt idx="23">
                  <c:v>1991-1992</c:v>
                </c:pt>
                <c:pt idx="24">
                  <c:v>1990-1991</c:v>
                </c:pt>
                <c:pt idx="25">
                  <c:v>1989-1990</c:v>
                </c:pt>
                <c:pt idx="26">
                  <c:v>1988-1989</c:v>
                </c:pt>
                <c:pt idx="27">
                  <c:v>1987-1988</c:v>
                </c:pt>
                <c:pt idx="28">
                  <c:v>1986-1987</c:v>
                </c:pt>
              </c:strCache>
            </c:strRef>
          </c:cat>
          <c:val>
            <c:numRef>
              <c:f>'[DiB indices 1987 - 2015.xlsx]Indices'!$B$3:$B$31</c:f>
              <c:numCache>
                <c:formatCode>0.00</c:formatCode>
                <c:ptCount val="29"/>
                <c:pt idx="0">
                  <c:v>0.46514081513069017</c:v>
                </c:pt>
                <c:pt idx="1">
                  <c:v>-2.5599572255468384E-2</c:v>
                </c:pt>
                <c:pt idx="2">
                  <c:v>0.73667204739752745</c:v>
                </c:pt>
                <c:pt idx="3">
                  <c:v>-0.10149687455381839</c:v>
                </c:pt>
                <c:pt idx="4">
                  <c:v>-7.3835808991693508E-2</c:v>
                </c:pt>
                <c:pt idx="5">
                  <c:v>0.15950832064597908</c:v>
                </c:pt>
                <c:pt idx="6">
                  <c:v>0.23077746898295604</c:v>
                </c:pt>
                <c:pt idx="7">
                  <c:v>0.37040110658097647</c:v>
                </c:pt>
                <c:pt idx="8">
                  <c:v>-0.16105608890578527</c:v>
                </c:pt>
                <c:pt idx="9">
                  <c:v>-0.10601242886278661</c:v>
                </c:pt>
                <c:pt idx="10">
                  <c:v>-8.1466407928116324E-2</c:v>
                </c:pt>
                <c:pt idx="11">
                  <c:v>0.2996491008025759</c:v>
                </c:pt>
                <c:pt idx="12">
                  <c:v>5.5818958286307563E-2</c:v>
                </c:pt>
                <c:pt idx="13">
                  <c:v>1.7692726685794025E-2</c:v>
                </c:pt>
                <c:pt idx="14">
                  <c:v>-6.0918655275815969E-2</c:v>
                </c:pt>
                <c:pt idx="15">
                  <c:v>3.5914337162248344E-3</c:v>
                </c:pt>
                <c:pt idx="16">
                  <c:v>0.24312374886263988</c:v>
                </c:pt>
                <c:pt idx="17">
                  <c:v>-0.25964938181635355</c:v>
                </c:pt>
                <c:pt idx="18">
                  <c:v>0.29448939135814434</c:v>
                </c:pt>
                <c:pt idx="19">
                  <c:v>-0.12593643666963139</c:v>
                </c:pt>
                <c:pt idx="20">
                  <c:v>-7.6355786079437604E-2</c:v>
                </c:pt>
                <c:pt idx="21">
                  <c:v>0.48159750788769862</c:v>
                </c:pt>
                <c:pt idx="22">
                  <c:v>0.13088880746133547</c:v>
                </c:pt>
                <c:pt idx="23">
                  <c:v>-0.24623143278346094</c:v>
                </c:pt>
                <c:pt idx="24">
                  <c:v>0.72607481662200413</c:v>
                </c:pt>
                <c:pt idx="25">
                  <c:v>-5.6784579177211247E-2</c:v>
                </c:pt>
                <c:pt idx="26">
                  <c:v>0.36635104620594694</c:v>
                </c:pt>
                <c:pt idx="27">
                  <c:v>0.18598601933042569</c:v>
                </c:pt>
                <c:pt idx="28">
                  <c:v>-0.33430237916751171</c:v>
                </c:pt>
              </c:numCache>
            </c:numRef>
          </c:val>
          <c:smooth val="0"/>
          <c:extLst>
            <c:ext xmlns:c16="http://schemas.microsoft.com/office/drawing/2014/chart" uri="{C3380CC4-5D6E-409C-BE32-E72D297353CC}">
              <c16:uniqueId val="{00000002-4771-4DC2-A6C7-C4CB30F3C41E}"/>
            </c:ext>
          </c:extLst>
        </c:ser>
        <c:dLbls>
          <c:showLegendKey val="0"/>
          <c:showVal val="0"/>
          <c:showCatName val="0"/>
          <c:showSerName val="0"/>
          <c:showPercent val="0"/>
          <c:showBubbleSize val="0"/>
        </c:dLbls>
        <c:smooth val="0"/>
        <c:axId val="105848192"/>
        <c:axId val="105858176"/>
      </c:lineChart>
      <c:catAx>
        <c:axId val="105848192"/>
        <c:scaling>
          <c:orientation val="minMax"/>
        </c:scaling>
        <c:delete val="0"/>
        <c:axPos val="b"/>
        <c:numFmt formatCode="General" sourceLinked="1"/>
        <c:majorTickMark val="out"/>
        <c:minorTickMark val="none"/>
        <c:tickLblPos val="nextTo"/>
        <c:crossAx val="105858176"/>
        <c:crosses val="autoZero"/>
        <c:auto val="1"/>
        <c:lblAlgn val="ctr"/>
        <c:lblOffset val="100"/>
        <c:noMultiLvlLbl val="0"/>
      </c:catAx>
      <c:valAx>
        <c:axId val="105858176"/>
        <c:scaling>
          <c:orientation val="minMax"/>
        </c:scaling>
        <c:delete val="0"/>
        <c:axPos val="l"/>
        <c:majorGridlines/>
        <c:numFmt formatCode="0.00" sourceLinked="1"/>
        <c:majorTickMark val="out"/>
        <c:minorTickMark val="none"/>
        <c:tickLblPos val="nextTo"/>
        <c:crossAx val="105848192"/>
        <c:crosses val="autoZero"/>
        <c:crossBetween val="between"/>
      </c:valAx>
    </c:plotArea>
    <c:legend>
      <c:legendPos val="r"/>
      <c:layout>
        <c:manualLayout>
          <c:xMode val="edge"/>
          <c:yMode val="edge"/>
          <c:x val="0.86043988310561725"/>
          <c:y val="0.39114958288367774"/>
          <c:w val="0.13956008296165776"/>
          <c:h val="0.19602062976726214"/>
        </c:manualLayout>
      </c:layout>
      <c:overlay val="0"/>
    </c:legend>
    <c:plotVisOnly val="1"/>
    <c:dispBlanksAs val="gap"/>
    <c:showDLblsOverMax val="0"/>
  </c:chart>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Legos</a:t>
            </a:r>
            <a:r>
              <a:rPr lang="en-US" baseline="0"/>
              <a:t> in the Architecture Valuation over Time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19"/>
          <c:order val="0"/>
          <c:tx>
            <c:strRef>
              <c:f>Sheet1!$F$22</c:f>
              <c:strCache>
                <c:ptCount val="1"/>
                <c:pt idx="0">
                  <c:v>Marina Bay Sands</c:v>
                </c:pt>
              </c:strCache>
            </c:strRef>
          </c:tx>
          <c:spPr>
            <a:ln w="2540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Sheet1!$H$22:$AV$22</c:f>
              <c:numCache>
                <c:formatCode>General</c:formatCode>
                <c:ptCount val="41"/>
                <c:pt idx="0">
                  <c:v>663.13</c:v>
                </c:pt>
                <c:pt idx="1">
                  <c:v>742.07</c:v>
                </c:pt>
                <c:pt idx="2">
                  <c:v>737.4</c:v>
                </c:pt>
                <c:pt idx="3">
                  <c:v>752.8</c:v>
                </c:pt>
                <c:pt idx="4">
                  <c:v>752.8</c:v>
                </c:pt>
                <c:pt idx="5">
                  <c:v>773.6</c:v>
                </c:pt>
                <c:pt idx="6">
                  <c:v>729.93</c:v>
                </c:pt>
                <c:pt idx="7">
                  <c:v>748.53</c:v>
                </c:pt>
                <c:pt idx="8">
                  <c:v>765.27</c:v>
                </c:pt>
                <c:pt idx="9">
                  <c:v>722.13</c:v>
                </c:pt>
                <c:pt idx="10">
                  <c:v>712.33</c:v>
                </c:pt>
                <c:pt idx="11">
                  <c:v>703.67</c:v>
                </c:pt>
                <c:pt idx="12">
                  <c:v>703.67</c:v>
                </c:pt>
                <c:pt idx="13">
                  <c:v>677.93</c:v>
                </c:pt>
                <c:pt idx="14">
                  <c:v>666.27</c:v>
                </c:pt>
                <c:pt idx="15">
                  <c:v>659.6</c:v>
                </c:pt>
                <c:pt idx="16">
                  <c:v>659.6</c:v>
                </c:pt>
                <c:pt idx="17">
                  <c:v>659.6</c:v>
                </c:pt>
                <c:pt idx="18">
                  <c:v>672.2</c:v>
                </c:pt>
                <c:pt idx="19">
                  <c:v>672.2</c:v>
                </c:pt>
                <c:pt idx="20">
                  <c:v>705.53</c:v>
                </c:pt>
                <c:pt idx="21">
                  <c:v>705.53</c:v>
                </c:pt>
                <c:pt idx="22">
                  <c:v>683.7</c:v>
                </c:pt>
                <c:pt idx="23">
                  <c:v>655.87</c:v>
                </c:pt>
                <c:pt idx="24">
                  <c:v>594.83500000000004</c:v>
                </c:pt>
                <c:pt idx="25">
                  <c:v>533.79999999999995</c:v>
                </c:pt>
                <c:pt idx="26">
                  <c:v>466.77</c:v>
                </c:pt>
                <c:pt idx="27">
                  <c:v>495.2</c:v>
                </c:pt>
                <c:pt idx="28">
                  <c:v>497.07</c:v>
                </c:pt>
                <c:pt idx="29">
                  <c:v>478.67</c:v>
                </c:pt>
                <c:pt idx="30">
                  <c:v>424.87</c:v>
                </c:pt>
                <c:pt idx="31">
                  <c:v>433.33</c:v>
                </c:pt>
                <c:pt idx="32">
                  <c:v>405</c:v>
                </c:pt>
                <c:pt idx="33">
                  <c:v>362</c:v>
                </c:pt>
                <c:pt idx="34">
                  <c:v>354.47</c:v>
                </c:pt>
                <c:pt idx="35">
                  <c:v>339.87</c:v>
                </c:pt>
                <c:pt idx="36">
                  <c:v>346</c:v>
                </c:pt>
                <c:pt idx="37">
                  <c:v>438.73</c:v>
                </c:pt>
                <c:pt idx="38">
                  <c:v>503.8</c:v>
                </c:pt>
                <c:pt idx="39">
                  <c:v>503.8</c:v>
                </c:pt>
                <c:pt idx="40">
                  <c:v>508.6</c:v>
                </c:pt>
              </c:numCache>
            </c:numRef>
          </c:yVal>
          <c:smooth val="0"/>
          <c:extLst xmlns:c15="http://schemas.microsoft.com/office/drawing/2012/chart">
            <c:ext xmlns:c16="http://schemas.microsoft.com/office/drawing/2014/chart" uri="{C3380CC4-5D6E-409C-BE32-E72D297353CC}">
              <c16:uniqueId val="{00000000-58EF-4A0F-B20A-0507F6C59002}"/>
            </c:ext>
          </c:extLst>
        </c:ser>
        <c:dLbls>
          <c:showLegendKey val="0"/>
          <c:showVal val="0"/>
          <c:showCatName val="0"/>
          <c:showSerName val="0"/>
          <c:showPercent val="0"/>
          <c:showBubbleSize val="0"/>
        </c:dLbls>
        <c:axId val="1257717936"/>
        <c:axId val="1257720096"/>
        <c:extLst/>
      </c:scatterChart>
      <c:valAx>
        <c:axId val="1257717936"/>
        <c:scaling>
          <c:orientation val="minMax"/>
        </c:scaling>
        <c:delete val="0"/>
        <c:axPos val="b"/>
        <c:majorGridlines>
          <c:spPr>
            <a:ln w="9525" cap="flat" cmpd="sng" algn="ctr">
              <a:solidFill>
                <a:schemeClr val="tx1">
                  <a:lumMod val="15000"/>
                  <a:lumOff val="85000"/>
                </a:schemeClr>
              </a:solidFill>
              <a:round/>
            </a:ln>
            <a:effectLst/>
          </c:spPr>
        </c:majorGridlines>
        <c:numFmt formatCode="[$-409]mmm\-yy;@"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720096"/>
        <c:crosses val="autoZero"/>
        <c:crossBetween val="midCat"/>
      </c:valAx>
      <c:valAx>
        <c:axId val="125772009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71793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Legos in the Architecture Valuation over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'Dogecoin Data'!$A$1</c:f>
              <c:strCache>
                <c:ptCount val="1"/>
                <c:pt idx="0">
                  <c:v>Dogecoin (DOGE) price per day from Dec 2013 - Feb 26, 2023 (in U.S. cents)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'Dogecoin Data'!$A$51:$A$112</c:f>
              <c:numCache>
                <c:formatCode>yyyy\-mm\-dd;@</c:formatCode>
                <c:ptCount val="62"/>
                <c:pt idx="0">
                  <c:v>43070</c:v>
                </c:pt>
                <c:pt idx="1">
                  <c:v>43101</c:v>
                </c:pt>
                <c:pt idx="2">
                  <c:v>43132</c:v>
                </c:pt>
                <c:pt idx="3">
                  <c:v>43160</c:v>
                </c:pt>
                <c:pt idx="4">
                  <c:v>43191</c:v>
                </c:pt>
                <c:pt idx="5">
                  <c:v>43221</c:v>
                </c:pt>
                <c:pt idx="6">
                  <c:v>43252</c:v>
                </c:pt>
                <c:pt idx="7">
                  <c:v>43282</c:v>
                </c:pt>
                <c:pt idx="8">
                  <c:v>43313</c:v>
                </c:pt>
                <c:pt idx="9">
                  <c:v>43344</c:v>
                </c:pt>
                <c:pt idx="10">
                  <c:v>43374</c:v>
                </c:pt>
                <c:pt idx="11">
                  <c:v>43405</c:v>
                </c:pt>
                <c:pt idx="12">
                  <c:v>43435</c:v>
                </c:pt>
                <c:pt idx="13">
                  <c:v>43466</c:v>
                </c:pt>
                <c:pt idx="14">
                  <c:v>43497</c:v>
                </c:pt>
                <c:pt idx="15">
                  <c:v>43525</c:v>
                </c:pt>
                <c:pt idx="16">
                  <c:v>43556</c:v>
                </c:pt>
                <c:pt idx="17">
                  <c:v>43586</c:v>
                </c:pt>
                <c:pt idx="18">
                  <c:v>43617</c:v>
                </c:pt>
                <c:pt idx="19">
                  <c:v>43647</c:v>
                </c:pt>
                <c:pt idx="20">
                  <c:v>43678</c:v>
                </c:pt>
                <c:pt idx="21">
                  <c:v>43709</c:v>
                </c:pt>
                <c:pt idx="22">
                  <c:v>43739</c:v>
                </c:pt>
                <c:pt idx="23">
                  <c:v>43770</c:v>
                </c:pt>
                <c:pt idx="24">
                  <c:v>43800</c:v>
                </c:pt>
                <c:pt idx="25">
                  <c:v>43831</c:v>
                </c:pt>
                <c:pt idx="26">
                  <c:v>43862</c:v>
                </c:pt>
                <c:pt idx="27">
                  <c:v>43891</c:v>
                </c:pt>
                <c:pt idx="28">
                  <c:v>43922</c:v>
                </c:pt>
                <c:pt idx="29">
                  <c:v>43952</c:v>
                </c:pt>
                <c:pt idx="30">
                  <c:v>43983</c:v>
                </c:pt>
                <c:pt idx="31">
                  <c:v>44013</c:v>
                </c:pt>
                <c:pt idx="32">
                  <c:v>44044</c:v>
                </c:pt>
                <c:pt idx="33">
                  <c:v>44075</c:v>
                </c:pt>
                <c:pt idx="34">
                  <c:v>44105</c:v>
                </c:pt>
                <c:pt idx="35">
                  <c:v>44136</c:v>
                </c:pt>
                <c:pt idx="36">
                  <c:v>44166</c:v>
                </c:pt>
                <c:pt idx="37">
                  <c:v>44197</c:v>
                </c:pt>
                <c:pt idx="38">
                  <c:v>44228</c:v>
                </c:pt>
                <c:pt idx="39">
                  <c:v>44256</c:v>
                </c:pt>
                <c:pt idx="40">
                  <c:v>44287</c:v>
                </c:pt>
                <c:pt idx="41">
                  <c:v>44317</c:v>
                </c:pt>
                <c:pt idx="42">
                  <c:v>44348</c:v>
                </c:pt>
                <c:pt idx="43">
                  <c:v>44378</c:v>
                </c:pt>
                <c:pt idx="44">
                  <c:v>44409</c:v>
                </c:pt>
                <c:pt idx="45">
                  <c:v>44440</c:v>
                </c:pt>
                <c:pt idx="46">
                  <c:v>44470</c:v>
                </c:pt>
                <c:pt idx="47">
                  <c:v>44501</c:v>
                </c:pt>
                <c:pt idx="48">
                  <c:v>44531</c:v>
                </c:pt>
                <c:pt idx="49">
                  <c:v>44562</c:v>
                </c:pt>
                <c:pt idx="50">
                  <c:v>44593</c:v>
                </c:pt>
                <c:pt idx="51">
                  <c:v>44621</c:v>
                </c:pt>
                <c:pt idx="52">
                  <c:v>44652</c:v>
                </c:pt>
                <c:pt idx="53">
                  <c:v>44682</c:v>
                </c:pt>
                <c:pt idx="54">
                  <c:v>44713</c:v>
                </c:pt>
                <c:pt idx="55">
                  <c:v>44743</c:v>
                </c:pt>
                <c:pt idx="56">
                  <c:v>44774</c:v>
                </c:pt>
                <c:pt idx="57">
                  <c:v>44805</c:v>
                </c:pt>
                <c:pt idx="58">
                  <c:v>44835</c:v>
                </c:pt>
                <c:pt idx="59">
                  <c:v>44866</c:v>
                </c:pt>
                <c:pt idx="60">
                  <c:v>44896</c:v>
                </c:pt>
                <c:pt idx="61">
                  <c:v>44927</c:v>
                </c:pt>
              </c:numCache>
            </c:numRef>
          </c:xVal>
          <c:yVal>
            <c:numRef>
              <c:f>'Dogecoin Data'!$B$51:$B$112</c:f>
              <c:numCache>
                <c:formatCode>_("$"* #,##0.00_);_("$"* \(#,##0.00\);_("$"* "-"??_);_(@_)</c:formatCode>
                <c:ptCount val="62"/>
                <c:pt idx="0">
                  <c:v>0.01</c:v>
                </c:pt>
                <c:pt idx="1">
                  <c:v>0.01</c:v>
                </c:pt>
                <c:pt idx="2">
                  <c:v>0.01</c:v>
                </c:pt>
                <c:pt idx="3">
                  <c:v>0</c:v>
                </c:pt>
                <c:pt idx="4">
                  <c:v>0.01</c:v>
                </c:pt>
                <c:pt idx="5">
                  <c:v>0</c:v>
                </c:pt>
                <c:pt idx="6">
                  <c:v>0</c:v>
                </c:pt>
                <c:pt idx="7">
                  <c:v>0</c:v>
                </c:pt>
                <c:pt idx="8">
                  <c:v>0</c:v>
                </c:pt>
                <c:pt idx="9">
                  <c:v>0.01</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0.03</c:v>
                </c:pt>
                <c:pt idx="38">
                  <c:v>0.05</c:v>
                </c:pt>
                <c:pt idx="39">
                  <c:v>0.05</c:v>
                </c:pt>
                <c:pt idx="40">
                  <c:v>0.31</c:v>
                </c:pt>
                <c:pt idx="41">
                  <c:v>0.3</c:v>
                </c:pt>
                <c:pt idx="42">
                  <c:v>0.26</c:v>
                </c:pt>
                <c:pt idx="43">
                  <c:v>0.21</c:v>
                </c:pt>
                <c:pt idx="44">
                  <c:v>0.27</c:v>
                </c:pt>
                <c:pt idx="45">
                  <c:v>0.2</c:v>
                </c:pt>
                <c:pt idx="46">
                  <c:v>0.27</c:v>
                </c:pt>
                <c:pt idx="47">
                  <c:v>0.22</c:v>
                </c:pt>
                <c:pt idx="48">
                  <c:v>0.17</c:v>
                </c:pt>
                <c:pt idx="49">
                  <c:v>0.14000000000000001</c:v>
                </c:pt>
                <c:pt idx="50">
                  <c:v>0.12</c:v>
                </c:pt>
                <c:pt idx="51">
                  <c:v>0.14000000000000001</c:v>
                </c:pt>
                <c:pt idx="52">
                  <c:v>0.14000000000000001</c:v>
                </c:pt>
                <c:pt idx="53">
                  <c:v>0.09</c:v>
                </c:pt>
                <c:pt idx="54">
                  <c:v>7.0000000000000007E-2</c:v>
                </c:pt>
                <c:pt idx="55">
                  <c:v>7.0000000000000007E-2</c:v>
                </c:pt>
                <c:pt idx="56">
                  <c:v>0.06</c:v>
                </c:pt>
                <c:pt idx="57">
                  <c:v>0.06</c:v>
                </c:pt>
                <c:pt idx="58">
                  <c:v>0.12</c:v>
                </c:pt>
                <c:pt idx="59">
                  <c:v>0.1</c:v>
                </c:pt>
                <c:pt idx="60">
                  <c:v>7.0000000000000007E-2</c:v>
                </c:pt>
                <c:pt idx="61">
                  <c:v>0.09</c:v>
                </c:pt>
              </c:numCache>
            </c:numRef>
          </c:yVal>
          <c:smooth val="0"/>
          <c:extLst>
            <c:ext xmlns:c16="http://schemas.microsoft.com/office/drawing/2014/chart" uri="{C3380CC4-5D6E-409C-BE32-E72D297353CC}">
              <c16:uniqueId val="{00000000-F7BC-42E9-B8F1-4524AE4D46C3}"/>
            </c:ext>
          </c:extLst>
        </c:ser>
        <c:ser>
          <c:idx val="1"/>
          <c:order val="1"/>
          <c:tx>
            <c:strRef>
              <c:f>'Solana Data'!$A$1</c:f>
              <c:strCache>
                <c:ptCount val="1"/>
                <c:pt idx="0">
                  <c:v>Solana (SOL) price per day from Apr 2020 - Feb 26, 2023 (in U.S. dollars)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'Solana Data'!$A$3:$A$36</c:f>
              <c:numCache>
                <c:formatCode>yyyy\-mm\-dd;@</c:formatCode>
                <c:ptCount val="34"/>
                <c:pt idx="0">
                  <c:v>43922</c:v>
                </c:pt>
                <c:pt idx="1">
                  <c:v>43952</c:v>
                </c:pt>
                <c:pt idx="2">
                  <c:v>43983</c:v>
                </c:pt>
                <c:pt idx="3">
                  <c:v>44013</c:v>
                </c:pt>
                <c:pt idx="4">
                  <c:v>44044</c:v>
                </c:pt>
                <c:pt idx="5">
                  <c:v>44075</c:v>
                </c:pt>
                <c:pt idx="6">
                  <c:v>44105</c:v>
                </c:pt>
                <c:pt idx="7">
                  <c:v>44136</c:v>
                </c:pt>
                <c:pt idx="8">
                  <c:v>44166</c:v>
                </c:pt>
                <c:pt idx="9">
                  <c:v>44197</c:v>
                </c:pt>
                <c:pt idx="10">
                  <c:v>44228</c:v>
                </c:pt>
                <c:pt idx="11">
                  <c:v>44256</c:v>
                </c:pt>
                <c:pt idx="12">
                  <c:v>44287</c:v>
                </c:pt>
                <c:pt idx="13">
                  <c:v>44317</c:v>
                </c:pt>
                <c:pt idx="14">
                  <c:v>44348</c:v>
                </c:pt>
                <c:pt idx="15">
                  <c:v>44378</c:v>
                </c:pt>
                <c:pt idx="16">
                  <c:v>44409</c:v>
                </c:pt>
                <c:pt idx="17">
                  <c:v>44440</c:v>
                </c:pt>
                <c:pt idx="18">
                  <c:v>44470</c:v>
                </c:pt>
                <c:pt idx="19">
                  <c:v>44501</c:v>
                </c:pt>
                <c:pt idx="20">
                  <c:v>44531</c:v>
                </c:pt>
                <c:pt idx="21">
                  <c:v>44562</c:v>
                </c:pt>
                <c:pt idx="22">
                  <c:v>44593</c:v>
                </c:pt>
                <c:pt idx="23">
                  <c:v>44621</c:v>
                </c:pt>
                <c:pt idx="24">
                  <c:v>44652</c:v>
                </c:pt>
                <c:pt idx="25">
                  <c:v>44682</c:v>
                </c:pt>
                <c:pt idx="26">
                  <c:v>44713</c:v>
                </c:pt>
                <c:pt idx="27">
                  <c:v>44743</c:v>
                </c:pt>
                <c:pt idx="28">
                  <c:v>44774</c:v>
                </c:pt>
                <c:pt idx="29">
                  <c:v>44805</c:v>
                </c:pt>
                <c:pt idx="30">
                  <c:v>44835</c:v>
                </c:pt>
                <c:pt idx="31">
                  <c:v>44866</c:v>
                </c:pt>
                <c:pt idx="32">
                  <c:v>44896</c:v>
                </c:pt>
                <c:pt idx="33">
                  <c:v>44927</c:v>
                </c:pt>
              </c:numCache>
            </c:numRef>
          </c:xVal>
          <c:yVal>
            <c:numRef>
              <c:f>'Solana Data'!$B$3:$B$36</c:f>
              <c:numCache>
                <c:formatCode>"$"#,##0.00</c:formatCode>
                <c:ptCount val="34"/>
                <c:pt idx="0">
                  <c:v>0.74</c:v>
                </c:pt>
                <c:pt idx="1">
                  <c:v>0.59</c:v>
                </c:pt>
                <c:pt idx="2">
                  <c:v>0.85</c:v>
                </c:pt>
                <c:pt idx="3">
                  <c:v>1.69</c:v>
                </c:pt>
                <c:pt idx="4">
                  <c:v>4.4400000000000004</c:v>
                </c:pt>
                <c:pt idx="5">
                  <c:v>2.95</c:v>
                </c:pt>
                <c:pt idx="6">
                  <c:v>1.44</c:v>
                </c:pt>
                <c:pt idx="7">
                  <c:v>1.91</c:v>
                </c:pt>
                <c:pt idx="8">
                  <c:v>1.54</c:v>
                </c:pt>
                <c:pt idx="9">
                  <c:v>4.2300000000000004</c:v>
                </c:pt>
                <c:pt idx="10">
                  <c:v>13.31</c:v>
                </c:pt>
                <c:pt idx="11">
                  <c:v>19.18</c:v>
                </c:pt>
                <c:pt idx="12">
                  <c:v>42.58</c:v>
                </c:pt>
                <c:pt idx="13">
                  <c:v>28.56</c:v>
                </c:pt>
                <c:pt idx="14">
                  <c:v>33.92</c:v>
                </c:pt>
                <c:pt idx="15">
                  <c:v>32.25</c:v>
                </c:pt>
                <c:pt idx="16">
                  <c:v>109.65</c:v>
                </c:pt>
                <c:pt idx="17">
                  <c:v>135.28</c:v>
                </c:pt>
                <c:pt idx="18">
                  <c:v>193.34</c:v>
                </c:pt>
                <c:pt idx="19">
                  <c:v>204.35</c:v>
                </c:pt>
                <c:pt idx="20">
                  <c:v>172.51</c:v>
                </c:pt>
                <c:pt idx="21">
                  <c:v>93.4</c:v>
                </c:pt>
                <c:pt idx="22">
                  <c:v>85.57</c:v>
                </c:pt>
                <c:pt idx="23">
                  <c:v>120.7</c:v>
                </c:pt>
                <c:pt idx="24">
                  <c:v>94.09</c:v>
                </c:pt>
                <c:pt idx="25">
                  <c:v>47.19</c:v>
                </c:pt>
                <c:pt idx="26">
                  <c:v>33.92</c:v>
                </c:pt>
                <c:pt idx="27">
                  <c:v>43.8</c:v>
                </c:pt>
                <c:pt idx="28">
                  <c:v>31.46</c:v>
                </c:pt>
                <c:pt idx="29">
                  <c:v>33.94</c:v>
                </c:pt>
                <c:pt idx="30">
                  <c:v>32.909999999999997</c:v>
                </c:pt>
                <c:pt idx="31">
                  <c:v>13.37</c:v>
                </c:pt>
                <c:pt idx="32">
                  <c:v>9.89</c:v>
                </c:pt>
                <c:pt idx="33">
                  <c:v>23.96</c:v>
                </c:pt>
              </c:numCache>
            </c:numRef>
          </c:yVal>
          <c:smooth val="0"/>
          <c:extLst>
            <c:ext xmlns:c16="http://schemas.microsoft.com/office/drawing/2014/chart" uri="{C3380CC4-5D6E-409C-BE32-E72D297353CC}">
              <c16:uniqueId val="{00000001-F7BC-42E9-B8F1-4524AE4D46C3}"/>
            </c:ext>
          </c:extLst>
        </c:ser>
        <c:ser>
          <c:idx val="2"/>
          <c:order val="2"/>
          <c:tx>
            <c:strRef>
              <c:f>'Binance Data'!$A$1</c:f>
              <c:strCache>
                <c:ptCount val="1"/>
                <c:pt idx="0">
                  <c:v>Binance Coin (BNB) price per day from Sep 2017 - Feb 26, 2023 (in U.S. dollars)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'Binance Data'!$A$3:$A$67</c:f>
              <c:numCache>
                <c:formatCode>yyyy\-mm\-dd;@</c:formatCode>
                <c:ptCount val="65"/>
                <c:pt idx="0">
                  <c:v>42979</c:v>
                </c:pt>
                <c:pt idx="1">
                  <c:v>43009</c:v>
                </c:pt>
                <c:pt idx="2">
                  <c:v>43040</c:v>
                </c:pt>
                <c:pt idx="3">
                  <c:v>43070</c:v>
                </c:pt>
                <c:pt idx="4">
                  <c:v>43101</c:v>
                </c:pt>
                <c:pt idx="5">
                  <c:v>43132</c:v>
                </c:pt>
                <c:pt idx="6">
                  <c:v>43160</c:v>
                </c:pt>
                <c:pt idx="7">
                  <c:v>43191</c:v>
                </c:pt>
                <c:pt idx="8">
                  <c:v>43221</c:v>
                </c:pt>
                <c:pt idx="9">
                  <c:v>43252</c:v>
                </c:pt>
                <c:pt idx="10">
                  <c:v>43282</c:v>
                </c:pt>
                <c:pt idx="11">
                  <c:v>43313</c:v>
                </c:pt>
                <c:pt idx="12">
                  <c:v>43344</c:v>
                </c:pt>
                <c:pt idx="13">
                  <c:v>43374</c:v>
                </c:pt>
                <c:pt idx="14">
                  <c:v>43405</c:v>
                </c:pt>
                <c:pt idx="15">
                  <c:v>43435</c:v>
                </c:pt>
                <c:pt idx="16">
                  <c:v>43466</c:v>
                </c:pt>
                <c:pt idx="17">
                  <c:v>43497</c:v>
                </c:pt>
                <c:pt idx="18">
                  <c:v>43525</c:v>
                </c:pt>
                <c:pt idx="19">
                  <c:v>43556</c:v>
                </c:pt>
                <c:pt idx="20">
                  <c:v>43586</c:v>
                </c:pt>
                <c:pt idx="21">
                  <c:v>43617</c:v>
                </c:pt>
                <c:pt idx="22">
                  <c:v>43647</c:v>
                </c:pt>
                <c:pt idx="23">
                  <c:v>43678</c:v>
                </c:pt>
                <c:pt idx="24">
                  <c:v>43709</c:v>
                </c:pt>
                <c:pt idx="25">
                  <c:v>43739</c:v>
                </c:pt>
                <c:pt idx="26">
                  <c:v>43770</c:v>
                </c:pt>
                <c:pt idx="27">
                  <c:v>43800</c:v>
                </c:pt>
                <c:pt idx="28">
                  <c:v>43831</c:v>
                </c:pt>
                <c:pt idx="29">
                  <c:v>43862</c:v>
                </c:pt>
                <c:pt idx="30">
                  <c:v>43891</c:v>
                </c:pt>
                <c:pt idx="31">
                  <c:v>43922</c:v>
                </c:pt>
                <c:pt idx="32">
                  <c:v>43952</c:v>
                </c:pt>
                <c:pt idx="33">
                  <c:v>43983</c:v>
                </c:pt>
                <c:pt idx="34">
                  <c:v>44013</c:v>
                </c:pt>
                <c:pt idx="35">
                  <c:v>44044</c:v>
                </c:pt>
                <c:pt idx="36">
                  <c:v>44075</c:v>
                </c:pt>
                <c:pt idx="37">
                  <c:v>44105</c:v>
                </c:pt>
                <c:pt idx="38">
                  <c:v>44136</c:v>
                </c:pt>
                <c:pt idx="39">
                  <c:v>44166</c:v>
                </c:pt>
                <c:pt idx="40">
                  <c:v>44197</c:v>
                </c:pt>
                <c:pt idx="41">
                  <c:v>44228</c:v>
                </c:pt>
                <c:pt idx="42">
                  <c:v>44256</c:v>
                </c:pt>
                <c:pt idx="43">
                  <c:v>44287</c:v>
                </c:pt>
                <c:pt idx="44">
                  <c:v>44317</c:v>
                </c:pt>
                <c:pt idx="45">
                  <c:v>44348</c:v>
                </c:pt>
                <c:pt idx="46">
                  <c:v>44378</c:v>
                </c:pt>
                <c:pt idx="47">
                  <c:v>44409</c:v>
                </c:pt>
                <c:pt idx="48">
                  <c:v>44440</c:v>
                </c:pt>
                <c:pt idx="49">
                  <c:v>44470</c:v>
                </c:pt>
                <c:pt idx="50">
                  <c:v>44501</c:v>
                </c:pt>
                <c:pt idx="51">
                  <c:v>44531</c:v>
                </c:pt>
                <c:pt idx="52">
                  <c:v>44562</c:v>
                </c:pt>
                <c:pt idx="53">
                  <c:v>44593</c:v>
                </c:pt>
                <c:pt idx="54">
                  <c:v>44621</c:v>
                </c:pt>
                <c:pt idx="55">
                  <c:v>44652</c:v>
                </c:pt>
                <c:pt idx="56">
                  <c:v>44682</c:v>
                </c:pt>
                <c:pt idx="57">
                  <c:v>44713</c:v>
                </c:pt>
                <c:pt idx="58">
                  <c:v>44743</c:v>
                </c:pt>
                <c:pt idx="59">
                  <c:v>44774</c:v>
                </c:pt>
                <c:pt idx="60">
                  <c:v>44805</c:v>
                </c:pt>
                <c:pt idx="61">
                  <c:v>44835</c:v>
                </c:pt>
                <c:pt idx="62">
                  <c:v>44866</c:v>
                </c:pt>
                <c:pt idx="63">
                  <c:v>44896</c:v>
                </c:pt>
                <c:pt idx="64">
                  <c:v>44927</c:v>
                </c:pt>
              </c:numCache>
            </c:numRef>
          </c:xVal>
          <c:yVal>
            <c:numRef>
              <c:f>'Binance Data'!$B$3:$B$67</c:f>
              <c:numCache>
                <c:formatCode>_("$"* #,##0.00_);_("$"* \(#,##0.00\);_("$"* "-"??_);_(@_)</c:formatCode>
                <c:ptCount val="65"/>
                <c:pt idx="0">
                  <c:v>0.17</c:v>
                </c:pt>
                <c:pt idx="1">
                  <c:v>1.29</c:v>
                </c:pt>
                <c:pt idx="2">
                  <c:v>2</c:v>
                </c:pt>
                <c:pt idx="3">
                  <c:v>9.2100000000000009</c:v>
                </c:pt>
                <c:pt idx="4">
                  <c:v>11.2</c:v>
                </c:pt>
                <c:pt idx="5">
                  <c:v>10.7</c:v>
                </c:pt>
                <c:pt idx="6">
                  <c:v>10.46</c:v>
                </c:pt>
                <c:pt idx="7">
                  <c:v>14.95</c:v>
                </c:pt>
                <c:pt idx="8">
                  <c:v>12.54</c:v>
                </c:pt>
                <c:pt idx="9">
                  <c:v>14.36</c:v>
                </c:pt>
                <c:pt idx="10">
                  <c:v>13.21</c:v>
                </c:pt>
                <c:pt idx="11">
                  <c:v>10.75</c:v>
                </c:pt>
                <c:pt idx="12">
                  <c:v>9.9700000000000006</c:v>
                </c:pt>
                <c:pt idx="13">
                  <c:v>9.44</c:v>
                </c:pt>
                <c:pt idx="14">
                  <c:v>5.35</c:v>
                </c:pt>
                <c:pt idx="15">
                  <c:v>5.89</c:v>
                </c:pt>
                <c:pt idx="16">
                  <c:v>6.14</c:v>
                </c:pt>
                <c:pt idx="17">
                  <c:v>9.82</c:v>
                </c:pt>
                <c:pt idx="18">
                  <c:v>16.82</c:v>
                </c:pt>
                <c:pt idx="19">
                  <c:v>21.57</c:v>
                </c:pt>
                <c:pt idx="20">
                  <c:v>31.76</c:v>
                </c:pt>
                <c:pt idx="21">
                  <c:v>35.57</c:v>
                </c:pt>
                <c:pt idx="22">
                  <c:v>26.71</c:v>
                </c:pt>
                <c:pt idx="23">
                  <c:v>22.19</c:v>
                </c:pt>
                <c:pt idx="24">
                  <c:v>15.25</c:v>
                </c:pt>
                <c:pt idx="25">
                  <c:v>20.02</c:v>
                </c:pt>
                <c:pt idx="26">
                  <c:v>16.16</c:v>
                </c:pt>
                <c:pt idx="27">
                  <c:v>13.85</c:v>
                </c:pt>
                <c:pt idx="28">
                  <c:v>18.57</c:v>
                </c:pt>
                <c:pt idx="29">
                  <c:v>18.97</c:v>
                </c:pt>
                <c:pt idx="30">
                  <c:v>12.19</c:v>
                </c:pt>
                <c:pt idx="31">
                  <c:v>17.39</c:v>
                </c:pt>
                <c:pt idx="32">
                  <c:v>17.739999999999998</c:v>
                </c:pt>
                <c:pt idx="33">
                  <c:v>15.48</c:v>
                </c:pt>
                <c:pt idx="34">
                  <c:v>20.03</c:v>
                </c:pt>
                <c:pt idx="35">
                  <c:v>23.62</c:v>
                </c:pt>
                <c:pt idx="36">
                  <c:v>28.78</c:v>
                </c:pt>
                <c:pt idx="37">
                  <c:v>28.5</c:v>
                </c:pt>
                <c:pt idx="38">
                  <c:v>30.11</c:v>
                </c:pt>
                <c:pt idx="39">
                  <c:v>38.15</c:v>
                </c:pt>
                <c:pt idx="40">
                  <c:v>44.62</c:v>
                </c:pt>
                <c:pt idx="41">
                  <c:v>226.73</c:v>
                </c:pt>
                <c:pt idx="42">
                  <c:v>309.41000000000003</c:v>
                </c:pt>
                <c:pt idx="43">
                  <c:v>599.88</c:v>
                </c:pt>
                <c:pt idx="44">
                  <c:v>325.57</c:v>
                </c:pt>
                <c:pt idx="45">
                  <c:v>300.92</c:v>
                </c:pt>
                <c:pt idx="46">
                  <c:v>322.74</c:v>
                </c:pt>
                <c:pt idx="47">
                  <c:v>461.07</c:v>
                </c:pt>
                <c:pt idx="48">
                  <c:v>368.21</c:v>
                </c:pt>
                <c:pt idx="49">
                  <c:v>526.94000000000005</c:v>
                </c:pt>
                <c:pt idx="50">
                  <c:v>623.82000000000005</c:v>
                </c:pt>
                <c:pt idx="51">
                  <c:v>518.37</c:v>
                </c:pt>
                <c:pt idx="52">
                  <c:v>378.34</c:v>
                </c:pt>
                <c:pt idx="53">
                  <c:v>361.29</c:v>
                </c:pt>
                <c:pt idx="54">
                  <c:v>442.79</c:v>
                </c:pt>
                <c:pt idx="55">
                  <c:v>392.96</c:v>
                </c:pt>
                <c:pt idx="56">
                  <c:v>322.19</c:v>
                </c:pt>
                <c:pt idx="57">
                  <c:v>219.37</c:v>
                </c:pt>
                <c:pt idx="58">
                  <c:v>287.36</c:v>
                </c:pt>
                <c:pt idx="59">
                  <c:v>281.29000000000002</c:v>
                </c:pt>
                <c:pt idx="60">
                  <c:v>283.75</c:v>
                </c:pt>
                <c:pt idx="61">
                  <c:v>313.60000000000002</c:v>
                </c:pt>
                <c:pt idx="62">
                  <c:v>296.41000000000003</c:v>
                </c:pt>
                <c:pt idx="63">
                  <c:v>245.84</c:v>
                </c:pt>
                <c:pt idx="64">
                  <c:v>307.06</c:v>
                </c:pt>
              </c:numCache>
            </c:numRef>
          </c:yVal>
          <c:smooth val="0"/>
          <c:extLst>
            <c:ext xmlns:c16="http://schemas.microsoft.com/office/drawing/2014/chart" uri="{C3380CC4-5D6E-409C-BE32-E72D297353CC}">
              <c16:uniqueId val="{00000002-F7BC-42E9-B8F1-4524AE4D46C3}"/>
            </c:ext>
          </c:extLst>
        </c:ser>
        <c:ser>
          <c:idx val="19"/>
          <c:order val="3"/>
          <c:tx>
            <c:strRef>
              <c:f>'[DiB small sample Dec 2015 - Apr 2019 prices with GRAPHS.xlsx]Sheet1'!$F$22</c:f>
              <c:strCache>
                <c:ptCount val="1"/>
                <c:pt idx="0">
                  <c:v>Marina Bay Sands</c:v>
                </c:pt>
              </c:strCache>
            </c:strRef>
          </c:tx>
          <c:spPr>
            <a:ln w="2540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[1]Sheet1!$H$2:$AV$2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[1]Sheet1!$H$22:$AV$22</c:f>
              <c:numCache>
                <c:formatCode>General</c:formatCode>
                <c:ptCount val="41"/>
                <c:pt idx="0">
                  <c:v>663.13</c:v>
                </c:pt>
                <c:pt idx="1">
                  <c:v>742.07</c:v>
                </c:pt>
                <c:pt idx="2">
                  <c:v>737.4</c:v>
                </c:pt>
                <c:pt idx="3">
                  <c:v>752.8</c:v>
                </c:pt>
                <c:pt idx="4">
                  <c:v>752.8</c:v>
                </c:pt>
                <c:pt idx="5">
                  <c:v>773.6</c:v>
                </c:pt>
                <c:pt idx="6">
                  <c:v>729.93</c:v>
                </c:pt>
                <c:pt idx="7">
                  <c:v>748.53</c:v>
                </c:pt>
                <c:pt idx="8">
                  <c:v>765.27</c:v>
                </c:pt>
                <c:pt idx="9">
                  <c:v>722.13</c:v>
                </c:pt>
                <c:pt idx="10">
                  <c:v>712.33</c:v>
                </c:pt>
                <c:pt idx="11">
                  <c:v>703.67</c:v>
                </c:pt>
                <c:pt idx="12">
                  <c:v>703.67</c:v>
                </c:pt>
                <c:pt idx="13">
                  <c:v>677.93</c:v>
                </c:pt>
                <c:pt idx="14">
                  <c:v>666.27</c:v>
                </c:pt>
                <c:pt idx="15">
                  <c:v>659.6</c:v>
                </c:pt>
                <c:pt idx="16">
                  <c:v>659.6</c:v>
                </c:pt>
                <c:pt idx="17">
                  <c:v>659.6</c:v>
                </c:pt>
                <c:pt idx="18">
                  <c:v>672.2</c:v>
                </c:pt>
                <c:pt idx="19">
                  <c:v>672.2</c:v>
                </c:pt>
                <c:pt idx="20">
                  <c:v>705.53</c:v>
                </c:pt>
                <c:pt idx="21">
                  <c:v>705.53</c:v>
                </c:pt>
                <c:pt idx="22">
                  <c:v>683.7</c:v>
                </c:pt>
                <c:pt idx="23">
                  <c:v>655.87</c:v>
                </c:pt>
                <c:pt idx="24">
                  <c:v>594.83500000000004</c:v>
                </c:pt>
                <c:pt idx="25">
                  <c:v>533.79999999999995</c:v>
                </c:pt>
                <c:pt idx="26">
                  <c:v>466.77</c:v>
                </c:pt>
                <c:pt idx="27">
                  <c:v>495.2</c:v>
                </c:pt>
                <c:pt idx="28">
                  <c:v>497.07</c:v>
                </c:pt>
                <c:pt idx="29">
                  <c:v>478.67</c:v>
                </c:pt>
                <c:pt idx="30">
                  <c:v>424.87</c:v>
                </c:pt>
                <c:pt idx="31">
                  <c:v>433.33</c:v>
                </c:pt>
                <c:pt idx="32">
                  <c:v>405</c:v>
                </c:pt>
                <c:pt idx="33">
                  <c:v>362</c:v>
                </c:pt>
                <c:pt idx="34">
                  <c:v>354.47</c:v>
                </c:pt>
                <c:pt idx="35">
                  <c:v>339.87</c:v>
                </c:pt>
                <c:pt idx="36">
                  <c:v>346</c:v>
                </c:pt>
                <c:pt idx="37">
                  <c:v>438.73</c:v>
                </c:pt>
                <c:pt idx="38">
                  <c:v>503.8</c:v>
                </c:pt>
                <c:pt idx="39">
                  <c:v>503.8</c:v>
                </c:pt>
                <c:pt idx="40">
                  <c:v>508.6</c:v>
                </c:pt>
              </c:numCache>
            </c:numRef>
          </c:yVal>
          <c:smooth val="0"/>
          <c:extLst xmlns:c15="http://schemas.microsoft.com/office/drawing/2012/chart">
            <c:ext xmlns:c16="http://schemas.microsoft.com/office/drawing/2014/chart" uri="{C3380CC4-5D6E-409C-BE32-E72D297353CC}">
              <c16:uniqueId val="{00000003-F7BC-42E9-B8F1-4524AE4D46C3}"/>
            </c:ext>
          </c:extLst>
        </c:ser>
        <c:dLbls>
          <c:showLegendKey val="0"/>
          <c:showVal val="0"/>
          <c:showCatName val="0"/>
          <c:showSerName val="0"/>
          <c:showPercent val="0"/>
          <c:showBubbleSize val="0"/>
        </c:dLbls>
        <c:axId val="1257717936"/>
        <c:axId val="1257720096"/>
        <c:extLst/>
      </c:scatterChart>
      <c:valAx>
        <c:axId val="1257717936"/>
        <c:scaling>
          <c:orientation val="minMax"/>
          <c:max val="45300"/>
          <c:min val="42500"/>
        </c:scaling>
        <c:delete val="0"/>
        <c:axPos val="b"/>
        <c:majorGridlines>
          <c:spPr>
            <a:ln w="9525" cap="flat" cmpd="sng" algn="ctr">
              <a:solidFill>
                <a:schemeClr val="tx1">
                  <a:lumMod val="15000"/>
                  <a:lumOff val="85000"/>
                </a:schemeClr>
              </a:solidFill>
              <a:round/>
            </a:ln>
            <a:effectLst/>
          </c:spPr>
        </c:majorGridlines>
        <c:numFmt formatCode="[$-409]mmm\-yy;@"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720096"/>
        <c:crosses val="autoZero"/>
        <c:crossBetween val="midCat"/>
      </c:valAx>
      <c:valAx>
        <c:axId val="125772009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71793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Selected</a:t>
            </a:r>
            <a:r>
              <a:rPr lang="en-US" baseline="0"/>
              <a:t> Lego Valuation over Time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78"/>
          <c:order val="0"/>
          <c:tx>
            <c:strRef>
              <c:f>Sheet1!$F$181</c:f>
              <c:strCache>
                <c:ptCount val="1"/>
                <c:pt idx="0">
                  <c:v>Ultimate Collector's Millenium Falcon</c:v>
                </c:pt>
              </c:strCache>
            </c:strRef>
          </c:tx>
          <c:spPr>
            <a:ln w="19050" cap="rnd">
              <a:solidFill>
                <a:schemeClr val="accent5">
                  <a:lumMod val="80000"/>
                  <a:lumOff val="20000"/>
                </a:schemeClr>
              </a:solid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Sheet1!$H$181:$AV$181</c:f>
              <c:numCache>
                <c:formatCode>General</c:formatCode>
                <c:ptCount val="41"/>
                <c:pt idx="0">
                  <c:v>3970</c:v>
                </c:pt>
                <c:pt idx="1">
                  <c:v>4690</c:v>
                </c:pt>
                <c:pt idx="2">
                  <c:v>4850</c:v>
                </c:pt>
                <c:pt idx="3">
                  <c:v>4810</c:v>
                </c:pt>
                <c:pt idx="4">
                  <c:v>4700</c:v>
                </c:pt>
                <c:pt idx="5">
                  <c:v>4430</c:v>
                </c:pt>
                <c:pt idx="6">
                  <c:v>4300</c:v>
                </c:pt>
                <c:pt idx="7">
                  <c:v>4740</c:v>
                </c:pt>
                <c:pt idx="8">
                  <c:v>4700</c:v>
                </c:pt>
                <c:pt idx="9">
                  <c:v>4980</c:v>
                </c:pt>
                <c:pt idx="10">
                  <c:v>4820</c:v>
                </c:pt>
                <c:pt idx="11">
                  <c:v>4120</c:v>
                </c:pt>
                <c:pt idx="12">
                  <c:v>3920</c:v>
                </c:pt>
                <c:pt idx="13">
                  <c:v>3910</c:v>
                </c:pt>
                <c:pt idx="14">
                  <c:v>4080</c:v>
                </c:pt>
                <c:pt idx="15">
                  <c:v>3500</c:v>
                </c:pt>
                <c:pt idx="16">
                  <c:v>3300</c:v>
                </c:pt>
                <c:pt idx="17">
                  <c:v>3560</c:v>
                </c:pt>
                <c:pt idx="18">
                  <c:v>3430</c:v>
                </c:pt>
                <c:pt idx="19">
                  <c:v>2960</c:v>
                </c:pt>
                <c:pt idx="20">
                  <c:v>3000</c:v>
                </c:pt>
                <c:pt idx="21">
                  <c:v>2280</c:v>
                </c:pt>
                <c:pt idx="22">
                  <c:v>2000</c:v>
                </c:pt>
                <c:pt idx="23">
                  <c:v>2300</c:v>
                </c:pt>
                <c:pt idx="24">
                  <c:v>2242.125</c:v>
                </c:pt>
                <c:pt idx="25">
                  <c:v>2184.25</c:v>
                </c:pt>
                <c:pt idx="26">
                  <c:v>2357</c:v>
                </c:pt>
                <c:pt idx="27">
                  <c:v>1989.6</c:v>
                </c:pt>
                <c:pt idx="28">
                  <c:v>1714.8</c:v>
                </c:pt>
                <c:pt idx="29">
                  <c:v>2045.6</c:v>
                </c:pt>
                <c:pt idx="30">
                  <c:v>2088.73</c:v>
                </c:pt>
                <c:pt idx="31">
                  <c:v>2129.67</c:v>
                </c:pt>
                <c:pt idx="32">
                  <c:v>2189.73</c:v>
                </c:pt>
                <c:pt idx="33">
                  <c:v>2259.8000000000002</c:v>
                </c:pt>
                <c:pt idx="34">
                  <c:v>2259.8000000000002</c:v>
                </c:pt>
                <c:pt idx="35">
                  <c:v>2353.13</c:v>
                </c:pt>
                <c:pt idx="36">
                  <c:v>2133.87</c:v>
                </c:pt>
                <c:pt idx="37">
                  <c:v>1921.27</c:v>
                </c:pt>
                <c:pt idx="38">
                  <c:v>1804.53</c:v>
                </c:pt>
                <c:pt idx="39">
                  <c:v>1713.87</c:v>
                </c:pt>
                <c:pt idx="40">
                  <c:v>1768.07</c:v>
                </c:pt>
              </c:numCache>
            </c:numRef>
          </c:yVal>
          <c:smooth val="1"/>
          <c:extLst>
            <c:ext xmlns:c16="http://schemas.microsoft.com/office/drawing/2014/chart" uri="{C3380CC4-5D6E-409C-BE32-E72D297353CC}">
              <c16:uniqueId val="{00000000-2464-4681-B9BC-E93FAECBFE3C}"/>
            </c:ext>
          </c:extLst>
        </c:ser>
        <c:ser>
          <c:idx val="203"/>
          <c:order val="1"/>
          <c:tx>
            <c:strRef>
              <c:f>Sheet1!$F$206</c:f>
              <c:strCache>
                <c:ptCount val="1"/>
                <c:pt idx="0">
                  <c:v>Millenium Falcon</c:v>
                </c:pt>
              </c:strCache>
            </c:strRef>
          </c:tx>
          <c:spPr>
            <a:ln w="19050" cap="rnd">
              <a:solidFill>
                <a:schemeClr val="accent6">
                  <a:lumMod val="70000"/>
                  <a:lumOff val="30000"/>
                </a:schemeClr>
              </a:solid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Sheet1!$H$206:$AV$206</c:f>
              <c:numCache>
                <c:formatCode>General</c:formatCode>
                <c:ptCount val="41"/>
                <c:pt idx="0">
                  <c:v>134.06</c:v>
                </c:pt>
                <c:pt idx="1">
                  <c:v>136.58000000000001</c:v>
                </c:pt>
                <c:pt idx="2">
                  <c:v>130.4</c:v>
                </c:pt>
                <c:pt idx="3">
                  <c:v>126.42</c:v>
                </c:pt>
                <c:pt idx="4">
                  <c:v>118.99</c:v>
                </c:pt>
                <c:pt idx="5">
                  <c:v>116.45</c:v>
                </c:pt>
                <c:pt idx="6">
                  <c:v>117.53</c:v>
                </c:pt>
                <c:pt idx="7">
                  <c:v>102.53</c:v>
                </c:pt>
                <c:pt idx="8">
                  <c:v>102.53</c:v>
                </c:pt>
                <c:pt idx="9">
                  <c:v>102.53</c:v>
                </c:pt>
                <c:pt idx="10">
                  <c:v>104.53</c:v>
                </c:pt>
                <c:pt idx="11">
                  <c:v>105.58</c:v>
                </c:pt>
                <c:pt idx="12">
                  <c:v>112</c:v>
                </c:pt>
                <c:pt idx="13">
                  <c:v>108</c:v>
                </c:pt>
                <c:pt idx="14">
                  <c:v>97</c:v>
                </c:pt>
                <c:pt idx="15">
                  <c:v>98</c:v>
                </c:pt>
                <c:pt idx="16">
                  <c:v>96</c:v>
                </c:pt>
                <c:pt idx="17">
                  <c:v>94</c:v>
                </c:pt>
                <c:pt idx="18">
                  <c:v>93</c:v>
                </c:pt>
                <c:pt idx="19">
                  <c:v>93</c:v>
                </c:pt>
                <c:pt idx="20">
                  <c:v>96</c:v>
                </c:pt>
                <c:pt idx="21">
                  <c:v>95</c:v>
                </c:pt>
                <c:pt idx="22">
                  <c:v>95</c:v>
                </c:pt>
                <c:pt idx="23">
                  <c:v>102</c:v>
                </c:pt>
                <c:pt idx="24">
                  <c:v>124.155</c:v>
                </c:pt>
                <c:pt idx="25">
                  <c:v>146.31</c:v>
                </c:pt>
                <c:pt idx="26">
                  <c:v>165.94</c:v>
                </c:pt>
                <c:pt idx="27">
                  <c:v>163.99</c:v>
                </c:pt>
                <c:pt idx="28">
                  <c:v>167.11</c:v>
                </c:pt>
                <c:pt idx="29">
                  <c:v>156.53</c:v>
                </c:pt>
                <c:pt idx="30">
                  <c:v>169.53</c:v>
                </c:pt>
                <c:pt idx="31">
                  <c:v>136.94999999999999</c:v>
                </c:pt>
                <c:pt idx="32">
                  <c:v>130.38</c:v>
                </c:pt>
                <c:pt idx="33">
                  <c:v>114.2</c:v>
                </c:pt>
                <c:pt idx="34">
                  <c:v>114.2</c:v>
                </c:pt>
                <c:pt idx="35">
                  <c:v>153.71</c:v>
                </c:pt>
                <c:pt idx="36">
                  <c:v>161.91</c:v>
                </c:pt>
                <c:pt idx="37">
                  <c:v>141.72999999999999</c:v>
                </c:pt>
                <c:pt idx="38">
                  <c:v>126.2</c:v>
                </c:pt>
                <c:pt idx="39">
                  <c:v>116.85</c:v>
                </c:pt>
                <c:pt idx="40">
                  <c:v>137.82</c:v>
                </c:pt>
              </c:numCache>
            </c:numRef>
          </c:yVal>
          <c:smooth val="1"/>
          <c:extLst>
            <c:ext xmlns:c16="http://schemas.microsoft.com/office/drawing/2014/chart" uri="{C3380CC4-5D6E-409C-BE32-E72D297353CC}">
              <c16:uniqueId val="{00000001-2464-4681-B9BC-E93FAECBFE3C}"/>
            </c:ext>
          </c:extLst>
        </c:ser>
        <c:dLbls>
          <c:showLegendKey val="0"/>
          <c:showVal val="0"/>
          <c:showCatName val="0"/>
          <c:showSerName val="0"/>
          <c:showPercent val="0"/>
          <c:showBubbleSize val="0"/>
        </c:dLbls>
        <c:axId val="1257717936"/>
        <c:axId val="1257720096"/>
        <c:extLst/>
      </c:scatterChart>
      <c:valAx>
        <c:axId val="1257717936"/>
        <c:scaling>
          <c:orientation val="minMax"/>
          <c:max val="43600"/>
          <c:min val="42300"/>
        </c:scaling>
        <c:delete val="0"/>
        <c:axPos val="b"/>
        <c:majorGridlines>
          <c:spPr>
            <a:ln w="9525" cap="flat" cmpd="sng" algn="ctr">
              <a:solidFill>
                <a:schemeClr val="tx1">
                  <a:lumMod val="15000"/>
                  <a:lumOff val="85000"/>
                </a:schemeClr>
              </a:solidFill>
              <a:round/>
            </a:ln>
            <a:effectLst/>
          </c:spPr>
        </c:majorGridlines>
        <c:numFmt formatCode="[$-409]mmm\-yy;@"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720096"/>
        <c:crosses val="autoZero"/>
        <c:crossBetween val="midCat"/>
      </c:valAx>
      <c:valAx>
        <c:axId val="12577200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quot;$&quot;#,##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717936"/>
        <c:crosses val="autoZero"/>
        <c:crossBetween val="midCat"/>
      </c:valAx>
      <c:spPr>
        <a:noFill/>
        <a:ln>
          <a:noFill/>
        </a:ln>
        <a:effectLst/>
      </c:spPr>
    </c:plotArea>
    <c:legend>
      <c:legendPos val="r"/>
      <c:layout>
        <c:manualLayout>
          <c:xMode val="edge"/>
          <c:yMode val="edge"/>
          <c:x val="0.81885993877250918"/>
          <c:y val="1.7716310552980147E-2"/>
          <c:w val="0.17434888975041107"/>
          <c:h val="0.9748024510244204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Lego</a:t>
            </a:r>
            <a:r>
              <a:rPr lang="en-US" baseline="0"/>
              <a:t> Regular Millenium Falcon vs Crypto w/o Bitcoin</a:t>
            </a:r>
            <a:endParaRPr lang="en-US"/>
          </a:p>
        </c:rich>
      </c:tx>
      <c:overlay val="0"/>
      <c:spPr>
        <a:noFill/>
        <a:ln>
          <a:noFill/>
        </a:ln>
        <a:effectLst/>
      </c:spPr>
    </c:title>
    <c:autoTitleDeleted val="0"/>
    <c:plotArea>
      <c:layout>
        <c:manualLayout>
          <c:layoutTarget val="inner"/>
          <c:xMode val="edge"/>
          <c:yMode val="edge"/>
          <c:x val="0.12477901028794758"/>
          <c:y val="0.10916850625459897"/>
          <c:w val="0.64413222982163731"/>
          <c:h val="0.82255108839871838"/>
        </c:manualLayout>
      </c:layout>
      <c:scatterChart>
        <c:scatterStyle val="smoothMarker"/>
        <c:varyColors val="0"/>
        <c:ser>
          <c:idx val="0"/>
          <c:order val="0"/>
          <c:tx>
            <c:strRef>
              <c:f>'Dogecoin Data'!$A$1</c:f>
              <c:strCache>
                <c:ptCount val="1"/>
                <c:pt idx="0">
                  <c:v>Dogecoin (DOGE) price per day from Dec 2013 - Feb 26, 2023 (in U.S. cents)</c:v>
                </c:pt>
              </c:strCache>
            </c:strRef>
          </c:tx>
          <c:xVal>
            <c:numRef>
              <c:f>'Dogecoin Data'!$A$51:$A$112</c:f>
              <c:numCache>
                <c:formatCode>yyyy\-mm\-dd;@</c:formatCode>
                <c:ptCount val="62"/>
                <c:pt idx="0">
                  <c:v>43070</c:v>
                </c:pt>
                <c:pt idx="1">
                  <c:v>43101</c:v>
                </c:pt>
                <c:pt idx="2">
                  <c:v>43132</c:v>
                </c:pt>
                <c:pt idx="3">
                  <c:v>43160</c:v>
                </c:pt>
                <c:pt idx="4">
                  <c:v>43191</c:v>
                </c:pt>
                <c:pt idx="5">
                  <c:v>43221</c:v>
                </c:pt>
                <c:pt idx="6">
                  <c:v>43252</c:v>
                </c:pt>
                <c:pt idx="7">
                  <c:v>43282</c:v>
                </c:pt>
                <c:pt idx="8">
                  <c:v>43313</c:v>
                </c:pt>
                <c:pt idx="9">
                  <c:v>43344</c:v>
                </c:pt>
                <c:pt idx="10">
                  <c:v>43374</c:v>
                </c:pt>
                <c:pt idx="11">
                  <c:v>43405</c:v>
                </c:pt>
                <c:pt idx="12">
                  <c:v>43435</c:v>
                </c:pt>
                <c:pt idx="13">
                  <c:v>43466</c:v>
                </c:pt>
                <c:pt idx="14">
                  <c:v>43497</c:v>
                </c:pt>
                <c:pt idx="15">
                  <c:v>43525</c:v>
                </c:pt>
                <c:pt idx="16">
                  <c:v>43556</c:v>
                </c:pt>
                <c:pt idx="17">
                  <c:v>43586</c:v>
                </c:pt>
                <c:pt idx="18">
                  <c:v>43617</c:v>
                </c:pt>
                <c:pt idx="19">
                  <c:v>43647</c:v>
                </c:pt>
                <c:pt idx="20">
                  <c:v>43678</c:v>
                </c:pt>
                <c:pt idx="21">
                  <c:v>43709</c:v>
                </c:pt>
                <c:pt idx="22">
                  <c:v>43739</c:v>
                </c:pt>
                <c:pt idx="23">
                  <c:v>43770</c:v>
                </c:pt>
                <c:pt idx="24">
                  <c:v>43800</c:v>
                </c:pt>
                <c:pt idx="25">
                  <c:v>43831</c:v>
                </c:pt>
                <c:pt idx="26">
                  <c:v>43862</c:v>
                </c:pt>
                <c:pt idx="27">
                  <c:v>43891</c:v>
                </c:pt>
                <c:pt idx="28">
                  <c:v>43922</c:v>
                </c:pt>
                <c:pt idx="29">
                  <c:v>43952</c:v>
                </c:pt>
                <c:pt idx="30">
                  <c:v>43983</c:v>
                </c:pt>
                <c:pt idx="31">
                  <c:v>44013</c:v>
                </c:pt>
                <c:pt idx="32">
                  <c:v>44044</c:v>
                </c:pt>
                <c:pt idx="33">
                  <c:v>44075</c:v>
                </c:pt>
                <c:pt idx="34">
                  <c:v>44105</c:v>
                </c:pt>
                <c:pt idx="35">
                  <c:v>44136</c:v>
                </c:pt>
                <c:pt idx="36">
                  <c:v>44166</c:v>
                </c:pt>
                <c:pt idx="37">
                  <c:v>44197</c:v>
                </c:pt>
                <c:pt idx="38">
                  <c:v>44228</c:v>
                </c:pt>
                <c:pt idx="39">
                  <c:v>44256</c:v>
                </c:pt>
                <c:pt idx="40">
                  <c:v>44287</c:v>
                </c:pt>
                <c:pt idx="41">
                  <c:v>44317</c:v>
                </c:pt>
                <c:pt idx="42">
                  <c:v>44348</c:v>
                </c:pt>
                <c:pt idx="43">
                  <c:v>44378</c:v>
                </c:pt>
                <c:pt idx="44">
                  <c:v>44409</c:v>
                </c:pt>
                <c:pt idx="45">
                  <c:v>44440</c:v>
                </c:pt>
                <c:pt idx="46">
                  <c:v>44470</c:v>
                </c:pt>
                <c:pt idx="47">
                  <c:v>44501</c:v>
                </c:pt>
                <c:pt idx="48">
                  <c:v>44531</c:v>
                </c:pt>
                <c:pt idx="49">
                  <c:v>44562</c:v>
                </c:pt>
                <c:pt idx="50">
                  <c:v>44593</c:v>
                </c:pt>
                <c:pt idx="51">
                  <c:v>44621</c:v>
                </c:pt>
                <c:pt idx="52">
                  <c:v>44652</c:v>
                </c:pt>
                <c:pt idx="53">
                  <c:v>44682</c:v>
                </c:pt>
                <c:pt idx="54">
                  <c:v>44713</c:v>
                </c:pt>
                <c:pt idx="55">
                  <c:v>44743</c:v>
                </c:pt>
                <c:pt idx="56">
                  <c:v>44774</c:v>
                </c:pt>
                <c:pt idx="57">
                  <c:v>44805</c:v>
                </c:pt>
                <c:pt idx="58">
                  <c:v>44835</c:v>
                </c:pt>
                <c:pt idx="59">
                  <c:v>44866</c:v>
                </c:pt>
                <c:pt idx="60">
                  <c:v>44896</c:v>
                </c:pt>
                <c:pt idx="61">
                  <c:v>44927</c:v>
                </c:pt>
              </c:numCache>
            </c:numRef>
          </c:xVal>
          <c:yVal>
            <c:numRef>
              <c:f>'Dogecoin Data'!$B$51:$B$112</c:f>
              <c:numCache>
                <c:formatCode>_("$"* #,##0.00_);_("$"* \(#,##0.00\);_("$"* "-"??_);_(@_)</c:formatCode>
                <c:ptCount val="62"/>
                <c:pt idx="0">
                  <c:v>0.01</c:v>
                </c:pt>
                <c:pt idx="1">
                  <c:v>0.01</c:v>
                </c:pt>
                <c:pt idx="2">
                  <c:v>0.01</c:v>
                </c:pt>
                <c:pt idx="3">
                  <c:v>0</c:v>
                </c:pt>
                <c:pt idx="4">
                  <c:v>0.01</c:v>
                </c:pt>
                <c:pt idx="5">
                  <c:v>0</c:v>
                </c:pt>
                <c:pt idx="6">
                  <c:v>0</c:v>
                </c:pt>
                <c:pt idx="7">
                  <c:v>0</c:v>
                </c:pt>
                <c:pt idx="8">
                  <c:v>0</c:v>
                </c:pt>
                <c:pt idx="9">
                  <c:v>0.01</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0.03</c:v>
                </c:pt>
                <c:pt idx="38">
                  <c:v>0.05</c:v>
                </c:pt>
                <c:pt idx="39">
                  <c:v>0.05</c:v>
                </c:pt>
                <c:pt idx="40">
                  <c:v>0.31</c:v>
                </c:pt>
                <c:pt idx="41">
                  <c:v>0.3</c:v>
                </c:pt>
                <c:pt idx="42">
                  <c:v>0.26</c:v>
                </c:pt>
                <c:pt idx="43">
                  <c:v>0.21</c:v>
                </c:pt>
                <c:pt idx="44">
                  <c:v>0.27</c:v>
                </c:pt>
                <c:pt idx="45">
                  <c:v>0.2</c:v>
                </c:pt>
                <c:pt idx="46">
                  <c:v>0.27</c:v>
                </c:pt>
                <c:pt idx="47">
                  <c:v>0.22</c:v>
                </c:pt>
                <c:pt idx="48">
                  <c:v>0.17</c:v>
                </c:pt>
                <c:pt idx="49">
                  <c:v>0.14000000000000001</c:v>
                </c:pt>
                <c:pt idx="50">
                  <c:v>0.12</c:v>
                </c:pt>
                <c:pt idx="51">
                  <c:v>0.14000000000000001</c:v>
                </c:pt>
                <c:pt idx="52">
                  <c:v>0.14000000000000001</c:v>
                </c:pt>
                <c:pt idx="53">
                  <c:v>0.09</c:v>
                </c:pt>
                <c:pt idx="54">
                  <c:v>7.0000000000000007E-2</c:v>
                </c:pt>
                <c:pt idx="55">
                  <c:v>7.0000000000000007E-2</c:v>
                </c:pt>
                <c:pt idx="56">
                  <c:v>0.06</c:v>
                </c:pt>
                <c:pt idx="57">
                  <c:v>0.06</c:v>
                </c:pt>
                <c:pt idx="58">
                  <c:v>0.12</c:v>
                </c:pt>
                <c:pt idx="59">
                  <c:v>0.1</c:v>
                </c:pt>
                <c:pt idx="60">
                  <c:v>7.0000000000000007E-2</c:v>
                </c:pt>
                <c:pt idx="61">
                  <c:v>0.09</c:v>
                </c:pt>
              </c:numCache>
            </c:numRef>
          </c:yVal>
          <c:smooth val="1"/>
          <c:extLst>
            <c:ext xmlns:c16="http://schemas.microsoft.com/office/drawing/2014/chart" uri="{C3380CC4-5D6E-409C-BE32-E72D297353CC}">
              <c16:uniqueId val="{00000000-80E8-425E-92F3-62C53F29A8EB}"/>
            </c:ext>
          </c:extLst>
        </c:ser>
        <c:ser>
          <c:idx val="1"/>
          <c:order val="1"/>
          <c:tx>
            <c:strRef>
              <c:f>'Solana Data'!$A$1</c:f>
              <c:strCache>
                <c:ptCount val="1"/>
                <c:pt idx="0">
                  <c:v>Solana (SOL) price per day from Apr 2020 - Feb 26, 2023 (in U.S. dollars)</c:v>
                </c:pt>
              </c:strCache>
            </c:strRef>
          </c:tx>
          <c:xVal>
            <c:numRef>
              <c:f>'Solana Data'!$A$3:$A$36</c:f>
              <c:numCache>
                <c:formatCode>yyyy\-mm\-dd;@</c:formatCode>
                <c:ptCount val="34"/>
                <c:pt idx="0">
                  <c:v>43922</c:v>
                </c:pt>
                <c:pt idx="1">
                  <c:v>43952</c:v>
                </c:pt>
                <c:pt idx="2">
                  <c:v>43983</c:v>
                </c:pt>
                <c:pt idx="3">
                  <c:v>44013</c:v>
                </c:pt>
                <c:pt idx="4">
                  <c:v>44044</c:v>
                </c:pt>
                <c:pt idx="5">
                  <c:v>44075</c:v>
                </c:pt>
                <c:pt idx="6">
                  <c:v>44105</c:v>
                </c:pt>
                <c:pt idx="7">
                  <c:v>44136</c:v>
                </c:pt>
                <c:pt idx="8">
                  <c:v>44166</c:v>
                </c:pt>
                <c:pt idx="9">
                  <c:v>44197</c:v>
                </c:pt>
                <c:pt idx="10">
                  <c:v>44228</c:v>
                </c:pt>
                <c:pt idx="11">
                  <c:v>44256</c:v>
                </c:pt>
                <c:pt idx="12">
                  <c:v>44287</c:v>
                </c:pt>
                <c:pt idx="13">
                  <c:v>44317</c:v>
                </c:pt>
                <c:pt idx="14">
                  <c:v>44348</c:v>
                </c:pt>
                <c:pt idx="15">
                  <c:v>44378</c:v>
                </c:pt>
                <c:pt idx="16">
                  <c:v>44409</c:v>
                </c:pt>
                <c:pt idx="17">
                  <c:v>44440</c:v>
                </c:pt>
                <c:pt idx="18">
                  <c:v>44470</c:v>
                </c:pt>
                <c:pt idx="19">
                  <c:v>44501</c:v>
                </c:pt>
                <c:pt idx="20">
                  <c:v>44531</c:v>
                </c:pt>
                <c:pt idx="21">
                  <c:v>44562</c:v>
                </c:pt>
                <c:pt idx="22">
                  <c:v>44593</c:v>
                </c:pt>
                <c:pt idx="23">
                  <c:v>44621</c:v>
                </c:pt>
                <c:pt idx="24">
                  <c:v>44652</c:v>
                </c:pt>
                <c:pt idx="25">
                  <c:v>44682</c:v>
                </c:pt>
                <c:pt idx="26">
                  <c:v>44713</c:v>
                </c:pt>
                <c:pt idx="27">
                  <c:v>44743</c:v>
                </c:pt>
                <c:pt idx="28">
                  <c:v>44774</c:v>
                </c:pt>
                <c:pt idx="29">
                  <c:v>44805</c:v>
                </c:pt>
                <c:pt idx="30">
                  <c:v>44835</c:v>
                </c:pt>
                <c:pt idx="31">
                  <c:v>44866</c:v>
                </c:pt>
                <c:pt idx="32">
                  <c:v>44896</c:v>
                </c:pt>
                <c:pt idx="33">
                  <c:v>44927</c:v>
                </c:pt>
              </c:numCache>
            </c:numRef>
          </c:xVal>
          <c:yVal>
            <c:numRef>
              <c:f>'Solana Data'!$B$3:$B$36</c:f>
              <c:numCache>
                <c:formatCode>"$"#,##0.00</c:formatCode>
                <c:ptCount val="34"/>
                <c:pt idx="0">
                  <c:v>0.74</c:v>
                </c:pt>
                <c:pt idx="1">
                  <c:v>0.59</c:v>
                </c:pt>
                <c:pt idx="2">
                  <c:v>0.85</c:v>
                </c:pt>
                <c:pt idx="3">
                  <c:v>1.69</c:v>
                </c:pt>
                <c:pt idx="4">
                  <c:v>4.4400000000000004</c:v>
                </c:pt>
                <c:pt idx="5">
                  <c:v>2.95</c:v>
                </c:pt>
                <c:pt idx="6">
                  <c:v>1.44</c:v>
                </c:pt>
                <c:pt idx="7">
                  <c:v>1.91</c:v>
                </c:pt>
                <c:pt idx="8">
                  <c:v>1.54</c:v>
                </c:pt>
                <c:pt idx="9">
                  <c:v>4.2300000000000004</c:v>
                </c:pt>
                <c:pt idx="10">
                  <c:v>13.31</c:v>
                </c:pt>
                <c:pt idx="11">
                  <c:v>19.18</c:v>
                </c:pt>
                <c:pt idx="12">
                  <c:v>42.58</c:v>
                </c:pt>
                <c:pt idx="13">
                  <c:v>28.56</c:v>
                </c:pt>
                <c:pt idx="14">
                  <c:v>33.92</c:v>
                </c:pt>
                <c:pt idx="15">
                  <c:v>32.25</c:v>
                </c:pt>
                <c:pt idx="16">
                  <c:v>109.65</c:v>
                </c:pt>
                <c:pt idx="17">
                  <c:v>135.28</c:v>
                </c:pt>
                <c:pt idx="18">
                  <c:v>193.34</c:v>
                </c:pt>
                <c:pt idx="19">
                  <c:v>204.35</c:v>
                </c:pt>
                <c:pt idx="20">
                  <c:v>172.51</c:v>
                </c:pt>
                <c:pt idx="21">
                  <c:v>93.4</c:v>
                </c:pt>
                <c:pt idx="22">
                  <c:v>85.57</c:v>
                </c:pt>
                <c:pt idx="23">
                  <c:v>120.7</c:v>
                </c:pt>
                <c:pt idx="24">
                  <c:v>94.09</c:v>
                </c:pt>
                <c:pt idx="25">
                  <c:v>47.19</c:v>
                </c:pt>
                <c:pt idx="26">
                  <c:v>33.92</c:v>
                </c:pt>
                <c:pt idx="27">
                  <c:v>43.8</c:v>
                </c:pt>
                <c:pt idx="28">
                  <c:v>31.46</c:v>
                </c:pt>
                <c:pt idx="29">
                  <c:v>33.94</c:v>
                </c:pt>
                <c:pt idx="30">
                  <c:v>32.909999999999997</c:v>
                </c:pt>
                <c:pt idx="31">
                  <c:v>13.37</c:v>
                </c:pt>
                <c:pt idx="32">
                  <c:v>9.89</c:v>
                </c:pt>
                <c:pt idx="33">
                  <c:v>23.96</c:v>
                </c:pt>
              </c:numCache>
            </c:numRef>
          </c:yVal>
          <c:smooth val="1"/>
          <c:extLst>
            <c:ext xmlns:c16="http://schemas.microsoft.com/office/drawing/2014/chart" uri="{C3380CC4-5D6E-409C-BE32-E72D297353CC}">
              <c16:uniqueId val="{00000001-80E8-425E-92F3-62C53F29A8EB}"/>
            </c:ext>
          </c:extLst>
        </c:ser>
        <c:ser>
          <c:idx val="2"/>
          <c:order val="2"/>
          <c:tx>
            <c:strRef>
              <c:f>'Binance Data'!$A$1</c:f>
              <c:strCache>
                <c:ptCount val="1"/>
                <c:pt idx="0">
                  <c:v>Binance Coin (BNB) price per day from Sep 2017 - Feb 26, 2023 (in U.S. dollars)</c:v>
                </c:pt>
              </c:strCache>
            </c:strRef>
          </c:tx>
          <c:xVal>
            <c:numRef>
              <c:f>'Binance Data'!$A$3:$A$67</c:f>
              <c:numCache>
                <c:formatCode>yyyy\-mm\-dd;@</c:formatCode>
                <c:ptCount val="65"/>
                <c:pt idx="0">
                  <c:v>42979</c:v>
                </c:pt>
                <c:pt idx="1">
                  <c:v>43009</c:v>
                </c:pt>
                <c:pt idx="2">
                  <c:v>43040</c:v>
                </c:pt>
                <c:pt idx="3">
                  <c:v>43070</c:v>
                </c:pt>
                <c:pt idx="4">
                  <c:v>43101</c:v>
                </c:pt>
                <c:pt idx="5">
                  <c:v>43132</c:v>
                </c:pt>
                <c:pt idx="6">
                  <c:v>43160</c:v>
                </c:pt>
                <c:pt idx="7">
                  <c:v>43191</c:v>
                </c:pt>
                <c:pt idx="8">
                  <c:v>43221</c:v>
                </c:pt>
                <c:pt idx="9">
                  <c:v>43252</c:v>
                </c:pt>
                <c:pt idx="10">
                  <c:v>43282</c:v>
                </c:pt>
                <c:pt idx="11">
                  <c:v>43313</c:v>
                </c:pt>
                <c:pt idx="12">
                  <c:v>43344</c:v>
                </c:pt>
                <c:pt idx="13">
                  <c:v>43374</c:v>
                </c:pt>
                <c:pt idx="14">
                  <c:v>43405</c:v>
                </c:pt>
                <c:pt idx="15">
                  <c:v>43435</c:v>
                </c:pt>
                <c:pt idx="16">
                  <c:v>43466</c:v>
                </c:pt>
                <c:pt idx="17">
                  <c:v>43497</c:v>
                </c:pt>
                <c:pt idx="18">
                  <c:v>43525</c:v>
                </c:pt>
                <c:pt idx="19">
                  <c:v>43556</c:v>
                </c:pt>
                <c:pt idx="20">
                  <c:v>43586</c:v>
                </c:pt>
                <c:pt idx="21">
                  <c:v>43617</c:v>
                </c:pt>
                <c:pt idx="22">
                  <c:v>43647</c:v>
                </c:pt>
                <c:pt idx="23">
                  <c:v>43678</c:v>
                </c:pt>
                <c:pt idx="24">
                  <c:v>43709</c:v>
                </c:pt>
                <c:pt idx="25">
                  <c:v>43739</c:v>
                </c:pt>
                <c:pt idx="26">
                  <c:v>43770</c:v>
                </c:pt>
                <c:pt idx="27">
                  <c:v>43800</c:v>
                </c:pt>
                <c:pt idx="28">
                  <c:v>43831</c:v>
                </c:pt>
                <c:pt idx="29">
                  <c:v>43862</c:v>
                </c:pt>
                <c:pt idx="30">
                  <c:v>43891</c:v>
                </c:pt>
                <c:pt idx="31">
                  <c:v>43922</c:v>
                </c:pt>
                <c:pt idx="32">
                  <c:v>43952</c:v>
                </c:pt>
                <c:pt idx="33">
                  <c:v>43983</c:v>
                </c:pt>
                <c:pt idx="34">
                  <c:v>44013</c:v>
                </c:pt>
                <c:pt idx="35">
                  <c:v>44044</c:v>
                </c:pt>
                <c:pt idx="36">
                  <c:v>44075</c:v>
                </c:pt>
                <c:pt idx="37">
                  <c:v>44105</c:v>
                </c:pt>
                <c:pt idx="38">
                  <c:v>44136</c:v>
                </c:pt>
                <c:pt idx="39">
                  <c:v>44166</c:v>
                </c:pt>
                <c:pt idx="40">
                  <c:v>44197</c:v>
                </c:pt>
                <c:pt idx="41">
                  <c:v>44228</c:v>
                </c:pt>
                <c:pt idx="42">
                  <c:v>44256</c:v>
                </c:pt>
                <c:pt idx="43">
                  <c:v>44287</c:v>
                </c:pt>
                <c:pt idx="44">
                  <c:v>44317</c:v>
                </c:pt>
                <c:pt idx="45">
                  <c:v>44348</c:v>
                </c:pt>
                <c:pt idx="46">
                  <c:v>44378</c:v>
                </c:pt>
                <c:pt idx="47">
                  <c:v>44409</c:v>
                </c:pt>
                <c:pt idx="48">
                  <c:v>44440</c:v>
                </c:pt>
                <c:pt idx="49">
                  <c:v>44470</c:v>
                </c:pt>
                <c:pt idx="50">
                  <c:v>44501</c:v>
                </c:pt>
                <c:pt idx="51">
                  <c:v>44531</c:v>
                </c:pt>
                <c:pt idx="52">
                  <c:v>44562</c:v>
                </c:pt>
                <c:pt idx="53">
                  <c:v>44593</c:v>
                </c:pt>
                <c:pt idx="54">
                  <c:v>44621</c:v>
                </c:pt>
                <c:pt idx="55">
                  <c:v>44652</c:v>
                </c:pt>
                <c:pt idx="56">
                  <c:v>44682</c:v>
                </c:pt>
                <c:pt idx="57">
                  <c:v>44713</c:v>
                </c:pt>
                <c:pt idx="58">
                  <c:v>44743</c:v>
                </c:pt>
                <c:pt idx="59">
                  <c:v>44774</c:v>
                </c:pt>
                <c:pt idx="60">
                  <c:v>44805</c:v>
                </c:pt>
                <c:pt idx="61">
                  <c:v>44835</c:v>
                </c:pt>
                <c:pt idx="62">
                  <c:v>44866</c:v>
                </c:pt>
                <c:pt idx="63">
                  <c:v>44896</c:v>
                </c:pt>
                <c:pt idx="64">
                  <c:v>44927</c:v>
                </c:pt>
              </c:numCache>
            </c:numRef>
          </c:xVal>
          <c:yVal>
            <c:numRef>
              <c:f>'Binance Data'!$B$3:$B$67</c:f>
              <c:numCache>
                <c:formatCode>_("$"* #,##0.00_);_("$"* \(#,##0.00\);_("$"* "-"??_);_(@_)</c:formatCode>
                <c:ptCount val="65"/>
                <c:pt idx="0">
                  <c:v>0.17</c:v>
                </c:pt>
                <c:pt idx="1">
                  <c:v>1.29</c:v>
                </c:pt>
                <c:pt idx="2">
                  <c:v>2</c:v>
                </c:pt>
                <c:pt idx="3">
                  <c:v>9.2100000000000009</c:v>
                </c:pt>
                <c:pt idx="4">
                  <c:v>11.2</c:v>
                </c:pt>
                <c:pt idx="5">
                  <c:v>10.7</c:v>
                </c:pt>
                <c:pt idx="6">
                  <c:v>10.46</c:v>
                </c:pt>
                <c:pt idx="7">
                  <c:v>14.95</c:v>
                </c:pt>
                <c:pt idx="8">
                  <c:v>12.54</c:v>
                </c:pt>
                <c:pt idx="9">
                  <c:v>14.36</c:v>
                </c:pt>
                <c:pt idx="10">
                  <c:v>13.21</c:v>
                </c:pt>
                <c:pt idx="11">
                  <c:v>10.75</c:v>
                </c:pt>
                <c:pt idx="12">
                  <c:v>9.9700000000000006</c:v>
                </c:pt>
                <c:pt idx="13">
                  <c:v>9.44</c:v>
                </c:pt>
                <c:pt idx="14">
                  <c:v>5.35</c:v>
                </c:pt>
                <c:pt idx="15">
                  <c:v>5.89</c:v>
                </c:pt>
                <c:pt idx="16">
                  <c:v>6.14</c:v>
                </c:pt>
                <c:pt idx="17">
                  <c:v>9.82</c:v>
                </c:pt>
                <c:pt idx="18">
                  <c:v>16.82</c:v>
                </c:pt>
                <c:pt idx="19">
                  <c:v>21.57</c:v>
                </c:pt>
                <c:pt idx="20">
                  <c:v>31.76</c:v>
                </c:pt>
                <c:pt idx="21">
                  <c:v>35.57</c:v>
                </c:pt>
                <c:pt idx="22">
                  <c:v>26.71</c:v>
                </c:pt>
                <c:pt idx="23">
                  <c:v>22.19</c:v>
                </c:pt>
                <c:pt idx="24">
                  <c:v>15.25</c:v>
                </c:pt>
                <c:pt idx="25">
                  <c:v>20.02</c:v>
                </c:pt>
                <c:pt idx="26">
                  <c:v>16.16</c:v>
                </c:pt>
                <c:pt idx="27">
                  <c:v>13.85</c:v>
                </c:pt>
                <c:pt idx="28">
                  <c:v>18.57</c:v>
                </c:pt>
                <c:pt idx="29">
                  <c:v>18.97</c:v>
                </c:pt>
                <c:pt idx="30">
                  <c:v>12.19</c:v>
                </c:pt>
                <c:pt idx="31">
                  <c:v>17.39</c:v>
                </c:pt>
                <c:pt idx="32">
                  <c:v>17.739999999999998</c:v>
                </c:pt>
                <c:pt idx="33">
                  <c:v>15.48</c:v>
                </c:pt>
                <c:pt idx="34">
                  <c:v>20.03</c:v>
                </c:pt>
                <c:pt idx="35">
                  <c:v>23.62</c:v>
                </c:pt>
                <c:pt idx="36">
                  <c:v>28.78</c:v>
                </c:pt>
                <c:pt idx="37">
                  <c:v>28.5</c:v>
                </c:pt>
                <c:pt idx="38">
                  <c:v>30.11</c:v>
                </c:pt>
                <c:pt idx="39">
                  <c:v>38.15</c:v>
                </c:pt>
                <c:pt idx="40">
                  <c:v>44.62</c:v>
                </c:pt>
                <c:pt idx="41">
                  <c:v>226.73</c:v>
                </c:pt>
                <c:pt idx="42">
                  <c:v>309.41000000000003</c:v>
                </c:pt>
                <c:pt idx="43">
                  <c:v>599.88</c:v>
                </c:pt>
                <c:pt idx="44">
                  <c:v>325.57</c:v>
                </c:pt>
                <c:pt idx="45">
                  <c:v>300.92</c:v>
                </c:pt>
                <c:pt idx="46">
                  <c:v>322.74</c:v>
                </c:pt>
                <c:pt idx="47">
                  <c:v>461.07</c:v>
                </c:pt>
                <c:pt idx="48">
                  <c:v>368.21</c:v>
                </c:pt>
                <c:pt idx="49">
                  <c:v>526.94000000000005</c:v>
                </c:pt>
                <c:pt idx="50">
                  <c:v>623.82000000000005</c:v>
                </c:pt>
                <c:pt idx="51">
                  <c:v>518.37</c:v>
                </c:pt>
                <c:pt idx="52">
                  <c:v>378.34</c:v>
                </c:pt>
                <c:pt idx="53">
                  <c:v>361.29</c:v>
                </c:pt>
                <c:pt idx="54">
                  <c:v>442.79</c:v>
                </c:pt>
                <c:pt idx="55">
                  <c:v>392.96</c:v>
                </c:pt>
                <c:pt idx="56">
                  <c:v>322.19</c:v>
                </c:pt>
                <c:pt idx="57">
                  <c:v>219.37</c:v>
                </c:pt>
                <c:pt idx="58">
                  <c:v>287.36</c:v>
                </c:pt>
                <c:pt idx="59">
                  <c:v>281.29000000000002</c:v>
                </c:pt>
                <c:pt idx="60">
                  <c:v>283.75</c:v>
                </c:pt>
                <c:pt idx="61">
                  <c:v>313.60000000000002</c:v>
                </c:pt>
                <c:pt idx="62">
                  <c:v>296.41000000000003</c:v>
                </c:pt>
                <c:pt idx="63">
                  <c:v>245.84</c:v>
                </c:pt>
                <c:pt idx="64">
                  <c:v>307.06</c:v>
                </c:pt>
              </c:numCache>
            </c:numRef>
          </c:yVal>
          <c:smooth val="1"/>
          <c:extLst>
            <c:ext xmlns:c16="http://schemas.microsoft.com/office/drawing/2014/chart" uri="{C3380CC4-5D6E-409C-BE32-E72D297353CC}">
              <c16:uniqueId val="{00000002-80E8-425E-92F3-62C53F29A8EB}"/>
            </c:ext>
          </c:extLst>
        </c:ser>
        <c:ser>
          <c:idx val="203"/>
          <c:order val="3"/>
          <c:tx>
            <c:strRef>
              <c:f>'[DiB small sample Dec 2015 - Apr 2019 prices with GRAPHS.xlsx]Sheet1'!$F$206</c:f>
              <c:strCache>
                <c:ptCount val="1"/>
                <c:pt idx="0">
                  <c:v>Millenium Falcon</c:v>
                </c:pt>
              </c:strCache>
            </c:strRef>
          </c:tx>
          <c:spPr>
            <a:ln w="19050" cap="rnd">
              <a:solidFill>
                <a:schemeClr val="accent6">
                  <a:lumMod val="70000"/>
                  <a:lumOff val="30000"/>
                </a:schemeClr>
              </a:solid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[1]Sheet1!$H$2:$AV$2</c:f>
              <c:numCache>
                <c:formatCode>m/d/yyyy</c:formatCode>
                <c:ptCount val="41"/>
                <c:pt idx="0">
                  <c:v>42339</c:v>
                </c:pt>
                <c:pt idx="1">
                  <c:v>42370</c:v>
                </c:pt>
                <c:pt idx="2">
                  <c:v>42401</c:v>
                </c:pt>
                <c:pt idx="3">
                  <c:v>42430</c:v>
                </c:pt>
                <c:pt idx="4">
                  <c:v>42461</c:v>
                </c:pt>
                <c:pt idx="5">
                  <c:v>42491</c:v>
                </c:pt>
                <c:pt idx="6">
                  <c:v>42522</c:v>
                </c:pt>
                <c:pt idx="7">
                  <c:v>42552</c:v>
                </c:pt>
                <c:pt idx="8">
                  <c:v>42583</c:v>
                </c:pt>
                <c:pt idx="9">
                  <c:v>42614</c:v>
                </c:pt>
                <c:pt idx="10">
                  <c:v>42644</c:v>
                </c:pt>
                <c:pt idx="11">
                  <c:v>42675</c:v>
                </c:pt>
                <c:pt idx="12">
                  <c:v>42705</c:v>
                </c:pt>
                <c:pt idx="13">
                  <c:v>42736</c:v>
                </c:pt>
                <c:pt idx="14">
                  <c:v>42767</c:v>
                </c:pt>
                <c:pt idx="15">
                  <c:v>42795</c:v>
                </c:pt>
                <c:pt idx="16">
                  <c:v>42826</c:v>
                </c:pt>
                <c:pt idx="17">
                  <c:v>42856</c:v>
                </c:pt>
                <c:pt idx="18">
                  <c:v>42887</c:v>
                </c:pt>
                <c:pt idx="19">
                  <c:v>42917</c:v>
                </c:pt>
                <c:pt idx="20">
                  <c:v>42948</c:v>
                </c:pt>
                <c:pt idx="21">
                  <c:v>42979</c:v>
                </c:pt>
                <c:pt idx="22">
                  <c:v>43009</c:v>
                </c:pt>
                <c:pt idx="23">
                  <c:v>43040</c:v>
                </c:pt>
                <c:pt idx="24">
                  <c:v>43071</c:v>
                </c:pt>
                <c:pt idx="25">
                  <c:v>43101</c:v>
                </c:pt>
                <c:pt idx="26">
                  <c:v>43132</c:v>
                </c:pt>
                <c:pt idx="27">
                  <c:v>43160</c:v>
                </c:pt>
                <c:pt idx="28">
                  <c:v>43191</c:v>
                </c:pt>
                <c:pt idx="29">
                  <c:v>43221</c:v>
                </c:pt>
                <c:pt idx="30">
                  <c:v>43252</c:v>
                </c:pt>
                <c:pt idx="31">
                  <c:v>43282</c:v>
                </c:pt>
                <c:pt idx="32">
                  <c:v>43313</c:v>
                </c:pt>
                <c:pt idx="33">
                  <c:v>43344</c:v>
                </c:pt>
                <c:pt idx="34">
                  <c:v>43374</c:v>
                </c:pt>
                <c:pt idx="35">
                  <c:v>43405</c:v>
                </c:pt>
                <c:pt idx="36">
                  <c:v>43435</c:v>
                </c:pt>
                <c:pt idx="37">
                  <c:v>43466</c:v>
                </c:pt>
                <c:pt idx="38">
                  <c:v>43497</c:v>
                </c:pt>
                <c:pt idx="39">
                  <c:v>43525</c:v>
                </c:pt>
                <c:pt idx="40">
                  <c:v>43556</c:v>
                </c:pt>
              </c:numCache>
            </c:numRef>
          </c:xVal>
          <c:yVal>
            <c:numRef>
              <c:f>[1]Sheet1!$H$206:$AV$206</c:f>
              <c:numCache>
                <c:formatCode>General</c:formatCode>
                <c:ptCount val="41"/>
                <c:pt idx="0">
                  <c:v>134.06</c:v>
                </c:pt>
                <c:pt idx="1">
                  <c:v>136.58000000000001</c:v>
                </c:pt>
                <c:pt idx="2">
                  <c:v>130.4</c:v>
                </c:pt>
                <c:pt idx="3">
                  <c:v>126.42</c:v>
                </c:pt>
                <c:pt idx="4">
                  <c:v>118.99</c:v>
                </c:pt>
                <c:pt idx="5">
                  <c:v>116.45</c:v>
                </c:pt>
                <c:pt idx="6">
                  <c:v>117.53</c:v>
                </c:pt>
                <c:pt idx="7">
                  <c:v>102.53</c:v>
                </c:pt>
                <c:pt idx="8">
                  <c:v>102.53</c:v>
                </c:pt>
                <c:pt idx="9">
                  <c:v>102.53</c:v>
                </c:pt>
                <c:pt idx="10">
                  <c:v>104.53</c:v>
                </c:pt>
                <c:pt idx="11">
                  <c:v>105.58</c:v>
                </c:pt>
                <c:pt idx="12">
                  <c:v>112</c:v>
                </c:pt>
                <c:pt idx="13">
                  <c:v>108</c:v>
                </c:pt>
                <c:pt idx="14">
                  <c:v>97</c:v>
                </c:pt>
                <c:pt idx="15">
                  <c:v>98</c:v>
                </c:pt>
                <c:pt idx="16">
                  <c:v>96</c:v>
                </c:pt>
                <c:pt idx="17">
                  <c:v>94</c:v>
                </c:pt>
                <c:pt idx="18">
                  <c:v>93</c:v>
                </c:pt>
                <c:pt idx="19">
                  <c:v>93</c:v>
                </c:pt>
                <c:pt idx="20">
                  <c:v>96</c:v>
                </c:pt>
                <c:pt idx="21">
                  <c:v>95</c:v>
                </c:pt>
                <c:pt idx="22">
                  <c:v>95</c:v>
                </c:pt>
                <c:pt idx="23">
                  <c:v>102</c:v>
                </c:pt>
                <c:pt idx="24">
                  <c:v>124.155</c:v>
                </c:pt>
                <c:pt idx="25">
                  <c:v>146.31</c:v>
                </c:pt>
                <c:pt idx="26">
                  <c:v>165.94</c:v>
                </c:pt>
                <c:pt idx="27">
                  <c:v>163.99</c:v>
                </c:pt>
                <c:pt idx="28">
                  <c:v>167.11</c:v>
                </c:pt>
                <c:pt idx="29">
                  <c:v>156.53</c:v>
                </c:pt>
                <c:pt idx="30">
                  <c:v>169.53</c:v>
                </c:pt>
                <c:pt idx="31">
                  <c:v>136.94999999999999</c:v>
                </c:pt>
                <c:pt idx="32">
                  <c:v>130.38</c:v>
                </c:pt>
                <c:pt idx="33">
                  <c:v>114.2</c:v>
                </c:pt>
                <c:pt idx="34">
                  <c:v>114.2</c:v>
                </c:pt>
                <c:pt idx="35">
                  <c:v>153.71</c:v>
                </c:pt>
                <c:pt idx="36">
                  <c:v>161.91</c:v>
                </c:pt>
                <c:pt idx="37">
                  <c:v>141.72999999999999</c:v>
                </c:pt>
                <c:pt idx="38">
                  <c:v>126.2</c:v>
                </c:pt>
                <c:pt idx="39">
                  <c:v>116.85</c:v>
                </c:pt>
                <c:pt idx="40">
                  <c:v>137.82</c:v>
                </c:pt>
              </c:numCache>
            </c:numRef>
          </c:yVal>
          <c:smooth val="1"/>
          <c:extLst>
            <c:ext xmlns:c16="http://schemas.microsoft.com/office/drawing/2014/chart" uri="{C3380CC4-5D6E-409C-BE32-E72D297353CC}">
              <c16:uniqueId val="{00000003-80E8-425E-92F3-62C53F29A8EB}"/>
            </c:ext>
          </c:extLst>
        </c:ser>
        <c:dLbls>
          <c:showLegendKey val="0"/>
          <c:showVal val="0"/>
          <c:showCatName val="0"/>
          <c:showSerName val="0"/>
          <c:showPercent val="0"/>
          <c:showBubbleSize val="0"/>
        </c:dLbls>
        <c:axId val="1257717936"/>
        <c:axId val="1257720096"/>
        <c:extLst/>
      </c:scatterChart>
      <c:valAx>
        <c:axId val="1257717936"/>
        <c:scaling>
          <c:orientation val="minMax"/>
          <c:max val="44900"/>
          <c:min val="42300"/>
        </c:scaling>
        <c:delete val="0"/>
        <c:axPos val="b"/>
        <c:majorGridlines>
          <c:spPr>
            <a:ln w="9525" cap="flat" cmpd="sng" algn="ctr">
              <a:solidFill>
                <a:schemeClr val="tx1">
                  <a:lumMod val="15000"/>
                  <a:lumOff val="85000"/>
                </a:schemeClr>
              </a:solidFill>
              <a:round/>
            </a:ln>
            <a:effectLst/>
          </c:spPr>
        </c:majorGridlines>
        <c:numFmt formatCode="[$-409]mmm\-yy;@"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720096"/>
        <c:crosses val="autoZero"/>
        <c:crossBetween val="midCat"/>
      </c:valAx>
      <c:valAx>
        <c:axId val="12577200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quot;$&quot;#,##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717936"/>
        <c:crosses val="autoZero"/>
        <c:crossBetween val="midCat"/>
      </c:valAx>
    </c:plotArea>
    <c:legend>
      <c:legendPos val="r"/>
      <c:layout>
        <c:manualLayout>
          <c:xMode val="edge"/>
          <c:yMode val="edge"/>
          <c:x val="0.81885993877250918"/>
          <c:y val="1.7716310552980147E-2"/>
          <c:w val="0.17434888975041107"/>
          <c:h val="0.9748024510244204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Combined Crypto</a:t>
            </a:r>
            <a:r>
              <a:rPr lang="en-US" baseline="0"/>
              <a:t> w/o Bitcoin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'Dogecoin Data'!$A$1</c:f>
              <c:strCache>
                <c:ptCount val="1"/>
                <c:pt idx="0">
                  <c:v>Dogecoin (DOGE) price per day from Dec 2013 - Feb 26, 2023 (in U.S. cents)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cat>
            <c:numRef>
              <c:f>'Dogecoin Data'!$A$51:$A$112</c:f>
              <c:numCache>
                <c:formatCode>yyyy\-mm\-dd;@</c:formatCode>
                <c:ptCount val="62"/>
                <c:pt idx="0">
                  <c:v>43070</c:v>
                </c:pt>
                <c:pt idx="1">
                  <c:v>43101</c:v>
                </c:pt>
                <c:pt idx="2">
                  <c:v>43132</c:v>
                </c:pt>
                <c:pt idx="3">
                  <c:v>43160</c:v>
                </c:pt>
                <c:pt idx="4">
                  <c:v>43191</c:v>
                </c:pt>
                <c:pt idx="5">
                  <c:v>43221</c:v>
                </c:pt>
                <c:pt idx="6">
                  <c:v>43252</c:v>
                </c:pt>
                <c:pt idx="7">
                  <c:v>43282</c:v>
                </c:pt>
                <c:pt idx="8">
                  <c:v>43313</c:v>
                </c:pt>
                <c:pt idx="9">
                  <c:v>43344</c:v>
                </c:pt>
                <c:pt idx="10">
                  <c:v>43374</c:v>
                </c:pt>
                <c:pt idx="11">
                  <c:v>43405</c:v>
                </c:pt>
                <c:pt idx="12">
                  <c:v>43435</c:v>
                </c:pt>
                <c:pt idx="13">
                  <c:v>43466</c:v>
                </c:pt>
                <c:pt idx="14">
                  <c:v>43497</c:v>
                </c:pt>
                <c:pt idx="15">
                  <c:v>43525</c:v>
                </c:pt>
                <c:pt idx="16">
                  <c:v>43556</c:v>
                </c:pt>
                <c:pt idx="17">
                  <c:v>43586</c:v>
                </c:pt>
                <c:pt idx="18">
                  <c:v>43617</c:v>
                </c:pt>
                <c:pt idx="19">
                  <c:v>43647</c:v>
                </c:pt>
                <c:pt idx="20">
                  <c:v>43678</c:v>
                </c:pt>
                <c:pt idx="21">
                  <c:v>43709</c:v>
                </c:pt>
                <c:pt idx="22">
                  <c:v>43739</c:v>
                </c:pt>
                <c:pt idx="23">
                  <c:v>43770</c:v>
                </c:pt>
                <c:pt idx="24">
                  <c:v>43800</c:v>
                </c:pt>
                <c:pt idx="25">
                  <c:v>43831</c:v>
                </c:pt>
                <c:pt idx="26">
                  <c:v>43862</c:v>
                </c:pt>
                <c:pt idx="27">
                  <c:v>43891</c:v>
                </c:pt>
                <c:pt idx="28">
                  <c:v>43922</c:v>
                </c:pt>
                <c:pt idx="29">
                  <c:v>43952</c:v>
                </c:pt>
                <c:pt idx="30">
                  <c:v>43983</c:v>
                </c:pt>
                <c:pt idx="31">
                  <c:v>44013</c:v>
                </c:pt>
                <c:pt idx="32">
                  <c:v>44044</c:v>
                </c:pt>
                <c:pt idx="33">
                  <c:v>44075</c:v>
                </c:pt>
                <c:pt idx="34">
                  <c:v>44105</c:v>
                </c:pt>
                <c:pt idx="35">
                  <c:v>44136</c:v>
                </c:pt>
                <c:pt idx="36">
                  <c:v>44166</c:v>
                </c:pt>
                <c:pt idx="37">
                  <c:v>44197</c:v>
                </c:pt>
                <c:pt idx="38">
                  <c:v>44228</c:v>
                </c:pt>
                <c:pt idx="39">
                  <c:v>44256</c:v>
                </c:pt>
                <c:pt idx="40">
                  <c:v>44287</c:v>
                </c:pt>
                <c:pt idx="41">
                  <c:v>44317</c:v>
                </c:pt>
                <c:pt idx="42">
                  <c:v>44348</c:v>
                </c:pt>
                <c:pt idx="43">
                  <c:v>44378</c:v>
                </c:pt>
                <c:pt idx="44">
                  <c:v>44409</c:v>
                </c:pt>
                <c:pt idx="45">
                  <c:v>44440</c:v>
                </c:pt>
                <c:pt idx="46">
                  <c:v>44470</c:v>
                </c:pt>
                <c:pt idx="47">
                  <c:v>44501</c:v>
                </c:pt>
                <c:pt idx="48">
                  <c:v>44531</c:v>
                </c:pt>
                <c:pt idx="49">
                  <c:v>44562</c:v>
                </c:pt>
                <c:pt idx="50">
                  <c:v>44593</c:v>
                </c:pt>
                <c:pt idx="51">
                  <c:v>44621</c:v>
                </c:pt>
                <c:pt idx="52">
                  <c:v>44652</c:v>
                </c:pt>
                <c:pt idx="53">
                  <c:v>44682</c:v>
                </c:pt>
                <c:pt idx="54">
                  <c:v>44713</c:v>
                </c:pt>
                <c:pt idx="55">
                  <c:v>44743</c:v>
                </c:pt>
                <c:pt idx="56">
                  <c:v>44774</c:v>
                </c:pt>
                <c:pt idx="57">
                  <c:v>44805</c:v>
                </c:pt>
                <c:pt idx="58">
                  <c:v>44835</c:v>
                </c:pt>
                <c:pt idx="59">
                  <c:v>44866</c:v>
                </c:pt>
                <c:pt idx="60">
                  <c:v>44896</c:v>
                </c:pt>
                <c:pt idx="61">
                  <c:v>44927</c:v>
                </c:pt>
              </c:numCache>
            </c:numRef>
          </c:cat>
          <c:val>
            <c:numRef>
              <c:f>'Dogecoin Data'!$B$51:$B$112</c:f>
              <c:numCache>
                <c:formatCode>_("$"* #,##0.00_);_("$"* \(#,##0.00\);_("$"* "-"??_);_(@_)</c:formatCode>
                <c:ptCount val="62"/>
                <c:pt idx="0">
                  <c:v>0.01</c:v>
                </c:pt>
                <c:pt idx="1">
                  <c:v>0.01</c:v>
                </c:pt>
                <c:pt idx="2">
                  <c:v>0.01</c:v>
                </c:pt>
                <c:pt idx="3">
                  <c:v>0</c:v>
                </c:pt>
                <c:pt idx="4">
                  <c:v>0.01</c:v>
                </c:pt>
                <c:pt idx="5">
                  <c:v>0</c:v>
                </c:pt>
                <c:pt idx="6">
                  <c:v>0</c:v>
                </c:pt>
                <c:pt idx="7">
                  <c:v>0</c:v>
                </c:pt>
                <c:pt idx="8">
                  <c:v>0</c:v>
                </c:pt>
                <c:pt idx="9">
                  <c:v>0.01</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0.03</c:v>
                </c:pt>
                <c:pt idx="38">
                  <c:v>0.05</c:v>
                </c:pt>
                <c:pt idx="39">
                  <c:v>0.05</c:v>
                </c:pt>
                <c:pt idx="40">
                  <c:v>0.31</c:v>
                </c:pt>
                <c:pt idx="41">
                  <c:v>0.3</c:v>
                </c:pt>
                <c:pt idx="42">
                  <c:v>0.26</c:v>
                </c:pt>
                <c:pt idx="43">
                  <c:v>0.21</c:v>
                </c:pt>
                <c:pt idx="44">
                  <c:v>0.27</c:v>
                </c:pt>
                <c:pt idx="45">
                  <c:v>0.2</c:v>
                </c:pt>
                <c:pt idx="46">
                  <c:v>0.27</c:v>
                </c:pt>
                <c:pt idx="47">
                  <c:v>0.22</c:v>
                </c:pt>
                <c:pt idx="48">
                  <c:v>0.17</c:v>
                </c:pt>
                <c:pt idx="49">
                  <c:v>0.14000000000000001</c:v>
                </c:pt>
                <c:pt idx="50">
                  <c:v>0.12</c:v>
                </c:pt>
                <c:pt idx="51">
                  <c:v>0.14000000000000001</c:v>
                </c:pt>
                <c:pt idx="52">
                  <c:v>0.14000000000000001</c:v>
                </c:pt>
                <c:pt idx="53">
                  <c:v>0.09</c:v>
                </c:pt>
                <c:pt idx="54">
                  <c:v>7.0000000000000007E-2</c:v>
                </c:pt>
                <c:pt idx="55">
                  <c:v>7.0000000000000007E-2</c:v>
                </c:pt>
                <c:pt idx="56">
                  <c:v>0.06</c:v>
                </c:pt>
                <c:pt idx="57">
                  <c:v>0.06</c:v>
                </c:pt>
                <c:pt idx="58">
                  <c:v>0.12</c:v>
                </c:pt>
                <c:pt idx="59">
                  <c:v>0.1</c:v>
                </c:pt>
                <c:pt idx="60">
                  <c:v>7.0000000000000007E-2</c:v>
                </c:pt>
                <c:pt idx="61">
                  <c:v>0.09</c:v>
                </c:pt>
              </c:numCache>
            </c:numRef>
          </c:val>
          <c:smooth val="0"/>
          <c:extLst>
            <c:ext xmlns:c16="http://schemas.microsoft.com/office/drawing/2014/chart" uri="{C3380CC4-5D6E-409C-BE32-E72D297353CC}">
              <c16:uniqueId val="{00000000-2A7F-4C22-ACC7-69EDDEF8E3FA}"/>
            </c:ext>
          </c:extLst>
        </c:ser>
        <c:ser>
          <c:idx val="1"/>
          <c:order val="1"/>
          <c:tx>
            <c:strRef>
              <c:f>'Solana Data'!$A$1</c:f>
              <c:strCache>
                <c:ptCount val="1"/>
                <c:pt idx="0">
                  <c:v>Solana (SOL) price per day from Apr 2020 - Feb 26, 2023 (in U.S. dollars)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cat>
            <c:numRef>
              <c:f>'Solana Data'!$A$3:$A$36</c:f>
              <c:numCache>
                <c:formatCode>yyyy\-mm\-dd;@</c:formatCode>
                <c:ptCount val="34"/>
                <c:pt idx="0">
                  <c:v>43922</c:v>
                </c:pt>
                <c:pt idx="1">
                  <c:v>43952</c:v>
                </c:pt>
                <c:pt idx="2">
                  <c:v>43983</c:v>
                </c:pt>
                <c:pt idx="3">
                  <c:v>44013</c:v>
                </c:pt>
                <c:pt idx="4">
                  <c:v>44044</c:v>
                </c:pt>
                <c:pt idx="5">
                  <c:v>44075</c:v>
                </c:pt>
                <c:pt idx="6">
                  <c:v>44105</c:v>
                </c:pt>
                <c:pt idx="7">
                  <c:v>44136</c:v>
                </c:pt>
                <c:pt idx="8">
                  <c:v>44166</c:v>
                </c:pt>
                <c:pt idx="9">
                  <c:v>44197</c:v>
                </c:pt>
                <c:pt idx="10">
                  <c:v>44228</c:v>
                </c:pt>
                <c:pt idx="11">
                  <c:v>44256</c:v>
                </c:pt>
                <c:pt idx="12">
                  <c:v>44287</c:v>
                </c:pt>
                <c:pt idx="13">
                  <c:v>44317</c:v>
                </c:pt>
                <c:pt idx="14">
                  <c:v>44348</c:v>
                </c:pt>
                <c:pt idx="15">
                  <c:v>44378</c:v>
                </c:pt>
                <c:pt idx="16">
                  <c:v>44409</c:v>
                </c:pt>
                <c:pt idx="17">
                  <c:v>44440</c:v>
                </c:pt>
                <c:pt idx="18">
                  <c:v>44470</c:v>
                </c:pt>
                <c:pt idx="19">
                  <c:v>44501</c:v>
                </c:pt>
                <c:pt idx="20">
                  <c:v>44531</c:v>
                </c:pt>
                <c:pt idx="21">
                  <c:v>44562</c:v>
                </c:pt>
                <c:pt idx="22">
                  <c:v>44593</c:v>
                </c:pt>
                <c:pt idx="23">
                  <c:v>44621</c:v>
                </c:pt>
                <c:pt idx="24">
                  <c:v>44652</c:v>
                </c:pt>
                <c:pt idx="25">
                  <c:v>44682</c:v>
                </c:pt>
                <c:pt idx="26">
                  <c:v>44713</c:v>
                </c:pt>
                <c:pt idx="27">
                  <c:v>44743</c:v>
                </c:pt>
                <c:pt idx="28">
                  <c:v>44774</c:v>
                </c:pt>
                <c:pt idx="29">
                  <c:v>44805</c:v>
                </c:pt>
                <c:pt idx="30">
                  <c:v>44835</c:v>
                </c:pt>
                <c:pt idx="31">
                  <c:v>44866</c:v>
                </c:pt>
                <c:pt idx="32">
                  <c:v>44896</c:v>
                </c:pt>
                <c:pt idx="33">
                  <c:v>44927</c:v>
                </c:pt>
              </c:numCache>
            </c:numRef>
          </c:cat>
          <c:val>
            <c:numRef>
              <c:f>'Solana Data'!$B$3:$B$36</c:f>
              <c:numCache>
                <c:formatCode>"$"#,##0.00</c:formatCode>
                <c:ptCount val="34"/>
                <c:pt idx="0">
                  <c:v>0.74</c:v>
                </c:pt>
                <c:pt idx="1">
                  <c:v>0.59</c:v>
                </c:pt>
                <c:pt idx="2">
                  <c:v>0.85</c:v>
                </c:pt>
                <c:pt idx="3">
                  <c:v>1.69</c:v>
                </c:pt>
                <c:pt idx="4">
                  <c:v>4.4400000000000004</c:v>
                </c:pt>
                <c:pt idx="5">
                  <c:v>2.95</c:v>
                </c:pt>
                <c:pt idx="6">
                  <c:v>1.44</c:v>
                </c:pt>
                <c:pt idx="7">
                  <c:v>1.91</c:v>
                </c:pt>
                <c:pt idx="8">
                  <c:v>1.54</c:v>
                </c:pt>
                <c:pt idx="9">
                  <c:v>4.2300000000000004</c:v>
                </c:pt>
                <c:pt idx="10">
                  <c:v>13.31</c:v>
                </c:pt>
                <c:pt idx="11">
                  <c:v>19.18</c:v>
                </c:pt>
                <c:pt idx="12">
                  <c:v>42.58</c:v>
                </c:pt>
                <c:pt idx="13">
                  <c:v>28.56</c:v>
                </c:pt>
                <c:pt idx="14">
                  <c:v>33.92</c:v>
                </c:pt>
                <c:pt idx="15">
                  <c:v>32.25</c:v>
                </c:pt>
                <c:pt idx="16">
                  <c:v>109.65</c:v>
                </c:pt>
                <c:pt idx="17">
                  <c:v>135.28</c:v>
                </c:pt>
                <c:pt idx="18">
                  <c:v>193.34</c:v>
                </c:pt>
                <c:pt idx="19">
                  <c:v>204.35</c:v>
                </c:pt>
                <c:pt idx="20">
                  <c:v>172.51</c:v>
                </c:pt>
                <c:pt idx="21">
                  <c:v>93.4</c:v>
                </c:pt>
                <c:pt idx="22">
                  <c:v>85.57</c:v>
                </c:pt>
                <c:pt idx="23">
                  <c:v>120.7</c:v>
                </c:pt>
                <c:pt idx="24">
                  <c:v>94.09</c:v>
                </c:pt>
                <c:pt idx="25">
                  <c:v>47.19</c:v>
                </c:pt>
                <c:pt idx="26">
                  <c:v>33.92</c:v>
                </c:pt>
                <c:pt idx="27">
                  <c:v>43.8</c:v>
                </c:pt>
                <c:pt idx="28">
                  <c:v>31.46</c:v>
                </c:pt>
                <c:pt idx="29">
                  <c:v>33.94</c:v>
                </c:pt>
                <c:pt idx="30">
                  <c:v>32.909999999999997</c:v>
                </c:pt>
                <c:pt idx="31">
                  <c:v>13.37</c:v>
                </c:pt>
                <c:pt idx="32">
                  <c:v>9.89</c:v>
                </c:pt>
                <c:pt idx="33">
                  <c:v>23.96</c:v>
                </c:pt>
              </c:numCache>
            </c:numRef>
          </c:val>
          <c:smooth val="0"/>
          <c:extLst>
            <c:ext xmlns:c16="http://schemas.microsoft.com/office/drawing/2014/chart" uri="{C3380CC4-5D6E-409C-BE32-E72D297353CC}">
              <c16:uniqueId val="{00000001-2A7F-4C22-ACC7-69EDDEF8E3FA}"/>
            </c:ext>
          </c:extLst>
        </c:ser>
        <c:ser>
          <c:idx val="2"/>
          <c:order val="2"/>
          <c:tx>
            <c:strRef>
              <c:f>'Binance Data'!$A$1</c:f>
              <c:strCache>
                <c:ptCount val="1"/>
                <c:pt idx="0">
                  <c:v>Binance Coin (BNB) price per day from Sep 2017 - Feb 26, 2023 (in U.S. dollars)</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cat>
            <c:numRef>
              <c:f>'Binance Data'!$A$3:$A$67</c:f>
              <c:numCache>
                <c:formatCode>yyyy\-mm\-dd;@</c:formatCode>
                <c:ptCount val="65"/>
                <c:pt idx="0">
                  <c:v>42979</c:v>
                </c:pt>
                <c:pt idx="1">
                  <c:v>43009</c:v>
                </c:pt>
                <c:pt idx="2">
                  <c:v>43040</c:v>
                </c:pt>
                <c:pt idx="3">
                  <c:v>43070</c:v>
                </c:pt>
                <c:pt idx="4">
                  <c:v>43101</c:v>
                </c:pt>
                <c:pt idx="5">
                  <c:v>43132</c:v>
                </c:pt>
                <c:pt idx="6">
                  <c:v>43160</c:v>
                </c:pt>
                <c:pt idx="7">
                  <c:v>43191</c:v>
                </c:pt>
                <c:pt idx="8">
                  <c:v>43221</c:v>
                </c:pt>
                <c:pt idx="9">
                  <c:v>43252</c:v>
                </c:pt>
                <c:pt idx="10">
                  <c:v>43282</c:v>
                </c:pt>
                <c:pt idx="11">
                  <c:v>43313</c:v>
                </c:pt>
                <c:pt idx="12">
                  <c:v>43344</c:v>
                </c:pt>
                <c:pt idx="13">
                  <c:v>43374</c:v>
                </c:pt>
                <c:pt idx="14">
                  <c:v>43405</c:v>
                </c:pt>
                <c:pt idx="15">
                  <c:v>43435</c:v>
                </c:pt>
                <c:pt idx="16">
                  <c:v>43466</c:v>
                </c:pt>
                <c:pt idx="17">
                  <c:v>43497</c:v>
                </c:pt>
                <c:pt idx="18">
                  <c:v>43525</c:v>
                </c:pt>
                <c:pt idx="19">
                  <c:v>43556</c:v>
                </c:pt>
                <c:pt idx="20">
                  <c:v>43586</c:v>
                </c:pt>
                <c:pt idx="21">
                  <c:v>43617</c:v>
                </c:pt>
                <c:pt idx="22">
                  <c:v>43647</c:v>
                </c:pt>
                <c:pt idx="23">
                  <c:v>43678</c:v>
                </c:pt>
                <c:pt idx="24">
                  <c:v>43709</c:v>
                </c:pt>
                <c:pt idx="25">
                  <c:v>43739</c:v>
                </c:pt>
                <c:pt idx="26">
                  <c:v>43770</c:v>
                </c:pt>
                <c:pt idx="27">
                  <c:v>43800</c:v>
                </c:pt>
                <c:pt idx="28">
                  <c:v>43831</c:v>
                </c:pt>
                <c:pt idx="29">
                  <c:v>43862</c:v>
                </c:pt>
                <c:pt idx="30">
                  <c:v>43891</c:v>
                </c:pt>
                <c:pt idx="31">
                  <c:v>43922</c:v>
                </c:pt>
                <c:pt idx="32">
                  <c:v>43952</c:v>
                </c:pt>
                <c:pt idx="33">
                  <c:v>43983</c:v>
                </c:pt>
                <c:pt idx="34">
                  <c:v>44013</c:v>
                </c:pt>
                <c:pt idx="35">
                  <c:v>44044</c:v>
                </c:pt>
                <c:pt idx="36">
                  <c:v>44075</c:v>
                </c:pt>
                <c:pt idx="37">
                  <c:v>44105</c:v>
                </c:pt>
                <c:pt idx="38">
                  <c:v>44136</c:v>
                </c:pt>
                <c:pt idx="39">
                  <c:v>44166</c:v>
                </c:pt>
                <c:pt idx="40">
                  <c:v>44197</c:v>
                </c:pt>
                <c:pt idx="41">
                  <c:v>44228</c:v>
                </c:pt>
                <c:pt idx="42">
                  <c:v>44256</c:v>
                </c:pt>
                <c:pt idx="43">
                  <c:v>44287</c:v>
                </c:pt>
                <c:pt idx="44">
                  <c:v>44317</c:v>
                </c:pt>
                <c:pt idx="45">
                  <c:v>44348</c:v>
                </c:pt>
                <c:pt idx="46">
                  <c:v>44378</c:v>
                </c:pt>
                <c:pt idx="47">
                  <c:v>44409</c:v>
                </c:pt>
                <c:pt idx="48">
                  <c:v>44440</c:v>
                </c:pt>
                <c:pt idx="49">
                  <c:v>44470</c:v>
                </c:pt>
                <c:pt idx="50">
                  <c:v>44501</c:v>
                </c:pt>
                <c:pt idx="51">
                  <c:v>44531</c:v>
                </c:pt>
                <c:pt idx="52">
                  <c:v>44562</c:v>
                </c:pt>
                <c:pt idx="53">
                  <c:v>44593</c:v>
                </c:pt>
                <c:pt idx="54">
                  <c:v>44621</c:v>
                </c:pt>
                <c:pt idx="55">
                  <c:v>44652</c:v>
                </c:pt>
                <c:pt idx="56">
                  <c:v>44682</c:v>
                </c:pt>
                <c:pt idx="57">
                  <c:v>44713</c:v>
                </c:pt>
                <c:pt idx="58">
                  <c:v>44743</c:v>
                </c:pt>
                <c:pt idx="59">
                  <c:v>44774</c:v>
                </c:pt>
                <c:pt idx="60">
                  <c:v>44805</c:v>
                </c:pt>
                <c:pt idx="61">
                  <c:v>44835</c:v>
                </c:pt>
                <c:pt idx="62">
                  <c:v>44866</c:v>
                </c:pt>
                <c:pt idx="63">
                  <c:v>44896</c:v>
                </c:pt>
                <c:pt idx="64">
                  <c:v>44927</c:v>
                </c:pt>
              </c:numCache>
            </c:numRef>
          </c:cat>
          <c:val>
            <c:numRef>
              <c:f>'Binance Data'!$B$3:$B$67</c:f>
              <c:numCache>
                <c:formatCode>_("$"* #,##0.00_);_("$"* \(#,##0.00\);_("$"* "-"??_);_(@_)</c:formatCode>
                <c:ptCount val="65"/>
                <c:pt idx="0">
                  <c:v>0.17</c:v>
                </c:pt>
                <c:pt idx="1">
                  <c:v>1.29</c:v>
                </c:pt>
                <c:pt idx="2">
                  <c:v>2</c:v>
                </c:pt>
                <c:pt idx="3">
                  <c:v>9.2100000000000009</c:v>
                </c:pt>
                <c:pt idx="4">
                  <c:v>11.2</c:v>
                </c:pt>
                <c:pt idx="5">
                  <c:v>10.7</c:v>
                </c:pt>
                <c:pt idx="6">
                  <c:v>10.46</c:v>
                </c:pt>
                <c:pt idx="7">
                  <c:v>14.95</c:v>
                </c:pt>
                <c:pt idx="8">
                  <c:v>12.54</c:v>
                </c:pt>
                <c:pt idx="9">
                  <c:v>14.36</c:v>
                </c:pt>
                <c:pt idx="10">
                  <c:v>13.21</c:v>
                </c:pt>
                <c:pt idx="11">
                  <c:v>10.75</c:v>
                </c:pt>
                <c:pt idx="12">
                  <c:v>9.9700000000000006</c:v>
                </c:pt>
                <c:pt idx="13">
                  <c:v>9.44</c:v>
                </c:pt>
                <c:pt idx="14">
                  <c:v>5.35</c:v>
                </c:pt>
                <c:pt idx="15">
                  <c:v>5.89</c:v>
                </c:pt>
                <c:pt idx="16">
                  <c:v>6.14</c:v>
                </c:pt>
                <c:pt idx="17">
                  <c:v>9.82</c:v>
                </c:pt>
                <c:pt idx="18">
                  <c:v>16.82</c:v>
                </c:pt>
                <c:pt idx="19">
                  <c:v>21.57</c:v>
                </c:pt>
                <c:pt idx="20">
                  <c:v>31.76</c:v>
                </c:pt>
                <c:pt idx="21">
                  <c:v>35.57</c:v>
                </c:pt>
                <c:pt idx="22">
                  <c:v>26.71</c:v>
                </c:pt>
                <c:pt idx="23">
                  <c:v>22.19</c:v>
                </c:pt>
                <c:pt idx="24">
                  <c:v>15.25</c:v>
                </c:pt>
                <c:pt idx="25">
                  <c:v>20.02</c:v>
                </c:pt>
                <c:pt idx="26">
                  <c:v>16.16</c:v>
                </c:pt>
                <c:pt idx="27">
                  <c:v>13.85</c:v>
                </c:pt>
                <c:pt idx="28">
                  <c:v>18.57</c:v>
                </c:pt>
                <c:pt idx="29">
                  <c:v>18.97</c:v>
                </c:pt>
                <c:pt idx="30">
                  <c:v>12.19</c:v>
                </c:pt>
                <c:pt idx="31">
                  <c:v>17.39</c:v>
                </c:pt>
                <c:pt idx="32">
                  <c:v>17.739999999999998</c:v>
                </c:pt>
                <c:pt idx="33">
                  <c:v>15.48</c:v>
                </c:pt>
                <c:pt idx="34">
                  <c:v>20.03</c:v>
                </c:pt>
                <c:pt idx="35">
                  <c:v>23.62</c:v>
                </c:pt>
                <c:pt idx="36">
                  <c:v>28.78</c:v>
                </c:pt>
                <c:pt idx="37">
                  <c:v>28.5</c:v>
                </c:pt>
                <c:pt idx="38">
                  <c:v>30.11</c:v>
                </c:pt>
                <c:pt idx="39">
                  <c:v>38.15</c:v>
                </c:pt>
                <c:pt idx="40">
                  <c:v>44.62</c:v>
                </c:pt>
                <c:pt idx="41">
                  <c:v>226.73</c:v>
                </c:pt>
                <c:pt idx="42">
                  <c:v>309.41000000000003</c:v>
                </c:pt>
                <c:pt idx="43">
                  <c:v>599.88</c:v>
                </c:pt>
                <c:pt idx="44">
                  <c:v>325.57</c:v>
                </c:pt>
                <c:pt idx="45">
                  <c:v>300.92</c:v>
                </c:pt>
                <c:pt idx="46">
                  <c:v>322.74</c:v>
                </c:pt>
                <c:pt idx="47">
                  <c:v>461.07</c:v>
                </c:pt>
                <c:pt idx="48">
                  <c:v>368.21</c:v>
                </c:pt>
                <c:pt idx="49">
                  <c:v>526.94000000000005</c:v>
                </c:pt>
                <c:pt idx="50">
                  <c:v>623.82000000000005</c:v>
                </c:pt>
                <c:pt idx="51">
                  <c:v>518.37</c:v>
                </c:pt>
                <c:pt idx="52">
                  <c:v>378.34</c:v>
                </c:pt>
                <c:pt idx="53">
                  <c:v>361.29</c:v>
                </c:pt>
                <c:pt idx="54">
                  <c:v>442.79</c:v>
                </c:pt>
                <c:pt idx="55">
                  <c:v>392.96</c:v>
                </c:pt>
                <c:pt idx="56">
                  <c:v>322.19</c:v>
                </c:pt>
                <c:pt idx="57">
                  <c:v>219.37</c:v>
                </c:pt>
                <c:pt idx="58">
                  <c:v>287.36</c:v>
                </c:pt>
                <c:pt idx="59">
                  <c:v>281.29000000000002</c:v>
                </c:pt>
                <c:pt idx="60">
                  <c:v>283.75</c:v>
                </c:pt>
                <c:pt idx="61">
                  <c:v>313.60000000000002</c:v>
                </c:pt>
                <c:pt idx="62">
                  <c:v>296.41000000000003</c:v>
                </c:pt>
                <c:pt idx="63">
                  <c:v>245.84</c:v>
                </c:pt>
                <c:pt idx="64">
                  <c:v>307.06</c:v>
                </c:pt>
              </c:numCache>
            </c:numRef>
          </c:val>
          <c:smooth val="0"/>
          <c:extLst>
            <c:ext xmlns:c16="http://schemas.microsoft.com/office/drawing/2014/chart" uri="{C3380CC4-5D6E-409C-BE32-E72D297353CC}">
              <c16:uniqueId val="{00000002-2A7F-4C22-ACC7-69EDDEF8E3FA}"/>
            </c:ext>
          </c:extLst>
        </c:ser>
        <c:dLbls>
          <c:showLegendKey val="0"/>
          <c:showVal val="0"/>
          <c:showCatName val="0"/>
          <c:showSerName val="0"/>
          <c:showPercent val="0"/>
          <c:showBubbleSize val="0"/>
        </c:dLbls>
        <c:marker val="1"/>
        <c:smooth val="0"/>
        <c:axId val="1419103312"/>
        <c:axId val="1582726568"/>
      </c:lineChart>
      <c:dateAx>
        <c:axId val="1419103312"/>
        <c:scaling>
          <c:orientation val="minMax"/>
        </c:scaling>
        <c:delete val="0"/>
        <c:axPos val="b"/>
        <c:majorGridlines>
          <c:spPr>
            <a:ln w="9525" cap="flat" cmpd="sng" algn="ctr">
              <a:solidFill>
                <a:schemeClr val="tx1">
                  <a:lumMod val="15000"/>
                  <a:lumOff val="85000"/>
                </a:schemeClr>
              </a:solidFill>
              <a:round/>
            </a:ln>
            <a:effectLst/>
          </c:spPr>
        </c:majorGridlines>
        <c:numFmt formatCode="[$-409]mmm\-yy;@"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2726568"/>
        <c:crosses val="autoZero"/>
        <c:auto val="1"/>
        <c:lblOffset val="100"/>
        <c:baseTimeUnit val="months"/>
      </c:dateAx>
      <c:valAx>
        <c:axId val="1582726568"/>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9103312"/>
        <c:crosses val="autoZero"/>
        <c:crossBetween val="between"/>
      </c:valAx>
      <c:spPr>
        <a:noFill/>
        <a:ln>
          <a:noFill/>
        </a:ln>
        <a:effectLst/>
      </c:spPr>
    </c:plotArea>
    <c:legend>
      <c:legendPos val="t"/>
      <c:layout>
        <c:manualLayout>
          <c:xMode val="edge"/>
          <c:yMode val="edge"/>
          <c:x val="2.4365335060609391E-2"/>
          <c:y val="6.8218537414965988E-2"/>
          <c:w val="0.96801638239753796"/>
          <c:h val="6.8559175638759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Solana Value over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'Solana Data'!$B$2</c:f>
              <c:strCache>
                <c:ptCount val="1"/>
                <c:pt idx="0">
                  <c:v>Value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'Solana Data'!$A$3:$A$36</c:f>
              <c:numCache>
                <c:formatCode>yyyy\-mm\-dd;@</c:formatCode>
                <c:ptCount val="34"/>
                <c:pt idx="0">
                  <c:v>43922</c:v>
                </c:pt>
                <c:pt idx="1">
                  <c:v>43952</c:v>
                </c:pt>
                <c:pt idx="2">
                  <c:v>43983</c:v>
                </c:pt>
                <c:pt idx="3">
                  <c:v>44013</c:v>
                </c:pt>
                <c:pt idx="4">
                  <c:v>44044</c:v>
                </c:pt>
                <c:pt idx="5">
                  <c:v>44075</c:v>
                </c:pt>
                <c:pt idx="6">
                  <c:v>44105</c:v>
                </c:pt>
                <c:pt idx="7">
                  <c:v>44136</c:v>
                </c:pt>
                <c:pt idx="8">
                  <c:v>44166</c:v>
                </c:pt>
                <c:pt idx="9">
                  <c:v>44197</c:v>
                </c:pt>
                <c:pt idx="10">
                  <c:v>44228</c:v>
                </c:pt>
                <c:pt idx="11">
                  <c:v>44256</c:v>
                </c:pt>
                <c:pt idx="12">
                  <c:v>44287</c:v>
                </c:pt>
                <c:pt idx="13">
                  <c:v>44317</c:v>
                </c:pt>
                <c:pt idx="14">
                  <c:v>44348</c:v>
                </c:pt>
                <c:pt idx="15">
                  <c:v>44378</c:v>
                </c:pt>
                <c:pt idx="16">
                  <c:v>44409</c:v>
                </c:pt>
                <c:pt idx="17">
                  <c:v>44440</c:v>
                </c:pt>
                <c:pt idx="18">
                  <c:v>44470</c:v>
                </c:pt>
                <c:pt idx="19">
                  <c:v>44501</c:v>
                </c:pt>
                <c:pt idx="20">
                  <c:v>44531</c:v>
                </c:pt>
                <c:pt idx="21">
                  <c:v>44562</c:v>
                </c:pt>
                <c:pt idx="22">
                  <c:v>44593</c:v>
                </c:pt>
                <c:pt idx="23">
                  <c:v>44621</c:v>
                </c:pt>
                <c:pt idx="24">
                  <c:v>44652</c:v>
                </c:pt>
                <c:pt idx="25">
                  <c:v>44682</c:v>
                </c:pt>
                <c:pt idx="26">
                  <c:v>44713</c:v>
                </c:pt>
                <c:pt idx="27">
                  <c:v>44743</c:v>
                </c:pt>
                <c:pt idx="28">
                  <c:v>44774</c:v>
                </c:pt>
                <c:pt idx="29">
                  <c:v>44805</c:v>
                </c:pt>
                <c:pt idx="30">
                  <c:v>44835</c:v>
                </c:pt>
                <c:pt idx="31">
                  <c:v>44866</c:v>
                </c:pt>
                <c:pt idx="32">
                  <c:v>44896</c:v>
                </c:pt>
                <c:pt idx="33">
                  <c:v>44927</c:v>
                </c:pt>
              </c:numCache>
            </c:numRef>
          </c:xVal>
          <c:yVal>
            <c:numRef>
              <c:f>'Solana Data'!$B$3:$B$36</c:f>
              <c:numCache>
                <c:formatCode>"$"#,##0.00</c:formatCode>
                <c:ptCount val="34"/>
                <c:pt idx="0">
                  <c:v>0.74</c:v>
                </c:pt>
                <c:pt idx="1">
                  <c:v>0.59</c:v>
                </c:pt>
                <c:pt idx="2">
                  <c:v>0.85</c:v>
                </c:pt>
                <c:pt idx="3">
                  <c:v>1.69</c:v>
                </c:pt>
                <c:pt idx="4">
                  <c:v>4.4400000000000004</c:v>
                </c:pt>
                <c:pt idx="5">
                  <c:v>2.95</c:v>
                </c:pt>
                <c:pt idx="6">
                  <c:v>1.44</c:v>
                </c:pt>
                <c:pt idx="7">
                  <c:v>1.91</c:v>
                </c:pt>
                <c:pt idx="8">
                  <c:v>1.54</c:v>
                </c:pt>
                <c:pt idx="9">
                  <c:v>4.2300000000000004</c:v>
                </c:pt>
                <c:pt idx="10">
                  <c:v>13.31</c:v>
                </c:pt>
                <c:pt idx="11">
                  <c:v>19.18</c:v>
                </c:pt>
                <c:pt idx="12">
                  <c:v>42.58</c:v>
                </c:pt>
                <c:pt idx="13">
                  <c:v>28.56</c:v>
                </c:pt>
                <c:pt idx="14">
                  <c:v>33.92</c:v>
                </c:pt>
                <c:pt idx="15">
                  <c:v>32.25</c:v>
                </c:pt>
                <c:pt idx="16">
                  <c:v>109.65</c:v>
                </c:pt>
                <c:pt idx="17">
                  <c:v>135.28</c:v>
                </c:pt>
                <c:pt idx="18">
                  <c:v>193.34</c:v>
                </c:pt>
                <c:pt idx="19">
                  <c:v>204.35</c:v>
                </c:pt>
                <c:pt idx="20">
                  <c:v>172.51</c:v>
                </c:pt>
                <c:pt idx="21">
                  <c:v>93.4</c:v>
                </c:pt>
                <c:pt idx="22">
                  <c:v>85.57</c:v>
                </c:pt>
                <c:pt idx="23">
                  <c:v>120.7</c:v>
                </c:pt>
                <c:pt idx="24">
                  <c:v>94.09</c:v>
                </c:pt>
                <c:pt idx="25">
                  <c:v>47.19</c:v>
                </c:pt>
                <c:pt idx="26">
                  <c:v>33.92</c:v>
                </c:pt>
                <c:pt idx="27">
                  <c:v>43.8</c:v>
                </c:pt>
                <c:pt idx="28">
                  <c:v>31.46</c:v>
                </c:pt>
                <c:pt idx="29">
                  <c:v>33.94</c:v>
                </c:pt>
                <c:pt idx="30">
                  <c:v>32.909999999999997</c:v>
                </c:pt>
                <c:pt idx="31">
                  <c:v>13.37</c:v>
                </c:pt>
                <c:pt idx="32">
                  <c:v>9.89</c:v>
                </c:pt>
                <c:pt idx="33">
                  <c:v>23.96</c:v>
                </c:pt>
              </c:numCache>
            </c:numRef>
          </c:yVal>
          <c:smooth val="1"/>
          <c:extLst>
            <c:ext xmlns:c16="http://schemas.microsoft.com/office/drawing/2014/chart" uri="{C3380CC4-5D6E-409C-BE32-E72D297353CC}">
              <c16:uniqueId val="{00000000-28B3-42FE-8337-196C033DAB4C}"/>
            </c:ext>
          </c:extLst>
        </c:ser>
        <c:dLbls>
          <c:showLegendKey val="0"/>
          <c:showVal val="0"/>
          <c:showCatName val="0"/>
          <c:showSerName val="0"/>
          <c:showPercent val="0"/>
          <c:showBubbleSize val="0"/>
        </c:dLbls>
        <c:axId val="1323827576"/>
        <c:axId val="1323830816"/>
      </c:scatterChart>
      <c:valAx>
        <c:axId val="1323827576"/>
        <c:scaling>
          <c:orientation val="minMax"/>
        </c:scaling>
        <c:delete val="0"/>
        <c:axPos val="b"/>
        <c:majorGridlines>
          <c:spPr>
            <a:ln w="9525" cap="flat" cmpd="sng" algn="ctr">
              <a:solidFill>
                <a:schemeClr val="tx1">
                  <a:lumMod val="15000"/>
                  <a:lumOff val="85000"/>
                </a:schemeClr>
              </a:solidFill>
              <a:round/>
            </a:ln>
            <a:effectLst/>
          </c:spPr>
        </c:majorGridlines>
        <c:numFmt formatCode="[$-409]mmm\-yy;@"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3830816"/>
        <c:crosses val="autoZero"/>
        <c:crossBetween val="midCat"/>
      </c:valAx>
      <c:valAx>
        <c:axId val="132383081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38275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Dogecoin Value over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'Dogecoin Data'!$B$2</c:f>
              <c:strCache>
                <c:ptCount val="1"/>
                <c:pt idx="0">
                  <c:v> Value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'Dogecoin Data'!$A$51:$A$112</c:f>
              <c:numCache>
                <c:formatCode>yyyy\-mm\-dd;@</c:formatCode>
                <c:ptCount val="62"/>
                <c:pt idx="0">
                  <c:v>43070</c:v>
                </c:pt>
                <c:pt idx="1">
                  <c:v>43101</c:v>
                </c:pt>
                <c:pt idx="2">
                  <c:v>43132</c:v>
                </c:pt>
                <c:pt idx="3">
                  <c:v>43160</c:v>
                </c:pt>
                <c:pt idx="4">
                  <c:v>43191</c:v>
                </c:pt>
                <c:pt idx="5">
                  <c:v>43221</c:v>
                </c:pt>
                <c:pt idx="6">
                  <c:v>43252</c:v>
                </c:pt>
                <c:pt idx="7">
                  <c:v>43282</c:v>
                </c:pt>
                <c:pt idx="8">
                  <c:v>43313</c:v>
                </c:pt>
                <c:pt idx="9">
                  <c:v>43344</c:v>
                </c:pt>
                <c:pt idx="10">
                  <c:v>43374</c:v>
                </c:pt>
                <c:pt idx="11">
                  <c:v>43405</c:v>
                </c:pt>
                <c:pt idx="12">
                  <c:v>43435</c:v>
                </c:pt>
                <c:pt idx="13">
                  <c:v>43466</c:v>
                </c:pt>
                <c:pt idx="14">
                  <c:v>43497</c:v>
                </c:pt>
                <c:pt idx="15">
                  <c:v>43525</c:v>
                </c:pt>
                <c:pt idx="16">
                  <c:v>43556</c:v>
                </c:pt>
                <c:pt idx="17">
                  <c:v>43586</c:v>
                </c:pt>
                <c:pt idx="18">
                  <c:v>43617</c:v>
                </c:pt>
                <c:pt idx="19">
                  <c:v>43647</c:v>
                </c:pt>
                <c:pt idx="20">
                  <c:v>43678</c:v>
                </c:pt>
                <c:pt idx="21">
                  <c:v>43709</c:v>
                </c:pt>
                <c:pt idx="22">
                  <c:v>43739</c:v>
                </c:pt>
                <c:pt idx="23">
                  <c:v>43770</c:v>
                </c:pt>
                <c:pt idx="24">
                  <c:v>43800</c:v>
                </c:pt>
                <c:pt idx="25">
                  <c:v>43831</c:v>
                </c:pt>
                <c:pt idx="26">
                  <c:v>43862</c:v>
                </c:pt>
                <c:pt idx="27">
                  <c:v>43891</c:v>
                </c:pt>
                <c:pt idx="28">
                  <c:v>43922</c:v>
                </c:pt>
                <c:pt idx="29">
                  <c:v>43952</c:v>
                </c:pt>
                <c:pt idx="30">
                  <c:v>43983</c:v>
                </c:pt>
                <c:pt idx="31">
                  <c:v>44013</c:v>
                </c:pt>
                <c:pt idx="32">
                  <c:v>44044</c:v>
                </c:pt>
                <c:pt idx="33">
                  <c:v>44075</c:v>
                </c:pt>
                <c:pt idx="34">
                  <c:v>44105</c:v>
                </c:pt>
                <c:pt idx="35">
                  <c:v>44136</c:v>
                </c:pt>
                <c:pt idx="36">
                  <c:v>44166</c:v>
                </c:pt>
                <c:pt idx="37">
                  <c:v>44197</c:v>
                </c:pt>
                <c:pt idx="38">
                  <c:v>44228</c:v>
                </c:pt>
                <c:pt idx="39">
                  <c:v>44256</c:v>
                </c:pt>
                <c:pt idx="40">
                  <c:v>44287</c:v>
                </c:pt>
                <c:pt idx="41">
                  <c:v>44317</c:v>
                </c:pt>
                <c:pt idx="42">
                  <c:v>44348</c:v>
                </c:pt>
                <c:pt idx="43">
                  <c:v>44378</c:v>
                </c:pt>
                <c:pt idx="44">
                  <c:v>44409</c:v>
                </c:pt>
                <c:pt idx="45">
                  <c:v>44440</c:v>
                </c:pt>
                <c:pt idx="46">
                  <c:v>44470</c:v>
                </c:pt>
                <c:pt idx="47">
                  <c:v>44501</c:v>
                </c:pt>
                <c:pt idx="48">
                  <c:v>44531</c:v>
                </c:pt>
                <c:pt idx="49">
                  <c:v>44562</c:v>
                </c:pt>
                <c:pt idx="50">
                  <c:v>44593</c:v>
                </c:pt>
                <c:pt idx="51">
                  <c:v>44621</c:v>
                </c:pt>
                <c:pt idx="52">
                  <c:v>44652</c:v>
                </c:pt>
                <c:pt idx="53">
                  <c:v>44682</c:v>
                </c:pt>
                <c:pt idx="54">
                  <c:v>44713</c:v>
                </c:pt>
                <c:pt idx="55">
                  <c:v>44743</c:v>
                </c:pt>
                <c:pt idx="56">
                  <c:v>44774</c:v>
                </c:pt>
                <c:pt idx="57">
                  <c:v>44805</c:v>
                </c:pt>
                <c:pt idx="58">
                  <c:v>44835</c:v>
                </c:pt>
                <c:pt idx="59">
                  <c:v>44866</c:v>
                </c:pt>
                <c:pt idx="60">
                  <c:v>44896</c:v>
                </c:pt>
                <c:pt idx="61">
                  <c:v>44927</c:v>
                </c:pt>
              </c:numCache>
            </c:numRef>
          </c:xVal>
          <c:yVal>
            <c:numRef>
              <c:f>'Dogecoin Data'!$B$51:$B$112</c:f>
              <c:numCache>
                <c:formatCode>_("$"* #,##0.00_);_("$"* \(#,##0.00\);_("$"* "-"??_);_(@_)</c:formatCode>
                <c:ptCount val="62"/>
                <c:pt idx="0">
                  <c:v>0.01</c:v>
                </c:pt>
                <c:pt idx="1">
                  <c:v>0.01</c:v>
                </c:pt>
                <c:pt idx="2">
                  <c:v>0.01</c:v>
                </c:pt>
                <c:pt idx="3">
                  <c:v>0</c:v>
                </c:pt>
                <c:pt idx="4">
                  <c:v>0.01</c:v>
                </c:pt>
                <c:pt idx="5">
                  <c:v>0</c:v>
                </c:pt>
                <c:pt idx="6">
                  <c:v>0</c:v>
                </c:pt>
                <c:pt idx="7">
                  <c:v>0</c:v>
                </c:pt>
                <c:pt idx="8">
                  <c:v>0</c:v>
                </c:pt>
                <c:pt idx="9">
                  <c:v>0.01</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0.03</c:v>
                </c:pt>
                <c:pt idx="38">
                  <c:v>0.05</c:v>
                </c:pt>
                <c:pt idx="39">
                  <c:v>0.05</c:v>
                </c:pt>
                <c:pt idx="40">
                  <c:v>0.31</c:v>
                </c:pt>
                <c:pt idx="41">
                  <c:v>0.3</c:v>
                </c:pt>
                <c:pt idx="42">
                  <c:v>0.26</c:v>
                </c:pt>
                <c:pt idx="43">
                  <c:v>0.21</c:v>
                </c:pt>
                <c:pt idx="44">
                  <c:v>0.27</c:v>
                </c:pt>
                <c:pt idx="45">
                  <c:v>0.2</c:v>
                </c:pt>
                <c:pt idx="46">
                  <c:v>0.27</c:v>
                </c:pt>
                <c:pt idx="47">
                  <c:v>0.22</c:v>
                </c:pt>
                <c:pt idx="48">
                  <c:v>0.17</c:v>
                </c:pt>
                <c:pt idx="49">
                  <c:v>0.14000000000000001</c:v>
                </c:pt>
                <c:pt idx="50">
                  <c:v>0.12</c:v>
                </c:pt>
                <c:pt idx="51">
                  <c:v>0.14000000000000001</c:v>
                </c:pt>
                <c:pt idx="52">
                  <c:v>0.14000000000000001</c:v>
                </c:pt>
                <c:pt idx="53">
                  <c:v>0.09</c:v>
                </c:pt>
                <c:pt idx="54">
                  <c:v>7.0000000000000007E-2</c:v>
                </c:pt>
                <c:pt idx="55">
                  <c:v>7.0000000000000007E-2</c:v>
                </c:pt>
                <c:pt idx="56">
                  <c:v>0.06</c:v>
                </c:pt>
                <c:pt idx="57">
                  <c:v>0.06</c:v>
                </c:pt>
                <c:pt idx="58">
                  <c:v>0.12</c:v>
                </c:pt>
                <c:pt idx="59">
                  <c:v>0.1</c:v>
                </c:pt>
                <c:pt idx="60">
                  <c:v>7.0000000000000007E-2</c:v>
                </c:pt>
                <c:pt idx="61">
                  <c:v>0.09</c:v>
                </c:pt>
              </c:numCache>
            </c:numRef>
          </c:yVal>
          <c:smooth val="1"/>
          <c:extLst>
            <c:ext xmlns:c16="http://schemas.microsoft.com/office/drawing/2014/chart" uri="{C3380CC4-5D6E-409C-BE32-E72D297353CC}">
              <c16:uniqueId val="{00000000-9DB1-452F-B46A-11DFA8B2D4D4}"/>
            </c:ext>
          </c:extLst>
        </c:ser>
        <c:dLbls>
          <c:showLegendKey val="0"/>
          <c:showVal val="0"/>
          <c:showCatName val="0"/>
          <c:showSerName val="0"/>
          <c:showPercent val="0"/>
          <c:showBubbleSize val="0"/>
        </c:dLbls>
        <c:axId val="1419103312"/>
        <c:axId val="1582726568"/>
      </c:scatterChart>
      <c:valAx>
        <c:axId val="1419103312"/>
        <c:scaling>
          <c:orientation val="minMax"/>
        </c:scaling>
        <c:delete val="0"/>
        <c:axPos val="b"/>
        <c:majorGridlines>
          <c:spPr>
            <a:ln w="9525" cap="flat" cmpd="sng" algn="ctr">
              <a:solidFill>
                <a:schemeClr val="tx1">
                  <a:lumMod val="15000"/>
                  <a:lumOff val="85000"/>
                </a:schemeClr>
              </a:solidFill>
              <a:round/>
            </a:ln>
            <a:effectLst/>
          </c:spPr>
        </c:majorGridlines>
        <c:numFmt formatCode="[$-409]mmm\-yy;@"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2726568"/>
        <c:crosses val="autoZero"/>
        <c:crossBetween val="midCat"/>
      </c:valAx>
      <c:valAx>
        <c:axId val="1582726568"/>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91033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Bitcoin Value</a:t>
            </a:r>
            <a:r>
              <a:rPr lang="en-US" baseline="0"/>
              <a:t> over Time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'Bitcoin Data'!$B$2</c:f>
              <c:strCache>
                <c:ptCount val="1"/>
                <c:pt idx="0">
                  <c:v> Value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'Bitcoin Data'!$A$3:$A$120</c:f>
              <c:numCache>
                <c:formatCode>yyyy\-mm\-dd;@</c:formatCode>
                <c:ptCount val="118"/>
                <c:pt idx="0">
                  <c:v>41365</c:v>
                </c:pt>
                <c:pt idx="1">
                  <c:v>41395</c:v>
                </c:pt>
                <c:pt idx="2">
                  <c:v>41426</c:v>
                </c:pt>
                <c:pt idx="3">
                  <c:v>41456</c:v>
                </c:pt>
                <c:pt idx="4">
                  <c:v>41487</c:v>
                </c:pt>
                <c:pt idx="5">
                  <c:v>41518</c:v>
                </c:pt>
                <c:pt idx="6">
                  <c:v>41548</c:v>
                </c:pt>
                <c:pt idx="7">
                  <c:v>41579</c:v>
                </c:pt>
                <c:pt idx="8">
                  <c:v>41609</c:v>
                </c:pt>
                <c:pt idx="9">
                  <c:v>41640</c:v>
                </c:pt>
                <c:pt idx="10">
                  <c:v>41671</c:v>
                </c:pt>
                <c:pt idx="11">
                  <c:v>41699</c:v>
                </c:pt>
                <c:pt idx="12">
                  <c:v>41730</c:v>
                </c:pt>
                <c:pt idx="13">
                  <c:v>41760</c:v>
                </c:pt>
                <c:pt idx="14">
                  <c:v>41791</c:v>
                </c:pt>
                <c:pt idx="15">
                  <c:v>41821</c:v>
                </c:pt>
                <c:pt idx="16">
                  <c:v>41852</c:v>
                </c:pt>
                <c:pt idx="17">
                  <c:v>41883</c:v>
                </c:pt>
                <c:pt idx="18">
                  <c:v>41913</c:v>
                </c:pt>
                <c:pt idx="19">
                  <c:v>41944</c:v>
                </c:pt>
                <c:pt idx="20">
                  <c:v>41974</c:v>
                </c:pt>
                <c:pt idx="21">
                  <c:v>42005</c:v>
                </c:pt>
                <c:pt idx="22">
                  <c:v>42036</c:v>
                </c:pt>
                <c:pt idx="23">
                  <c:v>42064</c:v>
                </c:pt>
                <c:pt idx="24">
                  <c:v>42095</c:v>
                </c:pt>
                <c:pt idx="25">
                  <c:v>42125</c:v>
                </c:pt>
                <c:pt idx="26">
                  <c:v>42156</c:v>
                </c:pt>
                <c:pt idx="27">
                  <c:v>42186</c:v>
                </c:pt>
                <c:pt idx="28">
                  <c:v>42217</c:v>
                </c:pt>
                <c:pt idx="29">
                  <c:v>42248</c:v>
                </c:pt>
                <c:pt idx="30">
                  <c:v>42278</c:v>
                </c:pt>
                <c:pt idx="31">
                  <c:v>42309</c:v>
                </c:pt>
                <c:pt idx="32">
                  <c:v>42339</c:v>
                </c:pt>
                <c:pt idx="33">
                  <c:v>42370</c:v>
                </c:pt>
                <c:pt idx="34">
                  <c:v>42401</c:v>
                </c:pt>
                <c:pt idx="35">
                  <c:v>42430</c:v>
                </c:pt>
                <c:pt idx="36">
                  <c:v>42461</c:v>
                </c:pt>
                <c:pt idx="37">
                  <c:v>42491</c:v>
                </c:pt>
                <c:pt idx="38">
                  <c:v>42522</c:v>
                </c:pt>
                <c:pt idx="39">
                  <c:v>42552</c:v>
                </c:pt>
                <c:pt idx="40">
                  <c:v>42583</c:v>
                </c:pt>
                <c:pt idx="41">
                  <c:v>42614</c:v>
                </c:pt>
                <c:pt idx="42">
                  <c:v>42644</c:v>
                </c:pt>
                <c:pt idx="43">
                  <c:v>42675</c:v>
                </c:pt>
                <c:pt idx="44">
                  <c:v>42705</c:v>
                </c:pt>
                <c:pt idx="45">
                  <c:v>42736</c:v>
                </c:pt>
                <c:pt idx="46">
                  <c:v>42767</c:v>
                </c:pt>
                <c:pt idx="47">
                  <c:v>42795</c:v>
                </c:pt>
                <c:pt idx="48">
                  <c:v>42826</c:v>
                </c:pt>
                <c:pt idx="49">
                  <c:v>42856</c:v>
                </c:pt>
                <c:pt idx="50">
                  <c:v>42887</c:v>
                </c:pt>
                <c:pt idx="51">
                  <c:v>42917</c:v>
                </c:pt>
                <c:pt idx="52">
                  <c:v>42948</c:v>
                </c:pt>
                <c:pt idx="53">
                  <c:v>42979</c:v>
                </c:pt>
                <c:pt idx="54">
                  <c:v>43009</c:v>
                </c:pt>
                <c:pt idx="55">
                  <c:v>43040</c:v>
                </c:pt>
                <c:pt idx="56">
                  <c:v>43070</c:v>
                </c:pt>
                <c:pt idx="57">
                  <c:v>43101</c:v>
                </c:pt>
                <c:pt idx="58">
                  <c:v>43132</c:v>
                </c:pt>
                <c:pt idx="59">
                  <c:v>43160</c:v>
                </c:pt>
                <c:pt idx="60">
                  <c:v>43191</c:v>
                </c:pt>
                <c:pt idx="61">
                  <c:v>43221</c:v>
                </c:pt>
                <c:pt idx="62">
                  <c:v>43252</c:v>
                </c:pt>
                <c:pt idx="63">
                  <c:v>43282</c:v>
                </c:pt>
                <c:pt idx="64">
                  <c:v>43313</c:v>
                </c:pt>
                <c:pt idx="65">
                  <c:v>43344</c:v>
                </c:pt>
                <c:pt idx="66">
                  <c:v>43374</c:v>
                </c:pt>
                <c:pt idx="67">
                  <c:v>43405</c:v>
                </c:pt>
                <c:pt idx="68">
                  <c:v>43435</c:v>
                </c:pt>
                <c:pt idx="69">
                  <c:v>43466</c:v>
                </c:pt>
                <c:pt idx="70">
                  <c:v>43497</c:v>
                </c:pt>
                <c:pt idx="71">
                  <c:v>43525</c:v>
                </c:pt>
                <c:pt idx="72">
                  <c:v>43556</c:v>
                </c:pt>
                <c:pt idx="73">
                  <c:v>43586</c:v>
                </c:pt>
                <c:pt idx="74">
                  <c:v>43617</c:v>
                </c:pt>
                <c:pt idx="75">
                  <c:v>43647</c:v>
                </c:pt>
                <c:pt idx="76">
                  <c:v>43678</c:v>
                </c:pt>
                <c:pt idx="77">
                  <c:v>43709</c:v>
                </c:pt>
                <c:pt idx="78">
                  <c:v>43739</c:v>
                </c:pt>
                <c:pt idx="79">
                  <c:v>43770</c:v>
                </c:pt>
                <c:pt idx="80">
                  <c:v>43800</c:v>
                </c:pt>
                <c:pt idx="81">
                  <c:v>43831</c:v>
                </c:pt>
                <c:pt idx="82">
                  <c:v>43862</c:v>
                </c:pt>
                <c:pt idx="83">
                  <c:v>43891</c:v>
                </c:pt>
                <c:pt idx="84">
                  <c:v>43922</c:v>
                </c:pt>
                <c:pt idx="85">
                  <c:v>43952</c:v>
                </c:pt>
                <c:pt idx="86">
                  <c:v>43983</c:v>
                </c:pt>
                <c:pt idx="87">
                  <c:v>44013</c:v>
                </c:pt>
                <c:pt idx="88">
                  <c:v>44044</c:v>
                </c:pt>
                <c:pt idx="89">
                  <c:v>44075</c:v>
                </c:pt>
                <c:pt idx="90">
                  <c:v>44105</c:v>
                </c:pt>
                <c:pt idx="91">
                  <c:v>44136</c:v>
                </c:pt>
                <c:pt idx="92">
                  <c:v>44166</c:v>
                </c:pt>
                <c:pt idx="93">
                  <c:v>44197</c:v>
                </c:pt>
                <c:pt idx="94">
                  <c:v>44228</c:v>
                </c:pt>
                <c:pt idx="95">
                  <c:v>44256</c:v>
                </c:pt>
                <c:pt idx="96">
                  <c:v>44287</c:v>
                </c:pt>
                <c:pt idx="97">
                  <c:v>44317</c:v>
                </c:pt>
                <c:pt idx="98">
                  <c:v>44348</c:v>
                </c:pt>
                <c:pt idx="99">
                  <c:v>44378</c:v>
                </c:pt>
                <c:pt idx="100">
                  <c:v>44409</c:v>
                </c:pt>
                <c:pt idx="101">
                  <c:v>44440</c:v>
                </c:pt>
                <c:pt idx="102">
                  <c:v>44470</c:v>
                </c:pt>
                <c:pt idx="103">
                  <c:v>44501</c:v>
                </c:pt>
                <c:pt idx="104">
                  <c:v>44531</c:v>
                </c:pt>
                <c:pt idx="105">
                  <c:v>44562</c:v>
                </c:pt>
                <c:pt idx="106">
                  <c:v>44593</c:v>
                </c:pt>
                <c:pt idx="107">
                  <c:v>44621</c:v>
                </c:pt>
                <c:pt idx="108">
                  <c:v>44652</c:v>
                </c:pt>
                <c:pt idx="109">
                  <c:v>44682</c:v>
                </c:pt>
                <c:pt idx="110">
                  <c:v>44713</c:v>
                </c:pt>
                <c:pt idx="111">
                  <c:v>44743</c:v>
                </c:pt>
                <c:pt idx="112">
                  <c:v>44774</c:v>
                </c:pt>
                <c:pt idx="113">
                  <c:v>44805</c:v>
                </c:pt>
                <c:pt idx="114">
                  <c:v>44835</c:v>
                </c:pt>
                <c:pt idx="115">
                  <c:v>44866</c:v>
                </c:pt>
                <c:pt idx="116">
                  <c:v>44896</c:v>
                </c:pt>
                <c:pt idx="117">
                  <c:v>44927</c:v>
                </c:pt>
              </c:numCache>
            </c:numRef>
          </c:xVal>
          <c:yVal>
            <c:numRef>
              <c:f>'Bitcoin Data'!$B$3:$B$120</c:f>
              <c:numCache>
                <c:formatCode>_("$"* #,##0.00_);_("$"* \(#,##0.00\);_("$"* "-"??_);_(@_)</c:formatCode>
                <c:ptCount val="118"/>
                <c:pt idx="0">
                  <c:v>135.30000000000001</c:v>
                </c:pt>
                <c:pt idx="1">
                  <c:v>127.98</c:v>
                </c:pt>
                <c:pt idx="2">
                  <c:v>95.39</c:v>
                </c:pt>
                <c:pt idx="3">
                  <c:v>110.34</c:v>
                </c:pt>
                <c:pt idx="4">
                  <c:v>137.76</c:v>
                </c:pt>
                <c:pt idx="5">
                  <c:v>131.65</c:v>
                </c:pt>
                <c:pt idx="6">
                  <c:v>203.88</c:v>
                </c:pt>
                <c:pt idx="7">
                  <c:v>1127.45</c:v>
                </c:pt>
                <c:pt idx="8">
                  <c:v>755.16</c:v>
                </c:pt>
                <c:pt idx="9">
                  <c:v>817.93</c:v>
                </c:pt>
                <c:pt idx="10">
                  <c:v>567.20000000000005</c:v>
                </c:pt>
                <c:pt idx="11">
                  <c:v>457.4</c:v>
                </c:pt>
                <c:pt idx="12">
                  <c:v>445</c:v>
                </c:pt>
                <c:pt idx="13">
                  <c:v>620.5</c:v>
                </c:pt>
                <c:pt idx="14">
                  <c:v>637.75</c:v>
                </c:pt>
                <c:pt idx="15">
                  <c:v>583.17999999999995</c:v>
                </c:pt>
                <c:pt idx="16">
                  <c:v>480.03</c:v>
                </c:pt>
                <c:pt idx="17">
                  <c:v>387.35</c:v>
                </c:pt>
                <c:pt idx="18">
                  <c:v>336.59</c:v>
                </c:pt>
                <c:pt idx="19">
                  <c:v>376.47</c:v>
                </c:pt>
                <c:pt idx="20">
                  <c:v>317.38</c:v>
                </c:pt>
                <c:pt idx="21">
                  <c:v>218.02</c:v>
                </c:pt>
                <c:pt idx="22">
                  <c:v>253.6</c:v>
                </c:pt>
                <c:pt idx="23">
                  <c:v>243.27</c:v>
                </c:pt>
                <c:pt idx="24">
                  <c:v>236.22</c:v>
                </c:pt>
                <c:pt idx="25">
                  <c:v>229.68</c:v>
                </c:pt>
                <c:pt idx="26">
                  <c:v>262.41000000000003</c:v>
                </c:pt>
                <c:pt idx="27">
                  <c:v>283.68</c:v>
                </c:pt>
                <c:pt idx="28">
                  <c:v>230.08</c:v>
                </c:pt>
                <c:pt idx="29">
                  <c:v>236.05</c:v>
                </c:pt>
                <c:pt idx="30">
                  <c:v>312.27999999999997</c:v>
                </c:pt>
                <c:pt idx="31">
                  <c:v>378.26</c:v>
                </c:pt>
                <c:pt idx="32">
                  <c:v>431.14</c:v>
                </c:pt>
                <c:pt idx="33">
                  <c:v>364.35</c:v>
                </c:pt>
                <c:pt idx="34">
                  <c:v>436.92</c:v>
                </c:pt>
                <c:pt idx="35">
                  <c:v>415.37</c:v>
                </c:pt>
                <c:pt idx="36">
                  <c:v>447.9</c:v>
                </c:pt>
                <c:pt idx="37">
                  <c:v>531.41</c:v>
                </c:pt>
                <c:pt idx="38">
                  <c:v>671.62</c:v>
                </c:pt>
                <c:pt idx="39">
                  <c:v>623.75</c:v>
                </c:pt>
                <c:pt idx="40">
                  <c:v>571.76</c:v>
                </c:pt>
                <c:pt idx="41">
                  <c:v>608.26</c:v>
                </c:pt>
                <c:pt idx="42">
                  <c:v>698.58</c:v>
                </c:pt>
                <c:pt idx="43">
                  <c:v>742.36</c:v>
                </c:pt>
                <c:pt idx="44">
                  <c:v>966.57</c:v>
                </c:pt>
                <c:pt idx="45">
                  <c:v>968.27</c:v>
                </c:pt>
                <c:pt idx="46">
                  <c:v>1190.33</c:v>
                </c:pt>
                <c:pt idx="47">
                  <c:v>1078.27</c:v>
                </c:pt>
                <c:pt idx="48">
                  <c:v>1349.89</c:v>
                </c:pt>
                <c:pt idx="49">
                  <c:v>2329.08</c:v>
                </c:pt>
                <c:pt idx="50">
                  <c:v>2490.75</c:v>
                </c:pt>
                <c:pt idx="51">
                  <c:v>2871.37</c:v>
                </c:pt>
                <c:pt idx="52">
                  <c:v>4702.9399999999996</c:v>
                </c:pt>
                <c:pt idx="53">
                  <c:v>4297.79</c:v>
                </c:pt>
                <c:pt idx="54">
                  <c:v>6368.65</c:v>
                </c:pt>
                <c:pt idx="55">
                  <c:v>10406.19</c:v>
                </c:pt>
                <c:pt idx="56">
                  <c:v>14839.59</c:v>
                </c:pt>
                <c:pt idx="57">
                  <c:v>9989.69</c:v>
                </c:pt>
                <c:pt idx="58">
                  <c:v>10709.39</c:v>
                </c:pt>
                <c:pt idx="59">
                  <c:v>6897.27</c:v>
                </c:pt>
                <c:pt idx="60">
                  <c:v>9325.6299999999992</c:v>
                </c:pt>
                <c:pt idx="61">
                  <c:v>7380.85</c:v>
                </c:pt>
                <c:pt idx="62">
                  <c:v>6182.26</c:v>
                </c:pt>
                <c:pt idx="63">
                  <c:v>8185.92</c:v>
                </c:pt>
                <c:pt idx="64">
                  <c:v>7024.15</c:v>
                </c:pt>
                <c:pt idx="65">
                  <c:v>6606.07</c:v>
                </c:pt>
                <c:pt idx="66">
                  <c:v>6331.78</c:v>
                </c:pt>
                <c:pt idx="67">
                  <c:v>4279.4799999999996</c:v>
                </c:pt>
                <c:pt idx="68">
                  <c:v>3809.73</c:v>
                </c:pt>
                <c:pt idx="69">
                  <c:v>3457.88</c:v>
                </c:pt>
                <c:pt idx="70">
                  <c:v>3813.38</c:v>
                </c:pt>
                <c:pt idx="71">
                  <c:v>4103.8599999999997</c:v>
                </c:pt>
                <c:pt idx="72">
                  <c:v>5199.76</c:v>
                </c:pt>
                <c:pt idx="73">
                  <c:v>8310.89</c:v>
                </c:pt>
                <c:pt idx="74">
                  <c:v>11972.56</c:v>
                </c:pt>
                <c:pt idx="75">
                  <c:v>9568.44</c:v>
                </c:pt>
                <c:pt idx="76">
                  <c:v>9588.99</c:v>
                </c:pt>
                <c:pt idx="77">
                  <c:v>8064.38</c:v>
                </c:pt>
                <c:pt idx="78">
                  <c:v>9171.8700000000008</c:v>
                </c:pt>
                <c:pt idx="79">
                  <c:v>7720.87</c:v>
                </c:pt>
                <c:pt idx="80">
                  <c:v>7240.43</c:v>
                </c:pt>
                <c:pt idx="81">
                  <c:v>9509.81</c:v>
                </c:pt>
                <c:pt idx="82">
                  <c:v>8717.33</c:v>
                </c:pt>
                <c:pt idx="83">
                  <c:v>6403.14</c:v>
                </c:pt>
                <c:pt idx="84">
                  <c:v>8744.43</c:v>
                </c:pt>
                <c:pt idx="85">
                  <c:v>9662.7099999999991</c:v>
                </c:pt>
                <c:pt idx="86">
                  <c:v>9185.17</c:v>
                </c:pt>
                <c:pt idx="87">
                  <c:v>11116.31</c:v>
                </c:pt>
                <c:pt idx="88">
                  <c:v>11701</c:v>
                </c:pt>
                <c:pt idx="89">
                  <c:v>10837.52</c:v>
                </c:pt>
                <c:pt idx="90">
                  <c:v>13537.17</c:v>
                </c:pt>
                <c:pt idx="91">
                  <c:v>18169.95</c:v>
                </c:pt>
                <c:pt idx="92">
                  <c:v>28837.29</c:v>
                </c:pt>
                <c:pt idx="93">
                  <c:v>34199.519999999997</c:v>
                </c:pt>
                <c:pt idx="94">
                  <c:v>46653.53</c:v>
                </c:pt>
                <c:pt idx="95">
                  <c:v>58668.63</c:v>
                </c:pt>
                <c:pt idx="96">
                  <c:v>53596.7</c:v>
                </c:pt>
                <c:pt idx="97">
                  <c:v>35714.75</c:v>
                </c:pt>
                <c:pt idx="98">
                  <c:v>35968.99</c:v>
                </c:pt>
                <c:pt idx="99">
                  <c:v>41936.26</c:v>
                </c:pt>
                <c:pt idx="100">
                  <c:v>47124.25</c:v>
                </c:pt>
                <c:pt idx="101">
                  <c:v>41587.67</c:v>
                </c:pt>
                <c:pt idx="102">
                  <c:v>61837.26</c:v>
                </c:pt>
                <c:pt idx="103">
                  <c:v>57848.77</c:v>
                </c:pt>
                <c:pt idx="104">
                  <c:v>47191.87</c:v>
                </c:pt>
                <c:pt idx="105">
                  <c:v>37983.15</c:v>
                </c:pt>
                <c:pt idx="106">
                  <c:v>37803.589999999997</c:v>
                </c:pt>
                <c:pt idx="107">
                  <c:v>47063.37</c:v>
                </c:pt>
                <c:pt idx="108">
                  <c:v>38650.550000000003</c:v>
                </c:pt>
                <c:pt idx="109">
                  <c:v>31740.94</c:v>
                </c:pt>
                <c:pt idx="110">
                  <c:v>20108.53</c:v>
                </c:pt>
                <c:pt idx="111">
                  <c:v>23653.46</c:v>
                </c:pt>
                <c:pt idx="112">
                  <c:v>19805.349999999999</c:v>
                </c:pt>
                <c:pt idx="113">
                  <c:v>19563.77</c:v>
                </c:pt>
                <c:pt idx="114">
                  <c:v>20623.87</c:v>
                </c:pt>
                <c:pt idx="115">
                  <c:v>16441.98</c:v>
                </c:pt>
                <c:pt idx="116">
                  <c:v>16604.02</c:v>
                </c:pt>
                <c:pt idx="117">
                  <c:v>22840.39</c:v>
                </c:pt>
              </c:numCache>
            </c:numRef>
          </c:yVal>
          <c:smooth val="1"/>
          <c:extLst>
            <c:ext xmlns:c16="http://schemas.microsoft.com/office/drawing/2014/chart" uri="{C3380CC4-5D6E-409C-BE32-E72D297353CC}">
              <c16:uniqueId val="{00000000-6616-4737-9192-7D28255696E9}"/>
            </c:ext>
          </c:extLst>
        </c:ser>
        <c:dLbls>
          <c:showLegendKey val="0"/>
          <c:showVal val="0"/>
          <c:showCatName val="0"/>
          <c:showSerName val="0"/>
          <c:showPercent val="0"/>
          <c:showBubbleSize val="0"/>
        </c:dLbls>
        <c:axId val="1433412872"/>
        <c:axId val="1433414672"/>
      </c:scatterChart>
      <c:valAx>
        <c:axId val="1433412872"/>
        <c:scaling>
          <c:orientation val="minMax"/>
        </c:scaling>
        <c:delete val="0"/>
        <c:axPos val="b"/>
        <c:majorGridlines>
          <c:spPr>
            <a:ln w="9525" cap="flat" cmpd="sng" algn="ctr">
              <a:solidFill>
                <a:schemeClr val="tx1">
                  <a:lumMod val="15000"/>
                  <a:lumOff val="85000"/>
                </a:schemeClr>
              </a:solidFill>
              <a:round/>
            </a:ln>
            <a:effectLst/>
          </c:spPr>
        </c:majorGridlines>
        <c:numFmt formatCode="[$-409]mmm\-yy;@"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3414672"/>
        <c:crosses val="autoZero"/>
        <c:crossBetween val="midCat"/>
      </c:valAx>
      <c:valAx>
        <c:axId val="1433414672"/>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34128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Binance</a:t>
            </a:r>
            <a:r>
              <a:rPr lang="en-US" baseline="0"/>
              <a:t> Data Over Time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'Binance Data'!$B$2</c:f>
              <c:strCache>
                <c:ptCount val="1"/>
                <c:pt idx="0">
                  <c:v> Value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'Binance Data'!$A$3:$A$67</c:f>
              <c:numCache>
                <c:formatCode>yyyy\-mm\-dd;@</c:formatCode>
                <c:ptCount val="65"/>
                <c:pt idx="0">
                  <c:v>42979</c:v>
                </c:pt>
                <c:pt idx="1">
                  <c:v>43009</c:v>
                </c:pt>
                <c:pt idx="2">
                  <c:v>43040</c:v>
                </c:pt>
                <c:pt idx="3">
                  <c:v>43070</c:v>
                </c:pt>
                <c:pt idx="4">
                  <c:v>43101</c:v>
                </c:pt>
                <c:pt idx="5">
                  <c:v>43132</c:v>
                </c:pt>
                <c:pt idx="6">
                  <c:v>43160</c:v>
                </c:pt>
                <c:pt idx="7">
                  <c:v>43191</c:v>
                </c:pt>
                <c:pt idx="8">
                  <c:v>43221</c:v>
                </c:pt>
                <c:pt idx="9">
                  <c:v>43252</c:v>
                </c:pt>
                <c:pt idx="10">
                  <c:v>43282</c:v>
                </c:pt>
                <c:pt idx="11">
                  <c:v>43313</c:v>
                </c:pt>
                <c:pt idx="12">
                  <c:v>43344</c:v>
                </c:pt>
                <c:pt idx="13">
                  <c:v>43374</c:v>
                </c:pt>
                <c:pt idx="14">
                  <c:v>43405</c:v>
                </c:pt>
                <c:pt idx="15">
                  <c:v>43435</c:v>
                </c:pt>
                <c:pt idx="16">
                  <c:v>43466</c:v>
                </c:pt>
                <c:pt idx="17">
                  <c:v>43497</c:v>
                </c:pt>
                <c:pt idx="18">
                  <c:v>43525</c:v>
                </c:pt>
                <c:pt idx="19">
                  <c:v>43556</c:v>
                </c:pt>
                <c:pt idx="20">
                  <c:v>43586</c:v>
                </c:pt>
                <c:pt idx="21">
                  <c:v>43617</c:v>
                </c:pt>
                <c:pt idx="22">
                  <c:v>43647</c:v>
                </c:pt>
                <c:pt idx="23">
                  <c:v>43678</c:v>
                </c:pt>
                <c:pt idx="24">
                  <c:v>43709</c:v>
                </c:pt>
                <c:pt idx="25">
                  <c:v>43739</c:v>
                </c:pt>
                <c:pt idx="26">
                  <c:v>43770</c:v>
                </c:pt>
                <c:pt idx="27">
                  <c:v>43800</c:v>
                </c:pt>
                <c:pt idx="28">
                  <c:v>43831</c:v>
                </c:pt>
                <c:pt idx="29">
                  <c:v>43862</c:v>
                </c:pt>
                <c:pt idx="30">
                  <c:v>43891</c:v>
                </c:pt>
                <c:pt idx="31">
                  <c:v>43922</c:v>
                </c:pt>
                <c:pt idx="32">
                  <c:v>43952</c:v>
                </c:pt>
                <c:pt idx="33">
                  <c:v>43983</c:v>
                </c:pt>
                <c:pt idx="34">
                  <c:v>44013</c:v>
                </c:pt>
                <c:pt idx="35">
                  <c:v>44044</c:v>
                </c:pt>
                <c:pt idx="36">
                  <c:v>44075</c:v>
                </c:pt>
                <c:pt idx="37">
                  <c:v>44105</c:v>
                </c:pt>
                <c:pt idx="38">
                  <c:v>44136</c:v>
                </c:pt>
                <c:pt idx="39">
                  <c:v>44166</c:v>
                </c:pt>
                <c:pt idx="40">
                  <c:v>44197</c:v>
                </c:pt>
                <c:pt idx="41">
                  <c:v>44228</c:v>
                </c:pt>
                <c:pt idx="42">
                  <c:v>44256</c:v>
                </c:pt>
                <c:pt idx="43">
                  <c:v>44287</c:v>
                </c:pt>
                <c:pt idx="44">
                  <c:v>44317</c:v>
                </c:pt>
                <c:pt idx="45">
                  <c:v>44348</c:v>
                </c:pt>
                <c:pt idx="46">
                  <c:v>44378</c:v>
                </c:pt>
                <c:pt idx="47">
                  <c:v>44409</c:v>
                </c:pt>
                <c:pt idx="48">
                  <c:v>44440</c:v>
                </c:pt>
                <c:pt idx="49">
                  <c:v>44470</c:v>
                </c:pt>
                <c:pt idx="50">
                  <c:v>44501</c:v>
                </c:pt>
                <c:pt idx="51">
                  <c:v>44531</c:v>
                </c:pt>
                <c:pt idx="52">
                  <c:v>44562</c:v>
                </c:pt>
                <c:pt idx="53">
                  <c:v>44593</c:v>
                </c:pt>
                <c:pt idx="54">
                  <c:v>44621</c:v>
                </c:pt>
                <c:pt idx="55">
                  <c:v>44652</c:v>
                </c:pt>
                <c:pt idx="56">
                  <c:v>44682</c:v>
                </c:pt>
                <c:pt idx="57">
                  <c:v>44713</c:v>
                </c:pt>
                <c:pt idx="58">
                  <c:v>44743</c:v>
                </c:pt>
                <c:pt idx="59">
                  <c:v>44774</c:v>
                </c:pt>
                <c:pt idx="60">
                  <c:v>44805</c:v>
                </c:pt>
                <c:pt idx="61">
                  <c:v>44835</c:v>
                </c:pt>
                <c:pt idx="62">
                  <c:v>44866</c:v>
                </c:pt>
                <c:pt idx="63">
                  <c:v>44896</c:v>
                </c:pt>
                <c:pt idx="64">
                  <c:v>44927</c:v>
                </c:pt>
              </c:numCache>
            </c:numRef>
          </c:xVal>
          <c:yVal>
            <c:numRef>
              <c:f>'Binance Data'!$B$3:$B$67</c:f>
              <c:numCache>
                <c:formatCode>_("$"* #,##0.00_);_("$"* \(#,##0.00\);_("$"* "-"??_);_(@_)</c:formatCode>
                <c:ptCount val="65"/>
                <c:pt idx="0">
                  <c:v>0.17</c:v>
                </c:pt>
                <c:pt idx="1">
                  <c:v>1.29</c:v>
                </c:pt>
                <c:pt idx="2">
                  <c:v>2</c:v>
                </c:pt>
                <c:pt idx="3">
                  <c:v>9.2100000000000009</c:v>
                </c:pt>
                <c:pt idx="4">
                  <c:v>11.2</c:v>
                </c:pt>
                <c:pt idx="5">
                  <c:v>10.7</c:v>
                </c:pt>
                <c:pt idx="6">
                  <c:v>10.46</c:v>
                </c:pt>
                <c:pt idx="7">
                  <c:v>14.95</c:v>
                </c:pt>
                <c:pt idx="8">
                  <c:v>12.54</c:v>
                </c:pt>
                <c:pt idx="9">
                  <c:v>14.36</c:v>
                </c:pt>
                <c:pt idx="10">
                  <c:v>13.21</c:v>
                </c:pt>
                <c:pt idx="11">
                  <c:v>10.75</c:v>
                </c:pt>
                <c:pt idx="12">
                  <c:v>9.9700000000000006</c:v>
                </c:pt>
                <c:pt idx="13">
                  <c:v>9.44</c:v>
                </c:pt>
                <c:pt idx="14">
                  <c:v>5.35</c:v>
                </c:pt>
                <c:pt idx="15">
                  <c:v>5.89</c:v>
                </c:pt>
                <c:pt idx="16">
                  <c:v>6.14</c:v>
                </c:pt>
                <c:pt idx="17">
                  <c:v>9.82</c:v>
                </c:pt>
                <c:pt idx="18">
                  <c:v>16.82</c:v>
                </c:pt>
                <c:pt idx="19">
                  <c:v>21.57</c:v>
                </c:pt>
                <c:pt idx="20">
                  <c:v>31.76</c:v>
                </c:pt>
                <c:pt idx="21">
                  <c:v>35.57</c:v>
                </c:pt>
                <c:pt idx="22">
                  <c:v>26.71</c:v>
                </c:pt>
                <c:pt idx="23">
                  <c:v>22.19</c:v>
                </c:pt>
                <c:pt idx="24">
                  <c:v>15.25</c:v>
                </c:pt>
                <c:pt idx="25">
                  <c:v>20.02</c:v>
                </c:pt>
                <c:pt idx="26">
                  <c:v>16.16</c:v>
                </c:pt>
                <c:pt idx="27">
                  <c:v>13.85</c:v>
                </c:pt>
                <c:pt idx="28">
                  <c:v>18.57</c:v>
                </c:pt>
                <c:pt idx="29">
                  <c:v>18.97</c:v>
                </c:pt>
                <c:pt idx="30">
                  <c:v>12.19</c:v>
                </c:pt>
                <c:pt idx="31">
                  <c:v>17.39</c:v>
                </c:pt>
                <c:pt idx="32">
                  <c:v>17.739999999999998</c:v>
                </c:pt>
                <c:pt idx="33">
                  <c:v>15.48</c:v>
                </c:pt>
                <c:pt idx="34">
                  <c:v>20.03</c:v>
                </c:pt>
                <c:pt idx="35">
                  <c:v>23.62</c:v>
                </c:pt>
                <c:pt idx="36">
                  <c:v>28.78</c:v>
                </c:pt>
                <c:pt idx="37">
                  <c:v>28.5</c:v>
                </c:pt>
                <c:pt idx="38">
                  <c:v>30.11</c:v>
                </c:pt>
                <c:pt idx="39">
                  <c:v>38.15</c:v>
                </c:pt>
                <c:pt idx="40">
                  <c:v>44.62</c:v>
                </c:pt>
                <c:pt idx="41">
                  <c:v>226.73</c:v>
                </c:pt>
                <c:pt idx="42">
                  <c:v>309.41000000000003</c:v>
                </c:pt>
                <c:pt idx="43">
                  <c:v>599.88</c:v>
                </c:pt>
                <c:pt idx="44">
                  <c:v>325.57</c:v>
                </c:pt>
                <c:pt idx="45">
                  <c:v>300.92</c:v>
                </c:pt>
                <c:pt idx="46">
                  <c:v>322.74</c:v>
                </c:pt>
                <c:pt idx="47">
                  <c:v>461.07</c:v>
                </c:pt>
                <c:pt idx="48">
                  <c:v>368.21</c:v>
                </c:pt>
                <c:pt idx="49">
                  <c:v>526.94000000000005</c:v>
                </c:pt>
                <c:pt idx="50">
                  <c:v>623.82000000000005</c:v>
                </c:pt>
                <c:pt idx="51">
                  <c:v>518.37</c:v>
                </c:pt>
                <c:pt idx="52">
                  <c:v>378.34</c:v>
                </c:pt>
                <c:pt idx="53">
                  <c:v>361.29</c:v>
                </c:pt>
                <c:pt idx="54">
                  <c:v>442.79</c:v>
                </c:pt>
                <c:pt idx="55">
                  <c:v>392.96</c:v>
                </c:pt>
                <c:pt idx="56">
                  <c:v>322.19</c:v>
                </c:pt>
                <c:pt idx="57">
                  <c:v>219.37</c:v>
                </c:pt>
                <c:pt idx="58">
                  <c:v>287.36</c:v>
                </c:pt>
                <c:pt idx="59">
                  <c:v>281.29000000000002</c:v>
                </c:pt>
                <c:pt idx="60">
                  <c:v>283.75</c:v>
                </c:pt>
                <c:pt idx="61">
                  <c:v>313.60000000000002</c:v>
                </c:pt>
                <c:pt idx="62">
                  <c:v>296.41000000000003</c:v>
                </c:pt>
                <c:pt idx="63">
                  <c:v>245.84</c:v>
                </c:pt>
                <c:pt idx="64">
                  <c:v>307.06</c:v>
                </c:pt>
              </c:numCache>
            </c:numRef>
          </c:yVal>
          <c:smooth val="1"/>
          <c:extLst>
            <c:ext xmlns:c16="http://schemas.microsoft.com/office/drawing/2014/chart" uri="{C3380CC4-5D6E-409C-BE32-E72D297353CC}">
              <c16:uniqueId val="{00000000-E5B4-4EFA-AC8A-2C9452F4A171}"/>
            </c:ext>
          </c:extLst>
        </c:ser>
        <c:dLbls>
          <c:showLegendKey val="0"/>
          <c:showVal val="0"/>
          <c:showCatName val="0"/>
          <c:showSerName val="0"/>
          <c:showPercent val="0"/>
          <c:showBubbleSize val="0"/>
        </c:dLbls>
        <c:axId val="1576862240"/>
        <c:axId val="1576861520"/>
      </c:scatterChart>
      <c:valAx>
        <c:axId val="1576862240"/>
        <c:scaling>
          <c:orientation val="minMax"/>
        </c:scaling>
        <c:delete val="0"/>
        <c:axPos val="b"/>
        <c:majorGridlines>
          <c:spPr>
            <a:ln w="9525" cap="flat" cmpd="sng" algn="ctr">
              <a:solidFill>
                <a:schemeClr val="tx1">
                  <a:lumMod val="15000"/>
                  <a:lumOff val="85000"/>
                </a:schemeClr>
              </a:solidFill>
              <a:round/>
            </a:ln>
            <a:effectLst/>
          </c:spPr>
        </c:majorGridlines>
        <c:numFmt formatCode="[$-409]mmm\-yy;@"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6861520"/>
        <c:crosses val="autoZero"/>
        <c:crossBetween val="midCat"/>
      </c:valAx>
      <c:valAx>
        <c:axId val="157686152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68622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Solana Value over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'Solana Data'!$B$2</c:f>
              <c:strCache>
                <c:ptCount val="1"/>
                <c:pt idx="0">
                  <c:v>Value</c:v>
                </c:pt>
              </c:strCache>
            </c:strRef>
          </c:tx>
          <c:spPr>
            <a:ln w="19050" cap="rnd">
              <a:noFill/>
              <a:round/>
            </a:ln>
            <a:effectLst/>
          </c:spPr>
          <c:marker>
            <c:symbol val="circle"/>
            <c:size val="5"/>
            <c:spPr>
              <a:solidFill>
                <a:schemeClr val="accent1"/>
              </a:solidFill>
              <a:ln w="9525">
                <a:solidFill>
                  <a:schemeClr val="accent1"/>
                </a:solidFill>
              </a:ln>
              <a:effectLst/>
            </c:spPr>
          </c:marker>
          <c:xVal>
            <c:numRef>
              <c:f>'Solana Data'!$A$3:$A$36</c:f>
              <c:numCache>
                <c:formatCode>yyyy\-mm\-dd;@</c:formatCode>
                <c:ptCount val="34"/>
                <c:pt idx="0">
                  <c:v>43922</c:v>
                </c:pt>
                <c:pt idx="1">
                  <c:v>43952</c:v>
                </c:pt>
                <c:pt idx="2">
                  <c:v>43983</c:v>
                </c:pt>
                <c:pt idx="3">
                  <c:v>44013</c:v>
                </c:pt>
                <c:pt idx="4">
                  <c:v>44044</c:v>
                </c:pt>
                <c:pt idx="5">
                  <c:v>44075</c:v>
                </c:pt>
                <c:pt idx="6">
                  <c:v>44105</c:v>
                </c:pt>
                <c:pt idx="7">
                  <c:v>44136</c:v>
                </c:pt>
                <c:pt idx="8">
                  <c:v>44166</c:v>
                </c:pt>
                <c:pt idx="9">
                  <c:v>44197</c:v>
                </c:pt>
                <c:pt idx="10">
                  <c:v>44228</c:v>
                </c:pt>
                <c:pt idx="11">
                  <c:v>44256</c:v>
                </c:pt>
                <c:pt idx="12">
                  <c:v>44287</c:v>
                </c:pt>
                <c:pt idx="13">
                  <c:v>44317</c:v>
                </c:pt>
                <c:pt idx="14">
                  <c:v>44348</c:v>
                </c:pt>
                <c:pt idx="15">
                  <c:v>44378</c:v>
                </c:pt>
                <c:pt idx="16">
                  <c:v>44409</c:v>
                </c:pt>
                <c:pt idx="17">
                  <c:v>44440</c:v>
                </c:pt>
                <c:pt idx="18">
                  <c:v>44470</c:v>
                </c:pt>
                <c:pt idx="19">
                  <c:v>44501</c:v>
                </c:pt>
                <c:pt idx="20">
                  <c:v>44531</c:v>
                </c:pt>
                <c:pt idx="21">
                  <c:v>44562</c:v>
                </c:pt>
                <c:pt idx="22">
                  <c:v>44593</c:v>
                </c:pt>
                <c:pt idx="23">
                  <c:v>44621</c:v>
                </c:pt>
                <c:pt idx="24">
                  <c:v>44652</c:v>
                </c:pt>
                <c:pt idx="25">
                  <c:v>44682</c:v>
                </c:pt>
                <c:pt idx="26">
                  <c:v>44713</c:v>
                </c:pt>
                <c:pt idx="27">
                  <c:v>44743</c:v>
                </c:pt>
                <c:pt idx="28">
                  <c:v>44774</c:v>
                </c:pt>
                <c:pt idx="29">
                  <c:v>44805</c:v>
                </c:pt>
                <c:pt idx="30">
                  <c:v>44835</c:v>
                </c:pt>
                <c:pt idx="31">
                  <c:v>44866</c:v>
                </c:pt>
                <c:pt idx="32">
                  <c:v>44896</c:v>
                </c:pt>
                <c:pt idx="33">
                  <c:v>44927</c:v>
                </c:pt>
              </c:numCache>
            </c:numRef>
          </c:xVal>
          <c:yVal>
            <c:numRef>
              <c:f>'Solana Data'!$B$3:$B$36</c:f>
              <c:numCache>
                <c:formatCode>"$"#,##0.00</c:formatCode>
                <c:ptCount val="34"/>
                <c:pt idx="0">
                  <c:v>0.74</c:v>
                </c:pt>
                <c:pt idx="1">
                  <c:v>0.59</c:v>
                </c:pt>
                <c:pt idx="2">
                  <c:v>0.85</c:v>
                </c:pt>
                <c:pt idx="3">
                  <c:v>1.69</c:v>
                </c:pt>
                <c:pt idx="4">
                  <c:v>4.4400000000000004</c:v>
                </c:pt>
                <c:pt idx="5">
                  <c:v>2.95</c:v>
                </c:pt>
                <c:pt idx="6">
                  <c:v>1.44</c:v>
                </c:pt>
                <c:pt idx="7">
                  <c:v>1.91</c:v>
                </c:pt>
                <c:pt idx="8">
                  <c:v>1.54</c:v>
                </c:pt>
                <c:pt idx="9">
                  <c:v>4.2300000000000004</c:v>
                </c:pt>
                <c:pt idx="10">
                  <c:v>13.31</c:v>
                </c:pt>
                <c:pt idx="11">
                  <c:v>19.18</c:v>
                </c:pt>
                <c:pt idx="12">
                  <c:v>42.58</c:v>
                </c:pt>
                <c:pt idx="13">
                  <c:v>28.56</c:v>
                </c:pt>
                <c:pt idx="14">
                  <c:v>33.92</c:v>
                </c:pt>
                <c:pt idx="15">
                  <c:v>32.25</c:v>
                </c:pt>
                <c:pt idx="16">
                  <c:v>109.65</c:v>
                </c:pt>
                <c:pt idx="17">
                  <c:v>135.28</c:v>
                </c:pt>
                <c:pt idx="18">
                  <c:v>193.34</c:v>
                </c:pt>
                <c:pt idx="19">
                  <c:v>204.35</c:v>
                </c:pt>
                <c:pt idx="20">
                  <c:v>172.51</c:v>
                </c:pt>
                <c:pt idx="21">
                  <c:v>93.4</c:v>
                </c:pt>
                <c:pt idx="22">
                  <c:v>85.57</c:v>
                </c:pt>
                <c:pt idx="23">
                  <c:v>120.7</c:v>
                </c:pt>
                <c:pt idx="24">
                  <c:v>94.09</c:v>
                </c:pt>
                <c:pt idx="25">
                  <c:v>47.19</c:v>
                </c:pt>
                <c:pt idx="26">
                  <c:v>33.92</c:v>
                </c:pt>
                <c:pt idx="27">
                  <c:v>43.8</c:v>
                </c:pt>
                <c:pt idx="28">
                  <c:v>31.46</c:v>
                </c:pt>
                <c:pt idx="29">
                  <c:v>33.94</c:v>
                </c:pt>
                <c:pt idx="30">
                  <c:v>32.909999999999997</c:v>
                </c:pt>
                <c:pt idx="31">
                  <c:v>13.37</c:v>
                </c:pt>
                <c:pt idx="32">
                  <c:v>9.89</c:v>
                </c:pt>
                <c:pt idx="33">
                  <c:v>23.96</c:v>
                </c:pt>
              </c:numCache>
            </c:numRef>
          </c:yVal>
          <c:smooth val="0"/>
          <c:extLst>
            <c:ext xmlns:c16="http://schemas.microsoft.com/office/drawing/2014/chart" uri="{C3380CC4-5D6E-409C-BE32-E72D297353CC}">
              <c16:uniqueId val="{00000000-1FE8-4D68-8395-6B7DA37111D9}"/>
            </c:ext>
          </c:extLst>
        </c:ser>
        <c:dLbls>
          <c:showLegendKey val="0"/>
          <c:showVal val="0"/>
          <c:showCatName val="0"/>
          <c:showSerName val="0"/>
          <c:showPercent val="0"/>
          <c:showBubbleSize val="0"/>
        </c:dLbls>
        <c:axId val="1323827576"/>
        <c:axId val="1323830816"/>
      </c:scatterChart>
      <c:valAx>
        <c:axId val="1323827576"/>
        <c:scaling>
          <c:orientation val="minMax"/>
        </c:scaling>
        <c:delete val="0"/>
        <c:axPos val="b"/>
        <c:majorGridlines>
          <c:spPr>
            <a:ln w="9525" cap="flat" cmpd="sng" algn="ctr">
              <a:solidFill>
                <a:schemeClr val="tx1">
                  <a:lumMod val="15000"/>
                  <a:lumOff val="85000"/>
                </a:schemeClr>
              </a:solidFill>
              <a:round/>
            </a:ln>
            <a:effectLst/>
          </c:spPr>
        </c:majorGridlines>
        <c:numFmt formatCode="[$-409]mmm\-yy;@"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3830816"/>
        <c:crosses val="autoZero"/>
        <c:crossBetween val="midCat"/>
      </c:valAx>
      <c:valAx>
        <c:axId val="132383081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38275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Binance</a:t>
            </a:r>
            <a:r>
              <a:rPr lang="en-US" baseline="0"/>
              <a:t> Value Over Time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'Binance Data'!$B$2</c:f>
              <c:strCache>
                <c:ptCount val="1"/>
                <c:pt idx="0">
                  <c:v> Value </c:v>
                </c:pt>
              </c:strCache>
            </c:strRef>
          </c:tx>
          <c:spPr>
            <a:ln w="19050" cap="rnd">
              <a:noFill/>
              <a:round/>
            </a:ln>
            <a:effectLst/>
          </c:spPr>
          <c:marker>
            <c:symbol val="circle"/>
            <c:size val="5"/>
            <c:spPr>
              <a:solidFill>
                <a:schemeClr val="accent1"/>
              </a:solidFill>
              <a:ln w="9525">
                <a:solidFill>
                  <a:schemeClr val="accent1"/>
                </a:solidFill>
              </a:ln>
              <a:effectLst/>
            </c:spPr>
          </c:marker>
          <c:xVal>
            <c:numRef>
              <c:f>'Binance Data'!$A$3:$A$67</c:f>
              <c:numCache>
                <c:formatCode>yyyy\-mm\-dd;@</c:formatCode>
                <c:ptCount val="65"/>
                <c:pt idx="0">
                  <c:v>42979</c:v>
                </c:pt>
                <c:pt idx="1">
                  <c:v>43009</c:v>
                </c:pt>
                <c:pt idx="2">
                  <c:v>43040</c:v>
                </c:pt>
                <c:pt idx="3">
                  <c:v>43070</c:v>
                </c:pt>
                <c:pt idx="4">
                  <c:v>43101</c:v>
                </c:pt>
                <c:pt idx="5">
                  <c:v>43132</c:v>
                </c:pt>
                <c:pt idx="6">
                  <c:v>43160</c:v>
                </c:pt>
                <c:pt idx="7">
                  <c:v>43191</c:v>
                </c:pt>
                <c:pt idx="8">
                  <c:v>43221</c:v>
                </c:pt>
                <c:pt idx="9">
                  <c:v>43252</c:v>
                </c:pt>
                <c:pt idx="10">
                  <c:v>43282</c:v>
                </c:pt>
                <c:pt idx="11">
                  <c:v>43313</c:v>
                </c:pt>
                <c:pt idx="12">
                  <c:v>43344</c:v>
                </c:pt>
                <c:pt idx="13">
                  <c:v>43374</c:v>
                </c:pt>
                <c:pt idx="14">
                  <c:v>43405</c:v>
                </c:pt>
                <c:pt idx="15">
                  <c:v>43435</c:v>
                </c:pt>
                <c:pt idx="16">
                  <c:v>43466</c:v>
                </c:pt>
                <c:pt idx="17">
                  <c:v>43497</c:v>
                </c:pt>
                <c:pt idx="18">
                  <c:v>43525</c:v>
                </c:pt>
                <c:pt idx="19">
                  <c:v>43556</c:v>
                </c:pt>
                <c:pt idx="20">
                  <c:v>43586</c:v>
                </c:pt>
                <c:pt idx="21">
                  <c:v>43617</c:v>
                </c:pt>
                <c:pt idx="22">
                  <c:v>43647</c:v>
                </c:pt>
                <c:pt idx="23">
                  <c:v>43678</c:v>
                </c:pt>
                <c:pt idx="24">
                  <c:v>43709</c:v>
                </c:pt>
                <c:pt idx="25">
                  <c:v>43739</c:v>
                </c:pt>
                <c:pt idx="26">
                  <c:v>43770</c:v>
                </c:pt>
                <c:pt idx="27">
                  <c:v>43800</c:v>
                </c:pt>
                <c:pt idx="28">
                  <c:v>43831</c:v>
                </c:pt>
                <c:pt idx="29">
                  <c:v>43862</c:v>
                </c:pt>
                <c:pt idx="30">
                  <c:v>43891</c:v>
                </c:pt>
                <c:pt idx="31">
                  <c:v>43922</c:v>
                </c:pt>
                <c:pt idx="32">
                  <c:v>43952</c:v>
                </c:pt>
                <c:pt idx="33">
                  <c:v>43983</c:v>
                </c:pt>
                <c:pt idx="34">
                  <c:v>44013</c:v>
                </c:pt>
                <c:pt idx="35">
                  <c:v>44044</c:v>
                </c:pt>
                <c:pt idx="36">
                  <c:v>44075</c:v>
                </c:pt>
                <c:pt idx="37">
                  <c:v>44105</c:v>
                </c:pt>
                <c:pt idx="38">
                  <c:v>44136</c:v>
                </c:pt>
                <c:pt idx="39">
                  <c:v>44166</c:v>
                </c:pt>
                <c:pt idx="40">
                  <c:v>44197</c:v>
                </c:pt>
                <c:pt idx="41">
                  <c:v>44228</c:v>
                </c:pt>
                <c:pt idx="42">
                  <c:v>44256</c:v>
                </c:pt>
                <c:pt idx="43">
                  <c:v>44287</c:v>
                </c:pt>
                <c:pt idx="44">
                  <c:v>44317</c:v>
                </c:pt>
                <c:pt idx="45">
                  <c:v>44348</c:v>
                </c:pt>
                <c:pt idx="46">
                  <c:v>44378</c:v>
                </c:pt>
                <c:pt idx="47">
                  <c:v>44409</c:v>
                </c:pt>
                <c:pt idx="48">
                  <c:v>44440</c:v>
                </c:pt>
                <c:pt idx="49">
                  <c:v>44470</c:v>
                </c:pt>
                <c:pt idx="50">
                  <c:v>44501</c:v>
                </c:pt>
                <c:pt idx="51">
                  <c:v>44531</c:v>
                </c:pt>
                <c:pt idx="52">
                  <c:v>44562</c:v>
                </c:pt>
                <c:pt idx="53">
                  <c:v>44593</c:v>
                </c:pt>
                <c:pt idx="54">
                  <c:v>44621</c:v>
                </c:pt>
                <c:pt idx="55">
                  <c:v>44652</c:v>
                </c:pt>
                <c:pt idx="56">
                  <c:v>44682</c:v>
                </c:pt>
                <c:pt idx="57">
                  <c:v>44713</c:v>
                </c:pt>
                <c:pt idx="58">
                  <c:v>44743</c:v>
                </c:pt>
                <c:pt idx="59">
                  <c:v>44774</c:v>
                </c:pt>
                <c:pt idx="60">
                  <c:v>44805</c:v>
                </c:pt>
                <c:pt idx="61">
                  <c:v>44835</c:v>
                </c:pt>
                <c:pt idx="62">
                  <c:v>44866</c:v>
                </c:pt>
                <c:pt idx="63">
                  <c:v>44896</c:v>
                </c:pt>
                <c:pt idx="64">
                  <c:v>44927</c:v>
                </c:pt>
              </c:numCache>
            </c:numRef>
          </c:xVal>
          <c:yVal>
            <c:numRef>
              <c:f>'Binance Data'!$B$3:$B$67</c:f>
              <c:numCache>
                <c:formatCode>_("$"* #,##0.00_);_("$"* \(#,##0.00\);_("$"* "-"??_);_(@_)</c:formatCode>
                <c:ptCount val="65"/>
                <c:pt idx="0">
                  <c:v>0.17</c:v>
                </c:pt>
                <c:pt idx="1">
                  <c:v>1.29</c:v>
                </c:pt>
                <c:pt idx="2">
                  <c:v>2</c:v>
                </c:pt>
                <c:pt idx="3">
                  <c:v>9.2100000000000009</c:v>
                </c:pt>
                <c:pt idx="4">
                  <c:v>11.2</c:v>
                </c:pt>
                <c:pt idx="5">
                  <c:v>10.7</c:v>
                </c:pt>
                <c:pt idx="6">
                  <c:v>10.46</c:v>
                </c:pt>
                <c:pt idx="7">
                  <c:v>14.95</c:v>
                </c:pt>
                <c:pt idx="8">
                  <c:v>12.54</c:v>
                </c:pt>
                <c:pt idx="9">
                  <c:v>14.36</c:v>
                </c:pt>
                <c:pt idx="10">
                  <c:v>13.21</c:v>
                </c:pt>
                <c:pt idx="11">
                  <c:v>10.75</c:v>
                </c:pt>
                <c:pt idx="12">
                  <c:v>9.9700000000000006</c:v>
                </c:pt>
                <c:pt idx="13">
                  <c:v>9.44</c:v>
                </c:pt>
                <c:pt idx="14">
                  <c:v>5.35</c:v>
                </c:pt>
                <c:pt idx="15">
                  <c:v>5.89</c:v>
                </c:pt>
                <c:pt idx="16">
                  <c:v>6.14</c:v>
                </c:pt>
                <c:pt idx="17">
                  <c:v>9.82</c:v>
                </c:pt>
                <c:pt idx="18">
                  <c:v>16.82</c:v>
                </c:pt>
                <c:pt idx="19">
                  <c:v>21.57</c:v>
                </c:pt>
                <c:pt idx="20">
                  <c:v>31.76</c:v>
                </c:pt>
                <c:pt idx="21">
                  <c:v>35.57</c:v>
                </c:pt>
                <c:pt idx="22">
                  <c:v>26.71</c:v>
                </c:pt>
                <c:pt idx="23">
                  <c:v>22.19</c:v>
                </c:pt>
                <c:pt idx="24">
                  <c:v>15.25</c:v>
                </c:pt>
                <c:pt idx="25">
                  <c:v>20.02</c:v>
                </c:pt>
                <c:pt idx="26">
                  <c:v>16.16</c:v>
                </c:pt>
                <c:pt idx="27">
                  <c:v>13.85</c:v>
                </c:pt>
                <c:pt idx="28">
                  <c:v>18.57</c:v>
                </c:pt>
                <c:pt idx="29">
                  <c:v>18.97</c:v>
                </c:pt>
                <c:pt idx="30">
                  <c:v>12.19</c:v>
                </c:pt>
                <c:pt idx="31">
                  <c:v>17.39</c:v>
                </c:pt>
                <c:pt idx="32">
                  <c:v>17.739999999999998</c:v>
                </c:pt>
                <c:pt idx="33">
                  <c:v>15.48</c:v>
                </c:pt>
                <c:pt idx="34">
                  <c:v>20.03</c:v>
                </c:pt>
                <c:pt idx="35">
                  <c:v>23.62</c:v>
                </c:pt>
                <c:pt idx="36">
                  <c:v>28.78</c:v>
                </c:pt>
                <c:pt idx="37">
                  <c:v>28.5</c:v>
                </c:pt>
                <c:pt idx="38">
                  <c:v>30.11</c:v>
                </c:pt>
                <c:pt idx="39">
                  <c:v>38.15</c:v>
                </c:pt>
                <c:pt idx="40">
                  <c:v>44.62</c:v>
                </c:pt>
                <c:pt idx="41">
                  <c:v>226.73</c:v>
                </c:pt>
                <c:pt idx="42">
                  <c:v>309.41000000000003</c:v>
                </c:pt>
                <c:pt idx="43">
                  <c:v>599.88</c:v>
                </c:pt>
                <c:pt idx="44">
                  <c:v>325.57</c:v>
                </c:pt>
                <c:pt idx="45">
                  <c:v>300.92</c:v>
                </c:pt>
                <c:pt idx="46">
                  <c:v>322.74</c:v>
                </c:pt>
                <c:pt idx="47">
                  <c:v>461.07</c:v>
                </c:pt>
                <c:pt idx="48">
                  <c:v>368.21</c:v>
                </c:pt>
                <c:pt idx="49">
                  <c:v>526.94000000000005</c:v>
                </c:pt>
                <c:pt idx="50">
                  <c:v>623.82000000000005</c:v>
                </c:pt>
                <c:pt idx="51">
                  <c:v>518.37</c:v>
                </c:pt>
                <c:pt idx="52">
                  <c:v>378.34</c:v>
                </c:pt>
                <c:pt idx="53">
                  <c:v>361.29</c:v>
                </c:pt>
                <c:pt idx="54">
                  <c:v>442.79</c:v>
                </c:pt>
                <c:pt idx="55">
                  <c:v>392.96</c:v>
                </c:pt>
                <c:pt idx="56">
                  <c:v>322.19</c:v>
                </c:pt>
                <c:pt idx="57">
                  <c:v>219.37</c:v>
                </c:pt>
                <c:pt idx="58">
                  <c:v>287.36</c:v>
                </c:pt>
                <c:pt idx="59">
                  <c:v>281.29000000000002</c:v>
                </c:pt>
                <c:pt idx="60">
                  <c:v>283.75</c:v>
                </c:pt>
                <c:pt idx="61">
                  <c:v>313.60000000000002</c:v>
                </c:pt>
                <c:pt idx="62">
                  <c:v>296.41000000000003</c:v>
                </c:pt>
                <c:pt idx="63">
                  <c:v>245.84</c:v>
                </c:pt>
                <c:pt idx="64">
                  <c:v>307.06</c:v>
                </c:pt>
              </c:numCache>
            </c:numRef>
          </c:yVal>
          <c:smooth val="0"/>
          <c:extLst>
            <c:ext xmlns:c16="http://schemas.microsoft.com/office/drawing/2014/chart" uri="{C3380CC4-5D6E-409C-BE32-E72D297353CC}">
              <c16:uniqueId val="{00000000-9946-4B01-B997-E9A1E75F7EE7}"/>
            </c:ext>
          </c:extLst>
        </c:ser>
        <c:dLbls>
          <c:showLegendKey val="0"/>
          <c:showVal val="0"/>
          <c:showCatName val="0"/>
          <c:showSerName val="0"/>
          <c:showPercent val="0"/>
          <c:showBubbleSize val="0"/>
        </c:dLbls>
        <c:axId val="1576862240"/>
        <c:axId val="1576861520"/>
      </c:scatterChart>
      <c:valAx>
        <c:axId val="1576862240"/>
        <c:scaling>
          <c:orientation val="minMax"/>
        </c:scaling>
        <c:delete val="0"/>
        <c:axPos val="b"/>
        <c:majorGridlines>
          <c:spPr>
            <a:ln w="9525" cap="flat" cmpd="sng" algn="ctr">
              <a:solidFill>
                <a:schemeClr val="tx1">
                  <a:lumMod val="15000"/>
                  <a:lumOff val="85000"/>
                </a:schemeClr>
              </a:solidFill>
              <a:round/>
            </a:ln>
            <a:effectLst/>
          </c:spPr>
        </c:majorGridlines>
        <c:numFmt formatCode="yyyy\-mm\-dd;@"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6861520"/>
        <c:crosses val="autoZero"/>
        <c:crossBetween val="midCat"/>
      </c:valAx>
      <c:valAx>
        <c:axId val="157686152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68622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E21B-3C7C-C04B-CE5D-A9742A0A48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A228AE-ED88-A7C2-7620-20D3559786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83CA3C-C393-EF93-C021-634EC0DC5D4F}"/>
              </a:ext>
            </a:extLst>
          </p:cNvPr>
          <p:cNvSpPr>
            <a:spLocks noGrp="1"/>
          </p:cNvSpPr>
          <p:nvPr>
            <p:ph type="dt" sz="half" idx="10"/>
          </p:nvPr>
        </p:nvSpPr>
        <p:spPr/>
        <p:txBody>
          <a:bodyPr/>
          <a:lstStyle/>
          <a:p>
            <a:fld id="{C352C1DC-2A35-46D0-83B7-90D6BD495C33}" type="datetimeFigureOut">
              <a:rPr lang="en-US" smtClean="0"/>
              <a:t>3/26/2023</a:t>
            </a:fld>
            <a:endParaRPr lang="en-US"/>
          </a:p>
        </p:txBody>
      </p:sp>
      <p:sp>
        <p:nvSpPr>
          <p:cNvPr id="5" name="Footer Placeholder 4">
            <a:extLst>
              <a:ext uri="{FF2B5EF4-FFF2-40B4-BE49-F238E27FC236}">
                <a16:creationId xmlns:a16="http://schemas.microsoft.com/office/drawing/2014/main" id="{747C1E86-FC3B-9620-F55B-7ECF9CA60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4263C-F7CD-E261-057F-3C1F5D001241}"/>
              </a:ext>
            </a:extLst>
          </p:cNvPr>
          <p:cNvSpPr>
            <a:spLocks noGrp="1"/>
          </p:cNvSpPr>
          <p:nvPr>
            <p:ph type="sldNum" sz="quarter" idx="12"/>
          </p:nvPr>
        </p:nvSpPr>
        <p:spPr/>
        <p:txBody>
          <a:bodyPr/>
          <a:lstStyle/>
          <a:p>
            <a:fld id="{964A0346-204A-4CF6-BE04-EA1722373EF3}" type="slidenum">
              <a:rPr lang="en-US" smtClean="0"/>
              <a:t>‹#›</a:t>
            </a:fld>
            <a:endParaRPr lang="en-US"/>
          </a:p>
        </p:txBody>
      </p:sp>
    </p:spTree>
    <p:extLst>
      <p:ext uri="{BB962C8B-B14F-4D97-AF65-F5344CB8AC3E}">
        <p14:creationId xmlns:p14="http://schemas.microsoft.com/office/powerpoint/2010/main" val="13431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DD44E-0DD9-641D-1618-BC6B23882D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EC2359-0E93-D9E9-862E-D36522EC23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6BA89C-A28F-C424-DD78-FCECD49B2ED3}"/>
              </a:ext>
            </a:extLst>
          </p:cNvPr>
          <p:cNvSpPr>
            <a:spLocks noGrp="1"/>
          </p:cNvSpPr>
          <p:nvPr>
            <p:ph type="dt" sz="half" idx="10"/>
          </p:nvPr>
        </p:nvSpPr>
        <p:spPr/>
        <p:txBody>
          <a:bodyPr/>
          <a:lstStyle/>
          <a:p>
            <a:fld id="{C352C1DC-2A35-46D0-83B7-90D6BD495C33}" type="datetimeFigureOut">
              <a:rPr lang="en-US" smtClean="0"/>
              <a:t>3/26/2023</a:t>
            </a:fld>
            <a:endParaRPr lang="en-US"/>
          </a:p>
        </p:txBody>
      </p:sp>
      <p:sp>
        <p:nvSpPr>
          <p:cNvPr id="5" name="Footer Placeholder 4">
            <a:extLst>
              <a:ext uri="{FF2B5EF4-FFF2-40B4-BE49-F238E27FC236}">
                <a16:creationId xmlns:a16="http://schemas.microsoft.com/office/drawing/2014/main" id="{DDFB015D-FD10-E543-C912-DD43A1213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B61B7-2A03-F7B0-1FEE-C4EB538A3662}"/>
              </a:ext>
            </a:extLst>
          </p:cNvPr>
          <p:cNvSpPr>
            <a:spLocks noGrp="1"/>
          </p:cNvSpPr>
          <p:nvPr>
            <p:ph type="sldNum" sz="quarter" idx="12"/>
          </p:nvPr>
        </p:nvSpPr>
        <p:spPr/>
        <p:txBody>
          <a:bodyPr/>
          <a:lstStyle/>
          <a:p>
            <a:fld id="{964A0346-204A-4CF6-BE04-EA1722373EF3}" type="slidenum">
              <a:rPr lang="en-US" smtClean="0"/>
              <a:t>‹#›</a:t>
            </a:fld>
            <a:endParaRPr lang="en-US"/>
          </a:p>
        </p:txBody>
      </p:sp>
    </p:spTree>
    <p:extLst>
      <p:ext uri="{BB962C8B-B14F-4D97-AF65-F5344CB8AC3E}">
        <p14:creationId xmlns:p14="http://schemas.microsoft.com/office/powerpoint/2010/main" val="2235544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D27979-9ADA-EFB5-2504-A8AEDF4069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155E27-C76A-4659-37DE-5CC17A7F59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54917-94C9-62F4-87E6-4B78706A70DD}"/>
              </a:ext>
            </a:extLst>
          </p:cNvPr>
          <p:cNvSpPr>
            <a:spLocks noGrp="1"/>
          </p:cNvSpPr>
          <p:nvPr>
            <p:ph type="dt" sz="half" idx="10"/>
          </p:nvPr>
        </p:nvSpPr>
        <p:spPr/>
        <p:txBody>
          <a:bodyPr/>
          <a:lstStyle/>
          <a:p>
            <a:fld id="{C352C1DC-2A35-46D0-83B7-90D6BD495C33}" type="datetimeFigureOut">
              <a:rPr lang="en-US" smtClean="0"/>
              <a:t>3/26/2023</a:t>
            </a:fld>
            <a:endParaRPr lang="en-US"/>
          </a:p>
        </p:txBody>
      </p:sp>
      <p:sp>
        <p:nvSpPr>
          <p:cNvPr id="5" name="Footer Placeholder 4">
            <a:extLst>
              <a:ext uri="{FF2B5EF4-FFF2-40B4-BE49-F238E27FC236}">
                <a16:creationId xmlns:a16="http://schemas.microsoft.com/office/drawing/2014/main" id="{A7A2AA85-BB29-6239-47F0-FCB24FB18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596A1-5529-C931-5B63-BDAD141DAE96}"/>
              </a:ext>
            </a:extLst>
          </p:cNvPr>
          <p:cNvSpPr>
            <a:spLocks noGrp="1"/>
          </p:cNvSpPr>
          <p:nvPr>
            <p:ph type="sldNum" sz="quarter" idx="12"/>
          </p:nvPr>
        </p:nvSpPr>
        <p:spPr/>
        <p:txBody>
          <a:bodyPr/>
          <a:lstStyle/>
          <a:p>
            <a:fld id="{964A0346-204A-4CF6-BE04-EA1722373EF3}" type="slidenum">
              <a:rPr lang="en-US" smtClean="0"/>
              <a:t>‹#›</a:t>
            </a:fld>
            <a:endParaRPr lang="en-US"/>
          </a:p>
        </p:txBody>
      </p:sp>
    </p:spTree>
    <p:extLst>
      <p:ext uri="{BB962C8B-B14F-4D97-AF65-F5344CB8AC3E}">
        <p14:creationId xmlns:p14="http://schemas.microsoft.com/office/powerpoint/2010/main" val="1371473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3BC10-AC3C-B08D-6632-4CA73E5D7C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4189E4-E9DC-A3B7-4E56-E1482C9949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E49A6-E05E-A20A-8EC8-E014AEFADCAA}"/>
              </a:ext>
            </a:extLst>
          </p:cNvPr>
          <p:cNvSpPr>
            <a:spLocks noGrp="1"/>
          </p:cNvSpPr>
          <p:nvPr>
            <p:ph type="dt" sz="half" idx="10"/>
          </p:nvPr>
        </p:nvSpPr>
        <p:spPr/>
        <p:txBody>
          <a:bodyPr/>
          <a:lstStyle/>
          <a:p>
            <a:fld id="{C352C1DC-2A35-46D0-83B7-90D6BD495C33}" type="datetimeFigureOut">
              <a:rPr lang="en-US" smtClean="0"/>
              <a:t>3/26/2023</a:t>
            </a:fld>
            <a:endParaRPr lang="en-US"/>
          </a:p>
        </p:txBody>
      </p:sp>
      <p:sp>
        <p:nvSpPr>
          <p:cNvPr id="5" name="Footer Placeholder 4">
            <a:extLst>
              <a:ext uri="{FF2B5EF4-FFF2-40B4-BE49-F238E27FC236}">
                <a16:creationId xmlns:a16="http://schemas.microsoft.com/office/drawing/2014/main" id="{73BA33E2-B419-943B-4EDF-BAB7983FC9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C9AA0-07BE-6CB3-65FF-582D4229FB57}"/>
              </a:ext>
            </a:extLst>
          </p:cNvPr>
          <p:cNvSpPr>
            <a:spLocks noGrp="1"/>
          </p:cNvSpPr>
          <p:nvPr>
            <p:ph type="sldNum" sz="quarter" idx="12"/>
          </p:nvPr>
        </p:nvSpPr>
        <p:spPr/>
        <p:txBody>
          <a:bodyPr/>
          <a:lstStyle/>
          <a:p>
            <a:fld id="{964A0346-204A-4CF6-BE04-EA1722373EF3}" type="slidenum">
              <a:rPr lang="en-US" smtClean="0"/>
              <a:t>‹#›</a:t>
            </a:fld>
            <a:endParaRPr lang="en-US"/>
          </a:p>
        </p:txBody>
      </p:sp>
    </p:spTree>
    <p:extLst>
      <p:ext uri="{BB962C8B-B14F-4D97-AF65-F5344CB8AC3E}">
        <p14:creationId xmlns:p14="http://schemas.microsoft.com/office/powerpoint/2010/main" val="4247357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2FC74-38CF-935E-0C08-FFCB1C745F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33D50D-F566-EB6E-F0BE-7CEC2D679F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7047B6-617E-9E56-D0AE-2B10E77053B0}"/>
              </a:ext>
            </a:extLst>
          </p:cNvPr>
          <p:cNvSpPr>
            <a:spLocks noGrp="1"/>
          </p:cNvSpPr>
          <p:nvPr>
            <p:ph type="dt" sz="half" idx="10"/>
          </p:nvPr>
        </p:nvSpPr>
        <p:spPr/>
        <p:txBody>
          <a:bodyPr/>
          <a:lstStyle/>
          <a:p>
            <a:fld id="{C352C1DC-2A35-46D0-83B7-90D6BD495C33}" type="datetimeFigureOut">
              <a:rPr lang="en-US" smtClean="0"/>
              <a:t>3/26/2023</a:t>
            </a:fld>
            <a:endParaRPr lang="en-US"/>
          </a:p>
        </p:txBody>
      </p:sp>
      <p:sp>
        <p:nvSpPr>
          <p:cNvPr id="5" name="Footer Placeholder 4">
            <a:extLst>
              <a:ext uri="{FF2B5EF4-FFF2-40B4-BE49-F238E27FC236}">
                <a16:creationId xmlns:a16="http://schemas.microsoft.com/office/drawing/2014/main" id="{6662894D-FD31-7527-4313-8C9D12870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167FF1-5548-D696-3B66-330B6EBA580F}"/>
              </a:ext>
            </a:extLst>
          </p:cNvPr>
          <p:cNvSpPr>
            <a:spLocks noGrp="1"/>
          </p:cNvSpPr>
          <p:nvPr>
            <p:ph type="sldNum" sz="quarter" idx="12"/>
          </p:nvPr>
        </p:nvSpPr>
        <p:spPr/>
        <p:txBody>
          <a:bodyPr/>
          <a:lstStyle/>
          <a:p>
            <a:fld id="{964A0346-204A-4CF6-BE04-EA1722373EF3}" type="slidenum">
              <a:rPr lang="en-US" smtClean="0"/>
              <a:t>‹#›</a:t>
            </a:fld>
            <a:endParaRPr lang="en-US"/>
          </a:p>
        </p:txBody>
      </p:sp>
    </p:spTree>
    <p:extLst>
      <p:ext uri="{BB962C8B-B14F-4D97-AF65-F5344CB8AC3E}">
        <p14:creationId xmlns:p14="http://schemas.microsoft.com/office/powerpoint/2010/main" val="221564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A28D-2DBE-1D56-06B2-0B42D6F8B7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D451CA-A658-1D40-29AF-C525B0C467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1B5493-9DB7-9579-8506-5E18ABD191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CD85A7-2316-7865-054D-D704C5465487}"/>
              </a:ext>
            </a:extLst>
          </p:cNvPr>
          <p:cNvSpPr>
            <a:spLocks noGrp="1"/>
          </p:cNvSpPr>
          <p:nvPr>
            <p:ph type="dt" sz="half" idx="10"/>
          </p:nvPr>
        </p:nvSpPr>
        <p:spPr/>
        <p:txBody>
          <a:bodyPr/>
          <a:lstStyle/>
          <a:p>
            <a:fld id="{C352C1DC-2A35-46D0-83B7-90D6BD495C33}" type="datetimeFigureOut">
              <a:rPr lang="en-US" smtClean="0"/>
              <a:t>3/26/2023</a:t>
            </a:fld>
            <a:endParaRPr lang="en-US"/>
          </a:p>
        </p:txBody>
      </p:sp>
      <p:sp>
        <p:nvSpPr>
          <p:cNvPr id="6" name="Footer Placeholder 5">
            <a:extLst>
              <a:ext uri="{FF2B5EF4-FFF2-40B4-BE49-F238E27FC236}">
                <a16:creationId xmlns:a16="http://schemas.microsoft.com/office/drawing/2014/main" id="{87FEAC82-3C3B-A578-1DB3-00301DCDE9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43B4EC-79EE-8559-44FA-B28D9D582766}"/>
              </a:ext>
            </a:extLst>
          </p:cNvPr>
          <p:cNvSpPr>
            <a:spLocks noGrp="1"/>
          </p:cNvSpPr>
          <p:nvPr>
            <p:ph type="sldNum" sz="quarter" idx="12"/>
          </p:nvPr>
        </p:nvSpPr>
        <p:spPr/>
        <p:txBody>
          <a:bodyPr/>
          <a:lstStyle/>
          <a:p>
            <a:fld id="{964A0346-204A-4CF6-BE04-EA1722373EF3}" type="slidenum">
              <a:rPr lang="en-US" smtClean="0"/>
              <a:t>‹#›</a:t>
            </a:fld>
            <a:endParaRPr lang="en-US"/>
          </a:p>
        </p:txBody>
      </p:sp>
    </p:spTree>
    <p:extLst>
      <p:ext uri="{BB962C8B-B14F-4D97-AF65-F5344CB8AC3E}">
        <p14:creationId xmlns:p14="http://schemas.microsoft.com/office/powerpoint/2010/main" val="170666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1D0F-2594-90F2-8148-E80702C28B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434165-42F8-DAFC-DF41-3236AE851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82DB26-2D14-EE36-C0BD-686D76A9BA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B491F9-C8D4-A507-0BBD-8418A801B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D480CA-FDFE-44E9-CC80-4131BB6D8F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FD20FC-B3E1-B266-EB5F-B992DDE4CD40}"/>
              </a:ext>
            </a:extLst>
          </p:cNvPr>
          <p:cNvSpPr>
            <a:spLocks noGrp="1"/>
          </p:cNvSpPr>
          <p:nvPr>
            <p:ph type="dt" sz="half" idx="10"/>
          </p:nvPr>
        </p:nvSpPr>
        <p:spPr/>
        <p:txBody>
          <a:bodyPr/>
          <a:lstStyle/>
          <a:p>
            <a:fld id="{C352C1DC-2A35-46D0-83B7-90D6BD495C33}" type="datetimeFigureOut">
              <a:rPr lang="en-US" smtClean="0"/>
              <a:t>3/26/2023</a:t>
            </a:fld>
            <a:endParaRPr lang="en-US"/>
          </a:p>
        </p:txBody>
      </p:sp>
      <p:sp>
        <p:nvSpPr>
          <p:cNvPr id="8" name="Footer Placeholder 7">
            <a:extLst>
              <a:ext uri="{FF2B5EF4-FFF2-40B4-BE49-F238E27FC236}">
                <a16:creationId xmlns:a16="http://schemas.microsoft.com/office/drawing/2014/main" id="{B93750FB-C15F-8D17-00D2-91E0C2A2DD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522463-92F9-2534-4EB4-1788CEE4CD10}"/>
              </a:ext>
            </a:extLst>
          </p:cNvPr>
          <p:cNvSpPr>
            <a:spLocks noGrp="1"/>
          </p:cNvSpPr>
          <p:nvPr>
            <p:ph type="sldNum" sz="quarter" idx="12"/>
          </p:nvPr>
        </p:nvSpPr>
        <p:spPr/>
        <p:txBody>
          <a:bodyPr/>
          <a:lstStyle/>
          <a:p>
            <a:fld id="{964A0346-204A-4CF6-BE04-EA1722373EF3}" type="slidenum">
              <a:rPr lang="en-US" smtClean="0"/>
              <a:t>‹#›</a:t>
            </a:fld>
            <a:endParaRPr lang="en-US"/>
          </a:p>
        </p:txBody>
      </p:sp>
    </p:spTree>
    <p:extLst>
      <p:ext uri="{BB962C8B-B14F-4D97-AF65-F5344CB8AC3E}">
        <p14:creationId xmlns:p14="http://schemas.microsoft.com/office/powerpoint/2010/main" val="1904339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82DB-4643-8A98-A0D5-A1DB1F1174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A7409D-5E0A-5129-3A65-C7696FA67863}"/>
              </a:ext>
            </a:extLst>
          </p:cNvPr>
          <p:cNvSpPr>
            <a:spLocks noGrp="1"/>
          </p:cNvSpPr>
          <p:nvPr>
            <p:ph type="dt" sz="half" idx="10"/>
          </p:nvPr>
        </p:nvSpPr>
        <p:spPr/>
        <p:txBody>
          <a:bodyPr/>
          <a:lstStyle/>
          <a:p>
            <a:fld id="{C352C1DC-2A35-46D0-83B7-90D6BD495C33}" type="datetimeFigureOut">
              <a:rPr lang="en-US" smtClean="0"/>
              <a:t>3/26/2023</a:t>
            </a:fld>
            <a:endParaRPr lang="en-US"/>
          </a:p>
        </p:txBody>
      </p:sp>
      <p:sp>
        <p:nvSpPr>
          <p:cNvPr id="4" name="Footer Placeholder 3">
            <a:extLst>
              <a:ext uri="{FF2B5EF4-FFF2-40B4-BE49-F238E27FC236}">
                <a16:creationId xmlns:a16="http://schemas.microsoft.com/office/drawing/2014/main" id="{83E752DE-E599-3DEE-4AE3-13E1D3A30A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B5D3E-CC79-760A-4E4D-2EE1B0109FE2}"/>
              </a:ext>
            </a:extLst>
          </p:cNvPr>
          <p:cNvSpPr>
            <a:spLocks noGrp="1"/>
          </p:cNvSpPr>
          <p:nvPr>
            <p:ph type="sldNum" sz="quarter" idx="12"/>
          </p:nvPr>
        </p:nvSpPr>
        <p:spPr/>
        <p:txBody>
          <a:bodyPr/>
          <a:lstStyle/>
          <a:p>
            <a:fld id="{964A0346-204A-4CF6-BE04-EA1722373EF3}" type="slidenum">
              <a:rPr lang="en-US" smtClean="0"/>
              <a:t>‹#›</a:t>
            </a:fld>
            <a:endParaRPr lang="en-US"/>
          </a:p>
        </p:txBody>
      </p:sp>
    </p:spTree>
    <p:extLst>
      <p:ext uri="{BB962C8B-B14F-4D97-AF65-F5344CB8AC3E}">
        <p14:creationId xmlns:p14="http://schemas.microsoft.com/office/powerpoint/2010/main" val="3321759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AA175A-30B3-F1BC-5A43-E8824A005052}"/>
              </a:ext>
            </a:extLst>
          </p:cNvPr>
          <p:cNvSpPr>
            <a:spLocks noGrp="1"/>
          </p:cNvSpPr>
          <p:nvPr>
            <p:ph type="dt" sz="half" idx="10"/>
          </p:nvPr>
        </p:nvSpPr>
        <p:spPr/>
        <p:txBody>
          <a:bodyPr/>
          <a:lstStyle/>
          <a:p>
            <a:fld id="{C352C1DC-2A35-46D0-83B7-90D6BD495C33}" type="datetimeFigureOut">
              <a:rPr lang="en-US" smtClean="0"/>
              <a:t>3/26/2023</a:t>
            </a:fld>
            <a:endParaRPr lang="en-US"/>
          </a:p>
        </p:txBody>
      </p:sp>
      <p:sp>
        <p:nvSpPr>
          <p:cNvPr id="3" name="Footer Placeholder 2">
            <a:extLst>
              <a:ext uri="{FF2B5EF4-FFF2-40B4-BE49-F238E27FC236}">
                <a16:creationId xmlns:a16="http://schemas.microsoft.com/office/drawing/2014/main" id="{09FEE003-3BB3-3AD0-601D-C9BF9FF3A0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FCC449-BA47-F051-131F-6217FF0CB0E2}"/>
              </a:ext>
            </a:extLst>
          </p:cNvPr>
          <p:cNvSpPr>
            <a:spLocks noGrp="1"/>
          </p:cNvSpPr>
          <p:nvPr>
            <p:ph type="sldNum" sz="quarter" idx="12"/>
          </p:nvPr>
        </p:nvSpPr>
        <p:spPr/>
        <p:txBody>
          <a:bodyPr/>
          <a:lstStyle/>
          <a:p>
            <a:fld id="{964A0346-204A-4CF6-BE04-EA1722373EF3}" type="slidenum">
              <a:rPr lang="en-US" smtClean="0"/>
              <a:t>‹#›</a:t>
            </a:fld>
            <a:endParaRPr lang="en-US"/>
          </a:p>
        </p:txBody>
      </p:sp>
    </p:spTree>
    <p:extLst>
      <p:ext uri="{BB962C8B-B14F-4D97-AF65-F5344CB8AC3E}">
        <p14:creationId xmlns:p14="http://schemas.microsoft.com/office/powerpoint/2010/main" val="285992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FB57-C5DE-AB2C-6704-E98746794D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5FD930-2907-BD82-139E-ACC292037A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3DA254-FE35-4FCD-CB8F-62C93A47C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4AF62-D03F-983C-9D3C-C34B3510EE1D}"/>
              </a:ext>
            </a:extLst>
          </p:cNvPr>
          <p:cNvSpPr>
            <a:spLocks noGrp="1"/>
          </p:cNvSpPr>
          <p:nvPr>
            <p:ph type="dt" sz="half" idx="10"/>
          </p:nvPr>
        </p:nvSpPr>
        <p:spPr/>
        <p:txBody>
          <a:bodyPr/>
          <a:lstStyle/>
          <a:p>
            <a:fld id="{C352C1DC-2A35-46D0-83B7-90D6BD495C33}" type="datetimeFigureOut">
              <a:rPr lang="en-US" smtClean="0"/>
              <a:t>3/26/2023</a:t>
            </a:fld>
            <a:endParaRPr lang="en-US"/>
          </a:p>
        </p:txBody>
      </p:sp>
      <p:sp>
        <p:nvSpPr>
          <p:cNvPr id="6" name="Footer Placeholder 5">
            <a:extLst>
              <a:ext uri="{FF2B5EF4-FFF2-40B4-BE49-F238E27FC236}">
                <a16:creationId xmlns:a16="http://schemas.microsoft.com/office/drawing/2014/main" id="{00FBEEF1-F318-E71F-A730-DA7E79161E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832E3B-39ED-7825-5114-09EA80CAE659}"/>
              </a:ext>
            </a:extLst>
          </p:cNvPr>
          <p:cNvSpPr>
            <a:spLocks noGrp="1"/>
          </p:cNvSpPr>
          <p:nvPr>
            <p:ph type="sldNum" sz="quarter" idx="12"/>
          </p:nvPr>
        </p:nvSpPr>
        <p:spPr/>
        <p:txBody>
          <a:bodyPr/>
          <a:lstStyle/>
          <a:p>
            <a:fld id="{964A0346-204A-4CF6-BE04-EA1722373EF3}" type="slidenum">
              <a:rPr lang="en-US" smtClean="0"/>
              <a:t>‹#›</a:t>
            </a:fld>
            <a:endParaRPr lang="en-US"/>
          </a:p>
        </p:txBody>
      </p:sp>
    </p:spTree>
    <p:extLst>
      <p:ext uri="{BB962C8B-B14F-4D97-AF65-F5344CB8AC3E}">
        <p14:creationId xmlns:p14="http://schemas.microsoft.com/office/powerpoint/2010/main" val="1244845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BAEB-4F8E-1C35-FC8D-3148F191D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3FCA79-7EE2-2919-F190-7BAAADBB14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FC5656-8633-DF26-3E8E-14CAFA118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2D1705-B00E-DB5B-5B7B-0ACF0C0FD913}"/>
              </a:ext>
            </a:extLst>
          </p:cNvPr>
          <p:cNvSpPr>
            <a:spLocks noGrp="1"/>
          </p:cNvSpPr>
          <p:nvPr>
            <p:ph type="dt" sz="half" idx="10"/>
          </p:nvPr>
        </p:nvSpPr>
        <p:spPr/>
        <p:txBody>
          <a:bodyPr/>
          <a:lstStyle/>
          <a:p>
            <a:fld id="{C352C1DC-2A35-46D0-83B7-90D6BD495C33}" type="datetimeFigureOut">
              <a:rPr lang="en-US" smtClean="0"/>
              <a:t>3/26/2023</a:t>
            </a:fld>
            <a:endParaRPr lang="en-US"/>
          </a:p>
        </p:txBody>
      </p:sp>
      <p:sp>
        <p:nvSpPr>
          <p:cNvPr id="6" name="Footer Placeholder 5">
            <a:extLst>
              <a:ext uri="{FF2B5EF4-FFF2-40B4-BE49-F238E27FC236}">
                <a16:creationId xmlns:a16="http://schemas.microsoft.com/office/drawing/2014/main" id="{1AAABB7E-B5D5-F740-652B-976DFDEC8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CF4592-198D-3013-94E1-9B3FD3E7155F}"/>
              </a:ext>
            </a:extLst>
          </p:cNvPr>
          <p:cNvSpPr>
            <a:spLocks noGrp="1"/>
          </p:cNvSpPr>
          <p:nvPr>
            <p:ph type="sldNum" sz="quarter" idx="12"/>
          </p:nvPr>
        </p:nvSpPr>
        <p:spPr/>
        <p:txBody>
          <a:bodyPr/>
          <a:lstStyle/>
          <a:p>
            <a:fld id="{964A0346-204A-4CF6-BE04-EA1722373EF3}" type="slidenum">
              <a:rPr lang="en-US" smtClean="0"/>
              <a:t>‹#›</a:t>
            </a:fld>
            <a:endParaRPr lang="en-US"/>
          </a:p>
        </p:txBody>
      </p:sp>
    </p:spTree>
    <p:extLst>
      <p:ext uri="{BB962C8B-B14F-4D97-AF65-F5344CB8AC3E}">
        <p14:creationId xmlns:p14="http://schemas.microsoft.com/office/powerpoint/2010/main" val="2042611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B04700-C13B-51ED-FB42-E7093826B3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012F19-56AA-FCA9-3BDD-2DC20A71E9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D69C7C-D678-99F1-764D-8515E7968D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52C1DC-2A35-46D0-83B7-90D6BD495C33}" type="datetimeFigureOut">
              <a:rPr lang="en-US" smtClean="0"/>
              <a:t>3/26/2023</a:t>
            </a:fld>
            <a:endParaRPr lang="en-US"/>
          </a:p>
        </p:txBody>
      </p:sp>
      <p:sp>
        <p:nvSpPr>
          <p:cNvPr id="5" name="Footer Placeholder 4">
            <a:extLst>
              <a:ext uri="{FF2B5EF4-FFF2-40B4-BE49-F238E27FC236}">
                <a16:creationId xmlns:a16="http://schemas.microsoft.com/office/drawing/2014/main" id="{6037F198-65F6-F47C-553E-FE475017A2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C47C05-FA80-6010-9D53-EB360BE82D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A0346-204A-4CF6-BE04-EA1722373EF3}" type="slidenum">
              <a:rPr lang="en-US" smtClean="0"/>
              <a:t>‹#›</a:t>
            </a:fld>
            <a:endParaRPr lang="en-US"/>
          </a:p>
        </p:txBody>
      </p:sp>
    </p:spTree>
    <p:extLst>
      <p:ext uri="{BB962C8B-B14F-4D97-AF65-F5344CB8AC3E}">
        <p14:creationId xmlns:p14="http://schemas.microsoft.com/office/powerpoint/2010/main" val="1936769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 Id="rId5" Type="http://schemas.openxmlformats.org/officeDocument/2006/relationships/chart" Target="../charts/chart15.xml"/><Relationship Id="rId4" Type="http://schemas.openxmlformats.org/officeDocument/2006/relationships/chart" Target="../charts/chart14.xml"/></Relationships>
</file>

<file path=ppt/slides/_rels/slide1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fool.com/investing/2018/03/11/what-is-cryptocurrency.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40E1BEE-756B-3F03-2397-22F749BEAC51}"/>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CAPSTONE</a:t>
            </a:r>
            <a:br>
              <a:rPr lang="en-US" sz="4800">
                <a:solidFill>
                  <a:srgbClr val="FFFFFF"/>
                </a:solidFill>
              </a:rPr>
            </a:br>
            <a:r>
              <a:rPr lang="en-US" sz="4800">
                <a:solidFill>
                  <a:srgbClr val="FFFFFF"/>
                </a:solidFill>
              </a:rPr>
              <a:t>Lego vs Crypto Currency</a:t>
            </a:r>
          </a:p>
        </p:txBody>
      </p:sp>
      <p:sp>
        <p:nvSpPr>
          <p:cNvPr id="3" name="Subtitle 2">
            <a:extLst>
              <a:ext uri="{FF2B5EF4-FFF2-40B4-BE49-F238E27FC236}">
                <a16:creationId xmlns:a16="http://schemas.microsoft.com/office/drawing/2014/main" id="{EF3F52D4-866E-DA1E-019D-D65225CF434F}"/>
              </a:ext>
            </a:extLst>
          </p:cNvPr>
          <p:cNvSpPr>
            <a:spLocks noGrp="1"/>
          </p:cNvSpPr>
          <p:nvPr>
            <p:ph type="subTitle" idx="1"/>
          </p:nvPr>
        </p:nvSpPr>
        <p:spPr>
          <a:xfrm>
            <a:off x="1350682" y="4870824"/>
            <a:ext cx="10005951" cy="1458258"/>
          </a:xfrm>
        </p:spPr>
        <p:txBody>
          <a:bodyPr anchor="ctr">
            <a:normAutofit/>
          </a:bodyPr>
          <a:lstStyle/>
          <a:p>
            <a:pPr algn="l"/>
            <a:r>
              <a:rPr lang="en-US" dirty="0"/>
              <a:t>A Currency Comparator </a:t>
            </a:r>
          </a:p>
        </p:txBody>
      </p:sp>
    </p:spTree>
    <p:extLst>
      <p:ext uri="{BB962C8B-B14F-4D97-AF65-F5344CB8AC3E}">
        <p14:creationId xmlns:p14="http://schemas.microsoft.com/office/powerpoint/2010/main" val="1920030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3DCD0C5-704E-D070-2640-07F92BAEDD67}"/>
              </a:ext>
            </a:extLst>
          </p:cNvPr>
          <p:cNvGraphicFramePr>
            <a:graphicFrameLocks noGrp="1"/>
          </p:cNvGraphicFramePr>
          <p:nvPr>
            <p:ph idx="1"/>
            <p:extLst>
              <p:ext uri="{D42A27DB-BD31-4B8C-83A1-F6EECF244321}">
                <p14:modId xmlns:p14="http://schemas.microsoft.com/office/powerpoint/2010/main" val="177366125"/>
              </p:ext>
            </p:extLst>
          </p:nvPr>
        </p:nvGraphicFramePr>
        <p:xfrm>
          <a:off x="792480" y="329184"/>
          <a:ext cx="10911840" cy="63276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41761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E1548F6C-60AA-4276-90AA-0A22D4BEE925}"/>
              </a:ext>
            </a:extLst>
          </p:cNvPr>
          <p:cNvGraphicFramePr>
            <a:graphicFrameLocks noGrp="1"/>
          </p:cNvGraphicFramePr>
          <p:nvPr>
            <p:ph idx="1"/>
            <p:extLst>
              <p:ext uri="{D42A27DB-BD31-4B8C-83A1-F6EECF244321}">
                <p14:modId xmlns:p14="http://schemas.microsoft.com/office/powerpoint/2010/main" val="3257882331"/>
              </p:ext>
            </p:extLst>
          </p:nvPr>
        </p:nvGraphicFramePr>
        <p:xfrm>
          <a:off x="414528" y="475488"/>
          <a:ext cx="11375136" cy="59740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74286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3152A940-6065-4C2F-8F46-6165710F21A5}"/>
              </a:ext>
            </a:extLst>
          </p:cNvPr>
          <p:cNvGraphicFramePr>
            <a:graphicFrameLocks/>
          </p:cNvGraphicFramePr>
          <p:nvPr>
            <p:extLst>
              <p:ext uri="{D42A27DB-BD31-4B8C-83A1-F6EECF244321}">
                <p14:modId xmlns:p14="http://schemas.microsoft.com/office/powerpoint/2010/main" val="1011499515"/>
              </p:ext>
            </p:extLst>
          </p:nvPr>
        </p:nvGraphicFramePr>
        <p:xfrm>
          <a:off x="838200" y="6858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D4C0ED0D-EF2D-4081-A05B-3E29A808A277}"/>
              </a:ext>
            </a:extLst>
          </p:cNvPr>
          <p:cNvGraphicFramePr>
            <a:graphicFrameLocks/>
          </p:cNvGraphicFramePr>
          <p:nvPr>
            <p:extLst>
              <p:ext uri="{D42A27DB-BD31-4B8C-83A1-F6EECF244321}">
                <p14:modId xmlns:p14="http://schemas.microsoft.com/office/powerpoint/2010/main" val="820970666"/>
              </p:ext>
            </p:extLst>
          </p:nvPr>
        </p:nvGraphicFramePr>
        <p:xfrm>
          <a:off x="838200" y="3649717"/>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D0BEC33B-BC01-4085-A656-D45D5B7C1F01}"/>
              </a:ext>
            </a:extLst>
          </p:cNvPr>
          <p:cNvGraphicFramePr>
            <a:graphicFrameLocks/>
          </p:cNvGraphicFramePr>
          <p:nvPr>
            <p:extLst>
              <p:ext uri="{D42A27DB-BD31-4B8C-83A1-F6EECF244321}">
                <p14:modId xmlns:p14="http://schemas.microsoft.com/office/powerpoint/2010/main" val="1746048534"/>
              </p:ext>
            </p:extLst>
          </p:nvPr>
        </p:nvGraphicFramePr>
        <p:xfrm>
          <a:off x="6345936" y="3649717"/>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17E5DD78-7DA2-474F-85CE-7A255950B75A}"/>
              </a:ext>
            </a:extLst>
          </p:cNvPr>
          <p:cNvGraphicFramePr>
            <a:graphicFrameLocks/>
          </p:cNvGraphicFramePr>
          <p:nvPr>
            <p:extLst>
              <p:ext uri="{D42A27DB-BD31-4B8C-83A1-F6EECF244321}">
                <p14:modId xmlns:p14="http://schemas.microsoft.com/office/powerpoint/2010/main" val="3790928010"/>
              </p:ext>
            </p:extLst>
          </p:nvPr>
        </p:nvGraphicFramePr>
        <p:xfrm>
          <a:off x="6345936" y="68580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31964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17FD3-774B-EA7A-AF7D-4D0B71D478B3}"/>
              </a:ext>
            </a:extLst>
          </p:cNvPr>
          <p:cNvSpPr>
            <a:spLocks noGrp="1"/>
          </p:cNvSpPr>
          <p:nvPr>
            <p:ph type="title"/>
          </p:nvPr>
        </p:nvSpPr>
        <p:spPr/>
        <p:txBody>
          <a:bodyPr/>
          <a:lstStyle/>
          <a:p>
            <a:r>
              <a:rPr lang="en-US" dirty="0"/>
              <a:t>Solana (Sol) Coin</a:t>
            </a:r>
          </a:p>
        </p:txBody>
      </p:sp>
      <p:sp>
        <p:nvSpPr>
          <p:cNvPr id="3" name="Content Placeholder 2">
            <a:extLst>
              <a:ext uri="{FF2B5EF4-FFF2-40B4-BE49-F238E27FC236}">
                <a16:creationId xmlns:a16="http://schemas.microsoft.com/office/drawing/2014/main" id="{72D08D99-7C99-4ECB-F099-55EC93794C9D}"/>
              </a:ext>
            </a:extLst>
          </p:cNvPr>
          <p:cNvSpPr>
            <a:spLocks noGrp="1"/>
          </p:cNvSpPr>
          <p:nvPr>
            <p:ph idx="1"/>
          </p:nvPr>
        </p:nvSpPr>
        <p:spPr/>
        <p:txBody>
          <a:bodyPr/>
          <a:lstStyle/>
          <a:p>
            <a:r>
              <a:rPr lang="en-US" dirty="0"/>
              <a:t>Created on 16 March 2020</a:t>
            </a:r>
          </a:p>
          <a:p>
            <a:r>
              <a:rPr lang="en-US" dirty="0"/>
              <a:t>Subject to several outages</a:t>
            </a:r>
          </a:p>
          <a:p>
            <a:r>
              <a:rPr lang="en-US" dirty="0"/>
              <a:t>Subject of a class-action lawsuit regarding unregistered securities</a:t>
            </a:r>
          </a:p>
          <a:p>
            <a:r>
              <a:rPr lang="en-US" dirty="0"/>
              <a:t>Valuation was up to US $55 Billion in January 2022</a:t>
            </a:r>
          </a:p>
          <a:p>
            <a:r>
              <a:rPr lang="en-US" dirty="0"/>
              <a:t>Valuation has fallen to US $3 Billion following the FTX Bankruptcy </a:t>
            </a:r>
          </a:p>
        </p:txBody>
      </p:sp>
    </p:spTree>
    <p:extLst>
      <p:ext uri="{BB962C8B-B14F-4D97-AF65-F5344CB8AC3E}">
        <p14:creationId xmlns:p14="http://schemas.microsoft.com/office/powerpoint/2010/main" val="135079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B131-AE8C-0E3C-CB36-B165F7B9752A}"/>
              </a:ext>
            </a:extLst>
          </p:cNvPr>
          <p:cNvSpPr>
            <a:spLocks noGrp="1"/>
          </p:cNvSpPr>
          <p:nvPr>
            <p:ph type="title"/>
          </p:nvPr>
        </p:nvSpPr>
        <p:spPr/>
        <p:txBody>
          <a:bodyPr/>
          <a:lstStyle/>
          <a:p>
            <a:r>
              <a:rPr lang="en-US" dirty="0"/>
              <a:t>Solana Data</a:t>
            </a:r>
          </a:p>
        </p:txBody>
      </p:sp>
      <p:graphicFrame>
        <p:nvGraphicFramePr>
          <p:cNvPr id="5" name="Content Placeholder 4">
            <a:extLst>
              <a:ext uri="{FF2B5EF4-FFF2-40B4-BE49-F238E27FC236}">
                <a16:creationId xmlns:a16="http://schemas.microsoft.com/office/drawing/2014/main" id="{3152A940-6065-4C2F-8F46-6165710F21A5}"/>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4714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12AB-0220-115E-4EC6-79CDD0D6B210}"/>
              </a:ext>
            </a:extLst>
          </p:cNvPr>
          <p:cNvSpPr>
            <a:spLocks noGrp="1"/>
          </p:cNvSpPr>
          <p:nvPr>
            <p:ph type="title"/>
          </p:nvPr>
        </p:nvSpPr>
        <p:spPr/>
        <p:txBody>
          <a:bodyPr/>
          <a:lstStyle/>
          <a:p>
            <a:r>
              <a:rPr lang="en-US" dirty="0" err="1"/>
              <a:t>Binance</a:t>
            </a:r>
            <a:r>
              <a:rPr lang="en-US" dirty="0"/>
              <a:t> </a:t>
            </a:r>
          </a:p>
        </p:txBody>
      </p:sp>
      <p:graphicFrame>
        <p:nvGraphicFramePr>
          <p:cNvPr id="4" name="Content Placeholder 3">
            <a:extLst>
              <a:ext uri="{FF2B5EF4-FFF2-40B4-BE49-F238E27FC236}">
                <a16:creationId xmlns:a16="http://schemas.microsoft.com/office/drawing/2014/main" id="{CEAF847E-3386-4E1F-ACC5-DF5A80065979}"/>
              </a:ext>
            </a:extLst>
          </p:cNvPr>
          <p:cNvGraphicFramePr>
            <a:graphicFrameLocks noGrp="1"/>
          </p:cNvGraphicFramePr>
          <p:nvPr>
            <p:ph idx="1"/>
            <p:extLst>
              <p:ext uri="{D42A27DB-BD31-4B8C-83A1-F6EECF244321}">
                <p14:modId xmlns:p14="http://schemas.microsoft.com/office/powerpoint/2010/main" val="170594715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04289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06769-E665-5AA7-FFC2-2F4691699A97}"/>
              </a:ext>
            </a:extLst>
          </p:cNvPr>
          <p:cNvSpPr>
            <a:spLocks noGrp="1"/>
          </p:cNvSpPr>
          <p:nvPr>
            <p:ph type="title"/>
          </p:nvPr>
        </p:nvSpPr>
        <p:spPr/>
        <p:txBody>
          <a:bodyPr/>
          <a:lstStyle/>
          <a:p>
            <a:r>
              <a:rPr lang="en-US" dirty="0"/>
              <a:t>Dogecoin</a:t>
            </a:r>
          </a:p>
        </p:txBody>
      </p:sp>
      <p:graphicFrame>
        <p:nvGraphicFramePr>
          <p:cNvPr id="4" name="Content Placeholder 3">
            <a:extLst>
              <a:ext uri="{FF2B5EF4-FFF2-40B4-BE49-F238E27FC236}">
                <a16:creationId xmlns:a16="http://schemas.microsoft.com/office/drawing/2014/main" id="{D4C0ED0D-EF2D-4081-A05B-3E29A808A277}"/>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6860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E28C-1DFA-D38A-262A-0CC863616BA2}"/>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D0BEC33B-BC01-4085-A656-D45D5B7C1F01}"/>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8553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1AD76-B18A-C8BC-4C9D-76D60E252F06}"/>
              </a:ext>
            </a:extLst>
          </p:cNvPr>
          <p:cNvSpPr>
            <a:spLocks noGrp="1"/>
          </p:cNvSpPr>
          <p:nvPr>
            <p:ph type="title"/>
          </p:nvPr>
        </p:nvSpPr>
        <p:spPr/>
        <p:txBody>
          <a:bodyPr/>
          <a:lstStyle/>
          <a:p>
            <a:r>
              <a:rPr lang="en-US" dirty="0"/>
              <a:t>Randomly Selected Lego Architecture sets Comparison</a:t>
            </a:r>
          </a:p>
        </p:txBody>
      </p:sp>
      <p:graphicFrame>
        <p:nvGraphicFramePr>
          <p:cNvPr id="4" name="Chart 3">
            <a:extLst>
              <a:ext uri="{FF2B5EF4-FFF2-40B4-BE49-F238E27FC236}">
                <a16:creationId xmlns:a16="http://schemas.microsoft.com/office/drawing/2014/main" id="{D5696101-EC62-41FC-8D12-2E1A51F9956F}"/>
              </a:ext>
            </a:extLst>
          </p:cNvPr>
          <p:cNvGraphicFramePr>
            <a:graphicFrameLocks/>
          </p:cNvGraphicFramePr>
          <p:nvPr>
            <p:extLst>
              <p:ext uri="{D42A27DB-BD31-4B8C-83A1-F6EECF244321}">
                <p14:modId xmlns:p14="http://schemas.microsoft.com/office/powerpoint/2010/main" val="3691896846"/>
              </p:ext>
            </p:extLst>
          </p:nvPr>
        </p:nvGraphicFramePr>
        <p:xfrm>
          <a:off x="1133475" y="1690688"/>
          <a:ext cx="4825891" cy="25344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5C6A1B2-1E5D-492F-BF8D-FFCCC6692E88}"/>
              </a:ext>
            </a:extLst>
          </p:cNvPr>
          <p:cNvGraphicFramePr>
            <a:graphicFrameLocks/>
          </p:cNvGraphicFramePr>
          <p:nvPr>
            <p:extLst>
              <p:ext uri="{D42A27DB-BD31-4B8C-83A1-F6EECF244321}">
                <p14:modId xmlns:p14="http://schemas.microsoft.com/office/powerpoint/2010/main" val="686053483"/>
              </p:ext>
            </p:extLst>
          </p:nvPr>
        </p:nvGraphicFramePr>
        <p:xfrm>
          <a:off x="6096000" y="1690688"/>
          <a:ext cx="5553075" cy="25344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9CC1DF18-1074-41D8-9468-FDCD31290582}"/>
              </a:ext>
            </a:extLst>
          </p:cNvPr>
          <p:cNvGraphicFramePr>
            <a:graphicFrameLocks/>
          </p:cNvGraphicFramePr>
          <p:nvPr>
            <p:extLst>
              <p:ext uri="{D42A27DB-BD31-4B8C-83A1-F6EECF244321}">
                <p14:modId xmlns:p14="http://schemas.microsoft.com/office/powerpoint/2010/main" val="851026428"/>
              </p:ext>
            </p:extLst>
          </p:nvPr>
        </p:nvGraphicFramePr>
        <p:xfrm>
          <a:off x="1133474" y="4306437"/>
          <a:ext cx="4825892" cy="217424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0DF58527-BD1A-40AE-8DAE-BC00C86C4D11}"/>
              </a:ext>
            </a:extLst>
          </p:cNvPr>
          <p:cNvGraphicFramePr>
            <a:graphicFrameLocks/>
          </p:cNvGraphicFramePr>
          <p:nvPr>
            <p:extLst>
              <p:ext uri="{D42A27DB-BD31-4B8C-83A1-F6EECF244321}">
                <p14:modId xmlns:p14="http://schemas.microsoft.com/office/powerpoint/2010/main" val="1096951756"/>
              </p:ext>
            </p:extLst>
          </p:nvPr>
        </p:nvGraphicFramePr>
        <p:xfrm>
          <a:off x="6096000" y="4225159"/>
          <a:ext cx="5553075" cy="225552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21544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108D58B-11A2-478F-B2C1-13C674F497D7}"/>
              </a:ext>
            </a:extLst>
          </p:cNvPr>
          <p:cNvGraphicFramePr>
            <a:graphicFrameLocks noGrp="1"/>
          </p:cNvGraphicFramePr>
          <p:nvPr>
            <p:ph idx="1"/>
            <p:extLst>
              <p:ext uri="{D42A27DB-BD31-4B8C-83A1-F6EECF244321}">
                <p14:modId xmlns:p14="http://schemas.microsoft.com/office/powerpoint/2010/main" val="299290277"/>
              </p:ext>
            </p:extLst>
          </p:nvPr>
        </p:nvGraphicFramePr>
        <p:xfrm>
          <a:off x="838200" y="342900"/>
          <a:ext cx="10869386" cy="58340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594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FFA65-32DF-6304-5801-0E3E8C63816F}"/>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3A6611DE-B316-C178-77FD-2648A2972BA8}"/>
              </a:ext>
            </a:extLst>
          </p:cNvPr>
          <p:cNvSpPr>
            <a:spLocks noGrp="1"/>
          </p:cNvSpPr>
          <p:nvPr>
            <p:ph idx="1"/>
          </p:nvPr>
        </p:nvSpPr>
        <p:spPr/>
        <p:txBody>
          <a:bodyPr/>
          <a:lstStyle/>
          <a:p>
            <a:r>
              <a:rPr lang="en-US" dirty="0"/>
              <a:t>The purpose of this assignment is to review several alternative currencies and evaluate their reliability and valuation over time. </a:t>
            </a:r>
          </a:p>
          <a:p>
            <a:endParaRPr lang="en-US" dirty="0"/>
          </a:p>
          <a:p>
            <a:r>
              <a:rPr lang="en-US" dirty="0"/>
              <a:t>We will be examining various secondhand Lego sets and Crypto Currencies</a:t>
            </a:r>
          </a:p>
        </p:txBody>
      </p:sp>
    </p:spTree>
    <p:extLst>
      <p:ext uri="{BB962C8B-B14F-4D97-AF65-F5344CB8AC3E}">
        <p14:creationId xmlns:p14="http://schemas.microsoft.com/office/powerpoint/2010/main" val="2456521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27D6D2A-6B46-441A-9189-D675A69203DD}"/>
              </a:ext>
            </a:extLst>
          </p:cNvPr>
          <p:cNvGraphicFramePr>
            <a:graphicFrameLocks noGrp="1"/>
          </p:cNvGraphicFramePr>
          <p:nvPr>
            <p:ph idx="1"/>
            <p:extLst>
              <p:ext uri="{D42A27DB-BD31-4B8C-83A1-F6EECF244321}">
                <p14:modId xmlns:p14="http://schemas.microsoft.com/office/powerpoint/2010/main" val="1573275711"/>
              </p:ext>
            </p:extLst>
          </p:nvPr>
        </p:nvGraphicFramePr>
        <p:xfrm>
          <a:off x="409903" y="441434"/>
          <a:ext cx="11508827" cy="57355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13426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8359-A243-B893-EDF4-A8C9D277FE22}"/>
              </a:ext>
            </a:extLst>
          </p:cNvPr>
          <p:cNvSpPr>
            <a:spLocks noGrp="1"/>
          </p:cNvSpPr>
          <p:nvPr>
            <p:ph type="title"/>
          </p:nvPr>
        </p:nvSpPr>
        <p:spPr/>
        <p:txBody>
          <a:bodyPr>
            <a:normAutofit fontScale="90000"/>
          </a:bodyPr>
          <a:lstStyle/>
          <a:p>
            <a:r>
              <a:rPr lang="en-US" dirty="0"/>
              <a:t>Ultimate Collector's </a:t>
            </a:r>
            <a:r>
              <a:rPr lang="en-US" dirty="0" err="1"/>
              <a:t>Millenium</a:t>
            </a:r>
            <a:r>
              <a:rPr lang="en-US" dirty="0"/>
              <a:t> Falcon (10179-1)</a:t>
            </a:r>
            <a:br>
              <a:rPr lang="en-US" dirty="0"/>
            </a:br>
            <a:endParaRPr lang="en-US" dirty="0"/>
          </a:p>
        </p:txBody>
      </p:sp>
      <p:sp>
        <p:nvSpPr>
          <p:cNvPr id="3" name="Content Placeholder 2">
            <a:extLst>
              <a:ext uri="{FF2B5EF4-FFF2-40B4-BE49-F238E27FC236}">
                <a16:creationId xmlns:a16="http://schemas.microsoft.com/office/drawing/2014/main" id="{1B18A504-35A2-8509-D4A4-EA57DBA3F092}"/>
              </a:ext>
            </a:extLst>
          </p:cNvPr>
          <p:cNvSpPr>
            <a:spLocks noGrp="1"/>
          </p:cNvSpPr>
          <p:nvPr>
            <p:ph idx="1"/>
          </p:nvPr>
        </p:nvSpPr>
        <p:spPr/>
        <p:txBody>
          <a:bodyPr/>
          <a:lstStyle/>
          <a:p>
            <a:r>
              <a:rPr lang="en-US" dirty="0"/>
              <a:t>Originally retailed at $499.99</a:t>
            </a:r>
          </a:p>
          <a:p>
            <a:r>
              <a:rPr lang="en-US" dirty="0"/>
              <a:t>First Collector’s Edition </a:t>
            </a:r>
            <a:r>
              <a:rPr lang="en-US" dirty="0" err="1"/>
              <a:t>Millenium</a:t>
            </a:r>
            <a:r>
              <a:rPr lang="en-US" dirty="0"/>
              <a:t> Falcon</a:t>
            </a:r>
          </a:p>
          <a:p>
            <a:r>
              <a:rPr lang="en-US" dirty="0"/>
              <a:t>Released in 2007</a:t>
            </a:r>
          </a:p>
          <a:p>
            <a:r>
              <a:rPr lang="en-US" dirty="0"/>
              <a:t>At least 13 standard sets released</a:t>
            </a:r>
          </a:p>
          <a:p>
            <a:pPr lvl="1"/>
            <a:r>
              <a:rPr lang="en-US" dirty="0"/>
              <a:t>As each new set is released, the supply of </a:t>
            </a:r>
            <a:r>
              <a:rPr lang="en-US" dirty="0" err="1"/>
              <a:t>Millenium</a:t>
            </a:r>
            <a:r>
              <a:rPr lang="en-US" dirty="0"/>
              <a:t> Falcons increase</a:t>
            </a:r>
          </a:p>
          <a:p>
            <a:pPr lvl="1"/>
            <a:r>
              <a:rPr lang="en-US" dirty="0"/>
              <a:t>As new builds and options are created, demand for the 10179-1 decreases</a:t>
            </a:r>
          </a:p>
        </p:txBody>
      </p:sp>
    </p:spTree>
    <p:extLst>
      <p:ext uri="{BB962C8B-B14F-4D97-AF65-F5344CB8AC3E}">
        <p14:creationId xmlns:p14="http://schemas.microsoft.com/office/powerpoint/2010/main" val="978244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15085AB-4C62-4C0C-8133-F3AB99544596}"/>
              </a:ext>
            </a:extLst>
          </p:cNvPr>
          <p:cNvGraphicFramePr>
            <a:graphicFrameLocks noGrp="1"/>
          </p:cNvGraphicFramePr>
          <p:nvPr>
            <p:ph idx="1"/>
            <p:extLst>
              <p:ext uri="{D42A27DB-BD31-4B8C-83A1-F6EECF244321}">
                <p14:modId xmlns:p14="http://schemas.microsoft.com/office/powerpoint/2010/main" val="1622740960"/>
              </p:ext>
            </p:extLst>
          </p:nvPr>
        </p:nvGraphicFramePr>
        <p:xfrm>
          <a:off x="838200" y="252248"/>
          <a:ext cx="10515600" cy="63850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28850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04D7-91DC-8F10-A16C-432908E2D4E1}"/>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918AE2F0-0388-444E-871C-C22C495CFA1E}"/>
              </a:ext>
            </a:extLst>
          </p:cNvPr>
          <p:cNvGraphicFramePr>
            <a:graphicFrameLocks noGrp="1"/>
          </p:cNvGraphicFramePr>
          <p:nvPr>
            <p:ph idx="1"/>
            <p:extLst>
              <p:ext uri="{D42A27DB-BD31-4B8C-83A1-F6EECF244321}">
                <p14:modId xmlns:p14="http://schemas.microsoft.com/office/powerpoint/2010/main" val="300112791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27488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18AE2F0-0388-444E-871C-C22C495CFA1E}"/>
              </a:ext>
            </a:extLst>
          </p:cNvPr>
          <p:cNvGraphicFramePr>
            <a:graphicFrameLocks noGrp="1"/>
          </p:cNvGraphicFramePr>
          <p:nvPr>
            <p:ph idx="1"/>
            <p:extLst>
              <p:ext uri="{D42A27DB-BD31-4B8C-83A1-F6EECF244321}">
                <p14:modId xmlns:p14="http://schemas.microsoft.com/office/powerpoint/2010/main" val="3911635129"/>
              </p:ext>
            </p:extLst>
          </p:nvPr>
        </p:nvGraphicFramePr>
        <p:xfrm>
          <a:off x="914400" y="220717"/>
          <a:ext cx="10439400" cy="59562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31028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12B7-5ED9-8B59-4E6F-36A950BDA206}"/>
              </a:ext>
            </a:extLst>
          </p:cNvPr>
          <p:cNvSpPr>
            <a:spLocks noGrp="1"/>
          </p:cNvSpPr>
          <p:nvPr>
            <p:ph type="title"/>
          </p:nvPr>
        </p:nvSpPr>
        <p:spPr/>
        <p:txBody>
          <a:bodyPr/>
          <a:lstStyle/>
          <a:p>
            <a:r>
              <a:rPr lang="en-US" dirty="0"/>
              <a:t>Lego Evaluation</a:t>
            </a:r>
          </a:p>
        </p:txBody>
      </p:sp>
      <p:graphicFrame>
        <p:nvGraphicFramePr>
          <p:cNvPr id="4" name="Диаграмма 2">
            <a:extLst>
              <a:ext uri="{FF2B5EF4-FFF2-40B4-BE49-F238E27FC236}">
                <a16:creationId xmlns:a16="http://schemas.microsoft.com/office/drawing/2014/main" id="{00000000-0008-0000-0000-000003000000}"/>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2165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BBDF6-A7C1-8E17-6A61-362BE2E044D5}"/>
              </a:ext>
            </a:extLst>
          </p:cNvPr>
          <p:cNvSpPr>
            <a:spLocks noGrp="1"/>
          </p:cNvSpPr>
          <p:nvPr>
            <p:ph type="title"/>
          </p:nvPr>
        </p:nvSpPr>
        <p:spPr/>
        <p:txBody>
          <a:bodyPr/>
          <a:lstStyle/>
          <a:p>
            <a:r>
              <a:rPr lang="en-US" dirty="0"/>
              <a:t>Marina Bay Sands</a:t>
            </a:r>
          </a:p>
        </p:txBody>
      </p:sp>
      <p:graphicFrame>
        <p:nvGraphicFramePr>
          <p:cNvPr id="4" name="Content Placeholder 3">
            <a:extLst>
              <a:ext uri="{FF2B5EF4-FFF2-40B4-BE49-F238E27FC236}">
                <a16:creationId xmlns:a16="http://schemas.microsoft.com/office/drawing/2014/main" id="{26F8B31F-0562-4567-B61D-5B1F634C7DEE}"/>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41609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04CF-FA12-4D1C-B65D-7410E5D5728E}"/>
              </a:ext>
            </a:extLst>
          </p:cNvPr>
          <p:cNvSpPr>
            <a:spLocks noGrp="1"/>
          </p:cNvSpPr>
          <p:nvPr>
            <p:ph type="title"/>
          </p:nvPr>
        </p:nvSpPr>
        <p:spPr>
          <a:xfrm>
            <a:off x="838200" y="365125"/>
            <a:ext cx="11064766" cy="1325563"/>
          </a:xfrm>
        </p:spPr>
        <p:txBody>
          <a:bodyPr/>
          <a:lstStyle/>
          <a:p>
            <a:r>
              <a:rPr lang="en-US" dirty="0"/>
              <a:t>Why did Marina Bay </a:t>
            </a:r>
            <a:r>
              <a:rPr lang="en-US" sz="4400" b="0" i="0" u="none" strike="noStrike" dirty="0">
                <a:solidFill>
                  <a:srgbClr val="000000"/>
                </a:solidFill>
                <a:effectLst/>
                <a:latin typeface="+mj-lt"/>
              </a:rPr>
              <a:t>21021-1</a:t>
            </a:r>
            <a:r>
              <a:rPr lang="en-US" sz="4400" dirty="0">
                <a:latin typeface="+mj-lt"/>
              </a:rPr>
              <a:t> </a:t>
            </a:r>
            <a:r>
              <a:rPr lang="en-US" dirty="0"/>
              <a:t>Fail? </a:t>
            </a:r>
          </a:p>
        </p:txBody>
      </p:sp>
      <p:sp>
        <p:nvSpPr>
          <p:cNvPr id="3" name="Content Placeholder 2">
            <a:extLst>
              <a:ext uri="{FF2B5EF4-FFF2-40B4-BE49-F238E27FC236}">
                <a16:creationId xmlns:a16="http://schemas.microsoft.com/office/drawing/2014/main" id="{BE19F5EC-85E6-FA97-7E69-34742ACF0931}"/>
              </a:ext>
            </a:extLst>
          </p:cNvPr>
          <p:cNvSpPr>
            <a:spLocks noGrp="1"/>
          </p:cNvSpPr>
          <p:nvPr>
            <p:ph idx="1"/>
          </p:nvPr>
        </p:nvSpPr>
        <p:spPr/>
        <p:txBody>
          <a:bodyPr>
            <a:normAutofit/>
          </a:bodyPr>
          <a:lstStyle/>
          <a:p>
            <a:r>
              <a:rPr lang="en-US" sz="1800" b="0" i="0" u="none" strike="noStrike" dirty="0">
                <a:solidFill>
                  <a:srgbClr val="000000"/>
                </a:solidFill>
                <a:effectLst/>
                <a:latin typeface="+mj-lt"/>
              </a:rPr>
              <a:t>This was a niche Architecture set that had an extremely limited run in 2013</a:t>
            </a:r>
          </a:p>
          <a:p>
            <a:r>
              <a:rPr lang="en-US" sz="1800" dirty="0">
                <a:solidFill>
                  <a:srgbClr val="000000"/>
                </a:solidFill>
                <a:latin typeface="+mj-lt"/>
              </a:rPr>
              <a:t>There were only a handful of items in the Architecture series</a:t>
            </a:r>
          </a:p>
          <a:p>
            <a:r>
              <a:rPr lang="en-US" sz="1800" b="1" i="0" u="none" strike="noStrike" dirty="0">
                <a:solidFill>
                  <a:srgbClr val="000000"/>
                </a:solidFill>
                <a:effectLst/>
                <a:latin typeface="+mj-lt"/>
              </a:rPr>
              <a:t>Was not a retailed set</a:t>
            </a:r>
          </a:p>
          <a:p>
            <a:r>
              <a:rPr lang="en-US" sz="1800" dirty="0">
                <a:solidFill>
                  <a:srgbClr val="000000"/>
                </a:solidFill>
                <a:latin typeface="+mj-lt"/>
              </a:rPr>
              <a:t>Around 2019 it was announced a retail version could be coming to stores, </a:t>
            </a:r>
          </a:p>
          <a:p>
            <a:pPr lvl="1"/>
            <a:r>
              <a:rPr lang="en-US" sz="1400" dirty="0">
                <a:solidFill>
                  <a:srgbClr val="000000"/>
                </a:solidFill>
                <a:latin typeface="+mj-lt"/>
              </a:rPr>
              <a:t>which appears to have driven up demand for the limited run edition</a:t>
            </a:r>
            <a:endParaRPr lang="en-US" sz="1400" b="0" i="0" u="none" strike="noStrike" dirty="0">
              <a:solidFill>
                <a:srgbClr val="000000"/>
              </a:solidFill>
              <a:effectLst/>
              <a:latin typeface="+mj-lt"/>
            </a:endParaRPr>
          </a:p>
          <a:p>
            <a:r>
              <a:rPr lang="en-US" sz="1800" b="0" i="0" u="none" strike="noStrike" dirty="0">
                <a:solidFill>
                  <a:srgbClr val="000000"/>
                </a:solidFill>
                <a:effectLst/>
                <a:latin typeface="+mj-lt"/>
              </a:rPr>
              <a:t>21021-1</a:t>
            </a:r>
            <a:r>
              <a:rPr lang="en-US" sz="1800" dirty="0">
                <a:latin typeface="+mj-lt"/>
              </a:rPr>
              <a:t> </a:t>
            </a:r>
          </a:p>
          <a:p>
            <a:r>
              <a:rPr lang="en-US" sz="1800" dirty="0">
                <a:latin typeface="+mj-lt"/>
              </a:rPr>
              <a:t>21057</a:t>
            </a:r>
          </a:p>
        </p:txBody>
      </p:sp>
    </p:spTree>
    <p:extLst>
      <p:ext uri="{BB962C8B-B14F-4D97-AF65-F5344CB8AC3E}">
        <p14:creationId xmlns:p14="http://schemas.microsoft.com/office/powerpoint/2010/main" val="593438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519B-0727-236B-1A78-C90E37E113B2}"/>
              </a:ext>
            </a:extLst>
          </p:cNvPr>
          <p:cNvSpPr>
            <a:spLocks noGrp="1"/>
          </p:cNvSpPr>
          <p:nvPr>
            <p:ph type="title"/>
          </p:nvPr>
        </p:nvSpPr>
        <p:spPr/>
        <p:txBody>
          <a:bodyPr/>
          <a:lstStyle/>
          <a:p>
            <a:r>
              <a:rPr lang="en-US" dirty="0"/>
              <a:t>How does Marina Bay Sands Stack up to Crypto Currency?</a:t>
            </a:r>
          </a:p>
        </p:txBody>
      </p:sp>
      <p:graphicFrame>
        <p:nvGraphicFramePr>
          <p:cNvPr id="4" name="Content Placeholder 3">
            <a:extLst>
              <a:ext uri="{FF2B5EF4-FFF2-40B4-BE49-F238E27FC236}">
                <a16:creationId xmlns:a16="http://schemas.microsoft.com/office/drawing/2014/main" id="{E1548F6C-60AA-4276-90AA-0A22D4BEE925}"/>
              </a:ext>
            </a:extLst>
          </p:cNvPr>
          <p:cNvGraphicFramePr>
            <a:graphicFrameLocks noGrp="1"/>
          </p:cNvGraphicFramePr>
          <p:nvPr>
            <p:ph idx="1"/>
            <p:extLst>
              <p:ext uri="{D42A27DB-BD31-4B8C-83A1-F6EECF244321}">
                <p14:modId xmlns:p14="http://schemas.microsoft.com/office/powerpoint/2010/main" val="135644252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62900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37477-E566-8330-C7B0-B9CF2F96B410}"/>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59AE03CB-74DE-43C0-8BD1-18E1AAF52493}"/>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66844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AA8AA1-0FA3-BFDF-DECF-017D73E81EF7}"/>
              </a:ext>
            </a:extLst>
          </p:cNvPr>
          <p:cNvSpPr>
            <a:spLocks noGrp="1"/>
          </p:cNvSpPr>
          <p:nvPr>
            <p:ph type="title"/>
          </p:nvPr>
        </p:nvSpPr>
        <p:spPr>
          <a:xfrm>
            <a:off x="838200" y="365125"/>
            <a:ext cx="10515600" cy="1325563"/>
          </a:xfrm>
        </p:spPr>
        <p:txBody>
          <a:bodyPr anchor="b">
            <a:normAutofit/>
          </a:bodyPr>
          <a:lstStyle/>
          <a:p>
            <a:r>
              <a:rPr lang="en-US" sz="5400" dirty="0"/>
              <a:t>Legos vs Crypto Similarities</a:t>
            </a:r>
          </a:p>
        </p:txBody>
      </p:sp>
      <p:sp>
        <p:nvSpPr>
          <p:cNvPr id="5" name="Content Placeholder 2">
            <a:extLst>
              <a:ext uri="{FF2B5EF4-FFF2-40B4-BE49-F238E27FC236}">
                <a16:creationId xmlns:a16="http://schemas.microsoft.com/office/drawing/2014/main" id="{2B22A291-5EE8-B211-F1A6-BD74094D9CE8}"/>
              </a:ext>
            </a:extLst>
          </p:cNvPr>
          <p:cNvSpPr>
            <a:spLocks noGrp="1"/>
          </p:cNvSpPr>
          <p:nvPr>
            <p:ph idx="1"/>
          </p:nvPr>
        </p:nvSpPr>
        <p:spPr>
          <a:xfrm>
            <a:off x="838200" y="1825625"/>
            <a:ext cx="10515600" cy="4351338"/>
          </a:xfrm>
        </p:spPr>
        <p:txBody>
          <a:bodyPr>
            <a:normAutofit lnSpcReduction="10000"/>
          </a:bodyPr>
          <a:lstStyle/>
          <a:p>
            <a:r>
              <a:rPr lang="en-US" sz="2200" dirty="0"/>
              <a:t>Limited Supply (Coins and Sets) </a:t>
            </a:r>
          </a:p>
          <a:p>
            <a:r>
              <a:rPr lang="en-US" sz="2200" dirty="0"/>
              <a:t>Robust trading environment (for thriving currency and data collection)</a:t>
            </a:r>
          </a:p>
          <a:p>
            <a:r>
              <a:rPr lang="en-US" sz="2200" dirty="0"/>
              <a:t>Fractional Components may be sold (fractions of a Crypto Coin or individual blocks of a Lego set)</a:t>
            </a:r>
          </a:p>
          <a:p>
            <a:r>
              <a:rPr lang="en-US" sz="2200" dirty="0"/>
              <a:t>De-Regulated Markets (no controls or governmental bodies largely preside over sales or markets)</a:t>
            </a:r>
          </a:p>
          <a:p>
            <a:r>
              <a:rPr lang="en-US" sz="2200" dirty="0"/>
              <a:t>Single Distributor, Multiple Source (both Lego sets and Crypto Coins usually have one source that produces them, then buyers and sellers can trade for these items at various markets)</a:t>
            </a:r>
          </a:p>
          <a:p>
            <a:r>
              <a:rPr lang="en-US" sz="2200" dirty="0"/>
              <a:t>Not traditionally held currency</a:t>
            </a:r>
          </a:p>
          <a:p>
            <a:r>
              <a:rPr lang="en-US" sz="2200" dirty="0"/>
              <a:t>Stable Valuation over Time(?) </a:t>
            </a:r>
          </a:p>
          <a:p>
            <a:pPr lvl="1"/>
            <a:r>
              <a:rPr lang="en-US" sz="1800" dirty="0"/>
              <a:t>Crypto is touted as extremely stable, Lego could not possibly be better</a:t>
            </a:r>
          </a:p>
          <a:p>
            <a:endParaRPr lang="en-US" sz="2200" dirty="0"/>
          </a:p>
        </p:txBody>
      </p:sp>
    </p:spTree>
    <p:extLst>
      <p:ext uri="{BB962C8B-B14F-4D97-AF65-F5344CB8AC3E}">
        <p14:creationId xmlns:p14="http://schemas.microsoft.com/office/powerpoint/2010/main" val="1016996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D66E-F30C-E9C0-DD77-F88941038875}"/>
              </a:ext>
            </a:extLst>
          </p:cNvPr>
          <p:cNvSpPr>
            <a:spLocks noGrp="1"/>
          </p:cNvSpPr>
          <p:nvPr>
            <p:ph type="title"/>
          </p:nvPr>
        </p:nvSpPr>
        <p:spPr/>
        <p:txBody>
          <a:bodyPr/>
          <a:lstStyle/>
          <a:p>
            <a:r>
              <a:rPr lang="en-US" dirty="0"/>
              <a:t>How does the </a:t>
            </a:r>
            <a:r>
              <a:rPr lang="en-US" dirty="0" err="1"/>
              <a:t>Millenium</a:t>
            </a:r>
            <a:r>
              <a:rPr lang="en-US" dirty="0"/>
              <a:t> Falcon vs Crypto look?</a:t>
            </a:r>
          </a:p>
        </p:txBody>
      </p:sp>
      <p:graphicFrame>
        <p:nvGraphicFramePr>
          <p:cNvPr id="4" name="Content Placeholder 3">
            <a:extLst>
              <a:ext uri="{FF2B5EF4-FFF2-40B4-BE49-F238E27FC236}">
                <a16:creationId xmlns:a16="http://schemas.microsoft.com/office/drawing/2014/main" id="{A541B754-A1FF-400A-9935-AB37E396275D}"/>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03246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6611-0DBF-AEC7-7392-687615D3ADF4}"/>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C3A25BF-7D45-90FD-C0E2-D9E8CE29CCD2}"/>
              </a:ext>
            </a:extLst>
          </p:cNvPr>
          <p:cNvSpPr>
            <a:spLocks noGrp="1"/>
          </p:cNvSpPr>
          <p:nvPr>
            <p:ph idx="1"/>
          </p:nvPr>
        </p:nvSpPr>
        <p:spPr/>
        <p:txBody>
          <a:bodyPr/>
          <a:lstStyle/>
          <a:p>
            <a:r>
              <a:rPr lang="en-US" dirty="0"/>
              <a:t>2</a:t>
            </a:r>
            <a:r>
              <a:rPr lang="en-US" baseline="30000" dirty="0"/>
              <a:t>nd</a:t>
            </a:r>
            <a:r>
              <a:rPr lang="en-US" dirty="0"/>
              <a:t> Hand Lego May be less susceptible to market fluctuations over time</a:t>
            </a:r>
          </a:p>
          <a:p>
            <a:r>
              <a:rPr lang="en-US" dirty="0"/>
              <a:t>Crypto-Currencies appear to demonstrate a rapid rise and fall, even over a short period of time</a:t>
            </a:r>
          </a:p>
          <a:p>
            <a:r>
              <a:rPr lang="en-US" dirty="0"/>
              <a:t>The best way to make money with Crypto is to invest early and sell the highs</a:t>
            </a:r>
          </a:p>
          <a:p>
            <a:r>
              <a:rPr lang="en-US" dirty="0"/>
              <a:t>The best way to make money with Lego is to have multiple sets across multiple types and scenarios to ensure a diverse portfolio protected against market fluctuations to ensure profits </a:t>
            </a:r>
            <a:r>
              <a:rPr lang="en-US"/>
              <a:t>amidst downturns</a:t>
            </a:r>
            <a:endParaRPr lang="en-US" dirty="0"/>
          </a:p>
        </p:txBody>
      </p:sp>
    </p:spTree>
    <p:extLst>
      <p:ext uri="{BB962C8B-B14F-4D97-AF65-F5344CB8AC3E}">
        <p14:creationId xmlns:p14="http://schemas.microsoft.com/office/powerpoint/2010/main" val="2183178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1CF20-1D5F-7AD6-EF76-8F463B77560D}"/>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EAFCB377-1957-31E7-7FCB-CF55B5A7DF6B}"/>
              </a:ext>
            </a:extLst>
          </p:cNvPr>
          <p:cNvSpPr>
            <a:spLocks noGrp="1"/>
          </p:cNvSpPr>
          <p:nvPr>
            <p:ph idx="1"/>
          </p:nvPr>
        </p:nvSpPr>
        <p:spPr/>
        <p:txBody>
          <a:bodyPr>
            <a:normAutofit fontScale="85000" lnSpcReduction="20000"/>
          </a:bodyPr>
          <a:lstStyle/>
          <a:p>
            <a:r>
              <a:rPr lang="en-US" dirty="0"/>
              <a:t>Comparison of new and old Marina Sands</a:t>
            </a:r>
          </a:p>
          <a:p>
            <a:pPr lvl="1"/>
            <a:r>
              <a:rPr lang="en-US" dirty="0"/>
              <a:t>https://brickarchitect.com/2021/review-21057-lego-singapore-skyline/#comparison_with_21021_marina_bay_sands</a:t>
            </a:r>
          </a:p>
          <a:p>
            <a:r>
              <a:rPr lang="en-US" dirty="0"/>
              <a:t>Lego Secondary Market Data </a:t>
            </a:r>
          </a:p>
          <a:p>
            <a:pPr lvl="1"/>
            <a:r>
              <a:rPr lang="en-US" dirty="0"/>
              <a:t>https://data.mendeley.com/datasets/v9hhs66vm3</a:t>
            </a:r>
          </a:p>
          <a:p>
            <a:r>
              <a:rPr lang="en-US" dirty="0"/>
              <a:t>Solana Coin </a:t>
            </a:r>
          </a:p>
          <a:p>
            <a:pPr lvl="1"/>
            <a:r>
              <a:rPr lang="en-US" dirty="0"/>
              <a:t>https://en.wikipedia.org/wiki/Solana_(blockchain_platform)#</a:t>
            </a:r>
          </a:p>
          <a:p>
            <a:r>
              <a:rPr lang="en-US" dirty="0"/>
              <a:t>Bitcoin Value over Time Data</a:t>
            </a:r>
          </a:p>
          <a:p>
            <a:pPr lvl="1"/>
            <a:r>
              <a:rPr lang="en-US" dirty="0"/>
              <a:t>https://www.statista.com/statistics/326707/bitcoin-price-index/</a:t>
            </a:r>
          </a:p>
          <a:p>
            <a:r>
              <a:rPr lang="en-US" dirty="0"/>
              <a:t>US Dollar Index Data</a:t>
            </a:r>
          </a:p>
          <a:p>
            <a:pPr lvl="1"/>
            <a:r>
              <a:rPr lang="en-US" dirty="0"/>
              <a:t>https://www.macrotrends.net/1329/us-dollar-index-historical-chart</a:t>
            </a:r>
          </a:p>
          <a:p>
            <a:r>
              <a:rPr lang="en-US" dirty="0"/>
              <a:t>US Dollar Index Description</a:t>
            </a:r>
          </a:p>
          <a:p>
            <a:pPr lvl="1"/>
            <a:r>
              <a:rPr lang="en-US" dirty="0"/>
              <a:t>https://www.investopedia.com/terms/u/usdx.asp</a:t>
            </a:r>
          </a:p>
        </p:txBody>
      </p:sp>
    </p:spTree>
    <p:extLst>
      <p:ext uri="{BB962C8B-B14F-4D97-AF65-F5344CB8AC3E}">
        <p14:creationId xmlns:p14="http://schemas.microsoft.com/office/powerpoint/2010/main" val="3747394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4D75-E075-86AC-941E-2B40E8C452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4A68E7-1C37-94BC-A87D-3BF20FA127B3}"/>
              </a:ext>
            </a:extLst>
          </p:cNvPr>
          <p:cNvSpPr>
            <a:spLocks noGrp="1"/>
          </p:cNvSpPr>
          <p:nvPr>
            <p:ph idx="1"/>
          </p:nvPr>
        </p:nvSpPr>
        <p:spPr/>
        <p:txBody>
          <a:bodyPr/>
          <a:lstStyle/>
          <a:p>
            <a:r>
              <a:rPr lang="en-US" dirty="0"/>
              <a:t>History of Lego </a:t>
            </a:r>
            <a:r>
              <a:rPr lang="en-US" dirty="0" err="1"/>
              <a:t>Millenium</a:t>
            </a:r>
            <a:r>
              <a:rPr lang="en-US" dirty="0"/>
              <a:t> Falcon</a:t>
            </a:r>
          </a:p>
          <a:p>
            <a:pPr lvl="1"/>
            <a:r>
              <a:rPr lang="en-US" dirty="0"/>
              <a:t>https://www.space.com/40703-lego-millennium-falcon-timeline.html</a:t>
            </a:r>
          </a:p>
        </p:txBody>
      </p:sp>
    </p:spTree>
    <p:extLst>
      <p:ext uri="{BB962C8B-B14F-4D97-AF65-F5344CB8AC3E}">
        <p14:creationId xmlns:p14="http://schemas.microsoft.com/office/powerpoint/2010/main" val="8209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43B54-E8CB-199C-072F-0B8184B34057}"/>
              </a:ext>
            </a:extLst>
          </p:cNvPr>
          <p:cNvSpPr>
            <a:spLocks noGrp="1"/>
          </p:cNvSpPr>
          <p:nvPr>
            <p:ph type="title"/>
          </p:nvPr>
        </p:nvSpPr>
        <p:spPr/>
        <p:txBody>
          <a:bodyPr/>
          <a:lstStyle/>
          <a:p>
            <a:r>
              <a:rPr lang="en-US" sz="4400" dirty="0"/>
              <a:t>Legos vs Crypto</a:t>
            </a:r>
            <a:br>
              <a:rPr lang="en-US" sz="4400" dirty="0"/>
            </a:br>
            <a:r>
              <a:rPr lang="en-US" sz="4400" dirty="0"/>
              <a:t>Differences</a:t>
            </a:r>
            <a:endParaRPr lang="en-US" dirty="0"/>
          </a:p>
        </p:txBody>
      </p:sp>
      <p:sp>
        <p:nvSpPr>
          <p:cNvPr id="3" name="Content Placeholder 2">
            <a:extLst>
              <a:ext uri="{FF2B5EF4-FFF2-40B4-BE49-F238E27FC236}">
                <a16:creationId xmlns:a16="http://schemas.microsoft.com/office/drawing/2014/main" id="{DC4DE293-ED24-466F-219B-8332006243D8}"/>
              </a:ext>
            </a:extLst>
          </p:cNvPr>
          <p:cNvSpPr>
            <a:spLocks noGrp="1"/>
          </p:cNvSpPr>
          <p:nvPr>
            <p:ph idx="1"/>
          </p:nvPr>
        </p:nvSpPr>
        <p:spPr/>
        <p:txBody>
          <a:bodyPr>
            <a:normAutofit lnSpcReduction="10000"/>
          </a:bodyPr>
          <a:lstStyle/>
          <a:p>
            <a:r>
              <a:rPr lang="en-US" dirty="0"/>
              <a:t>Entirely digital vs Entirely Physical</a:t>
            </a:r>
          </a:p>
          <a:p>
            <a:r>
              <a:rPr lang="en-US" dirty="0"/>
              <a:t>Exchange Controls vs Free-Market</a:t>
            </a:r>
          </a:p>
          <a:p>
            <a:pPr lvl="1"/>
            <a:r>
              <a:rPr lang="en-US" dirty="0"/>
              <a:t>In order for 2</a:t>
            </a:r>
            <a:r>
              <a:rPr lang="en-US" baseline="30000" dirty="0"/>
              <a:t>nd</a:t>
            </a:r>
            <a:r>
              <a:rPr lang="en-US" dirty="0"/>
              <a:t> hand Lego marketplaces to remain relevant, they must constantly update their pricing to reflect valuation </a:t>
            </a:r>
          </a:p>
          <a:p>
            <a:pPr lvl="1"/>
            <a:r>
              <a:rPr lang="en-US" dirty="0"/>
              <a:t>Crypto Currency valuations undergo similar effects, but also are affected by Market exchange rates both in converting currencies into Crypto, as well as converting currencies out of crypto</a:t>
            </a:r>
          </a:p>
          <a:p>
            <a:r>
              <a:rPr lang="en-US" dirty="0"/>
              <a:t>Individual Component Valuation vs Collective Component Valuation</a:t>
            </a:r>
          </a:p>
          <a:p>
            <a:pPr lvl="1"/>
            <a:r>
              <a:rPr lang="en-US" dirty="0"/>
              <a:t>A single Lego brick may increase in value and drive the value of the set that contains it up, but this may not directly affect the value of the set</a:t>
            </a:r>
          </a:p>
          <a:p>
            <a:pPr lvl="1"/>
            <a:r>
              <a:rPr lang="en-US" dirty="0"/>
              <a:t>A fraction of a Crypto coin will increase in proportional value to the Crypto coin in a 1:1 ratio always</a:t>
            </a:r>
          </a:p>
        </p:txBody>
      </p:sp>
    </p:spTree>
    <p:extLst>
      <p:ext uri="{BB962C8B-B14F-4D97-AF65-F5344CB8AC3E}">
        <p14:creationId xmlns:p14="http://schemas.microsoft.com/office/powerpoint/2010/main" val="2318062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03B7-DB30-0E9A-3F34-8AD6ED90CAB7}"/>
              </a:ext>
            </a:extLst>
          </p:cNvPr>
          <p:cNvSpPr>
            <a:spLocks noGrp="1"/>
          </p:cNvSpPr>
          <p:nvPr>
            <p:ph type="title"/>
          </p:nvPr>
        </p:nvSpPr>
        <p:spPr/>
        <p:txBody>
          <a:bodyPr/>
          <a:lstStyle/>
          <a:p>
            <a:r>
              <a:rPr lang="en-US" dirty="0"/>
              <a:t>Baselines and US Dollar Over Time</a:t>
            </a:r>
          </a:p>
        </p:txBody>
      </p:sp>
      <p:sp>
        <p:nvSpPr>
          <p:cNvPr id="3" name="Content Placeholder 2">
            <a:extLst>
              <a:ext uri="{FF2B5EF4-FFF2-40B4-BE49-F238E27FC236}">
                <a16:creationId xmlns:a16="http://schemas.microsoft.com/office/drawing/2014/main" id="{FD4387E2-9368-379F-5982-B0FD45E3A150}"/>
              </a:ext>
            </a:extLst>
          </p:cNvPr>
          <p:cNvSpPr>
            <a:spLocks noGrp="1"/>
          </p:cNvSpPr>
          <p:nvPr>
            <p:ph idx="1"/>
          </p:nvPr>
        </p:nvSpPr>
        <p:spPr/>
        <p:txBody>
          <a:bodyPr>
            <a:normAutofit fontScale="92500" lnSpcReduction="20000"/>
          </a:bodyPr>
          <a:lstStyle/>
          <a:p>
            <a:r>
              <a:rPr lang="en-US" dirty="0"/>
              <a:t>To establish a framework for how variable and flexible a currency is, I used the US Dollar as a baseline for comparison</a:t>
            </a:r>
          </a:p>
          <a:p>
            <a:r>
              <a:rPr lang="en-US" dirty="0"/>
              <a:t>We will use the broad price-adjusted U.S. dollar index published by the Federal Reserve. The index is adjusted for the aggregated home inflation rates of all included currencies. </a:t>
            </a:r>
          </a:p>
          <a:p>
            <a:r>
              <a:rPr lang="en-US" dirty="0"/>
              <a:t>The current dollar index as of December 2019 is 101.46.</a:t>
            </a:r>
          </a:p>
          <a:p>
            <a:r>
              <a:rPr lang="en-US" dirty="0"/>
              <a:t> The index is currently calculated by factoring in the exchange rates of six foreign currencies, which include the euro (EUR), Japanese yen (JPY), Canadian dollar (CAD), British pound (GBP), Swedish krona (SEK), and Swiss franc (CHF).</a:t>
            </a:r>
          </a:p>
          <a:p>
            <a:pPr lvl="1"/>
            <a:r>
              <a:rPr lang="en-US" dirty="0"/>
              <a:t>The euro is, by far, the largest component of the index, making up 57.6% of the basket. The weights of the rest of the currencies in the index are JPY (13.6%), GBP (11.9%), CAD (9.1%), SEK (4.2%), and CHF (3.6%).2 </a:t>
            </a:r>
          </a:p>
        </p:txBody>
      </p:sp>
    </p:spTree>
    <p:extLst>
      <p:ext uri="{BB962C8B-B14F-4D97-AF65-F5344CB8AC3E}">
        <p14:creationId xmlns:p14="http://schemas.microsoft.com/office/powerpoint/2010/main" val="3904172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C89D565-491F-42A2-A5A6-A7A9F9452228}"/>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1">
            <a:extLst>
              <a:ext uri="{FF2B5EF4-FFF2-40B4-BE49-F238E27FC236}">
                <a16:creationId xmlns:a16="http://schemas.microsoft.com/office/drawing/2014/main" id="{1A1CB27A-7C1C-D252-7182-D8A15AAD9C97}"/>
              </a:ext>
            </a:extLst>
          </p:cNvPr>
          <p:cNvSpPr>
            <a:spLocks noGrp="1"/>
          </p:cNvSpPr>
          <p:nvPr>
            <p:ph type="title"/>
          </p:nvPr>
        </p:nvSpPr>
        <p:spPr>
          <a:xfrm>
            <a:off x="838200" y="365125"/>
            <a:ext cx="10515600" cy="1325563"/>
          </a:xfrm>
        </p:spPr>
        <p:txBody>
          <a:bodyPr/>
          <a:lstStyle/>
          <a:p>
            <a:r>
              <a:rPr lang="en-US" dirty="0"/>
              <a:t>US Dollar Index Data</a:t>
            </a:r>
          </a:p>
        </p:txBody>
      </p:sp>
    </p:spTree>
    <p:extLst>
      <p:ext uri="{BB962C8B-B14F-4D97-AF65-F5344CB8AC3E}">
        <p14:creationId xmlns:p14="http://schemas.microsoft.com/office/powerpoint/2010/main" val="3225003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9D07E-1A95-DD48-4DA9-6B3817B1CB01}"/>
              </a:ext>
            </a:extLst>
          </p:cNvPr>
          <p:cNvSpPr>
            <a:spLocks noGrp="1"/>
          </p:cNvSpPr>
          <p:nvPr>
            <p:ph type="title"/>
          </p:nvPr>
        </p:nvSpPr>
        <p:spPr/>
        <p:txBody>
          <a:bodyPr/>
          <a:lstStyle/>
          <a:p>
            <a:r>
              <a:rPr lang="en-US" dirty="0"/>
              <a:t>Crypto Currency: What is it?</a:t>
            </a:r>
          </a:p>
        </p:txBody>
      </p:sp>
      <p:sp>
        <p:nvSpPr>
          <p:cNvPr id="3" name="Content Placeholder 2">
            <a:extLst>
              <a:ext uri="{FF2B5EF4-FFF2-40B4-BE49-F238E27FC236}">
                <a16:creationId xmlns:a16="http://schemas.microsoft.com/office/drawing/2014/main" id="{83EF6385-8FC8-0B63-AD92-05B610609D62}"/>
              </a:ext>
            </a:extLst>
          </p:cNvPr>
          <p:cNvSpPr>
            <a:spLocks noGrp="1"/>
          </p:cNvSpPr>
          <p:nvPr>
            <p:ph idx="1"/>
          </p:nvPr>
        </p:nvSpPr>
        <p:spPr/>
        <p:txBody>
          <a:bodyPr/>
          <a:lstStyle/>
          <a:p>
            <a:r>
              <a:rPr lang="en-US" dirty="0"/>
              <a:t>Digital Money</a:t>
            </a:r>
          </a:p>
          <a:p>
            <a:endParaRPr lang="en-US" dirty="0"/>
          </a:p>
        </p:txBody>
      </p:sp>
    </p:spTree>
    <p:extLst>
      <p:ext uri="{BB962C8B-B14F-4D97-AF65-F5344CB8AC3E}">
        <p14:creationId xmlns:p14="http://schemas.microsoft.com/office/powerpoint/2010/main" val="357860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8D2AC-2A1C-356A-A2E9-665D41978356}"/>
              </a:ext>
            </a:extLst>
          </p:cNvPr>
          <p:cNvSpPr>
            <a:spLocks noGrp="1"/>
          </p:cNvSpPr>
          <p:nvPr>
            <p:ph type="title"/>
          </p:nvPr>
        </p:nvSpPr>
        <p:spPr/>
        <p:txBody>
          <a:bodyPr/>
          <a:lstStyle/>
          <a:p>
            <a:r>
              <a:rPr lang="en-US" dirty="0"/>
              <a:t>Crypto Currency: What is it?</a:t>
            </a:r>
          </a:p>
        </p:txBody>
      </p:sp>
      <p:sp>
        <p:nvSpPr>
          <p:cNvPr id="3" name="Content Placeholder 2">
            <a:extLst>
              <a:ext uri="{FF2B5EF4-FFF2-40B4-BE49-F238E27FC236}">
                <a16:creationId xmlns:a16="http://schemas.microsoft.com/office/drawing/2014/main" id="{D1C1AF6B-8651-9F20-C6DB-1FD40A1F4F0C}"/>
              </a:ext>
            </a:extLst>
          </p:cNvPr>
          <p:cNvSpPr>
            <a:spLocks noGrp="1"/>
          </p:cNvSpPr>
          <p:nvPr>
            <p:ph idx="1"/>
          </p:nvPr>
        </p:nvSpPr>
        <p:spPr/>
        <p:txBody>
          <a:bodyPr/>
          <a:lstStyle/>
          <a:p>
            <a:r>
              <a:rPr lang="en-US" dirty="0"/>
              <a:t>“Cryptocurrency is a digital payment system that doesn't rely on banks to verify transactions. </a:t>
            </a:r>
            <a:r>
              <a:rPr lang="en-US" dirty="0">
                <a:hlinkClick r:id="rId2"/>
              </a:rPr>
              <a:t>It’s a peer-to-peer system that can enable anyone anywhere to send and receive payments</a:t>
            </a:r>
            <a:r>
              <a:rPr lang="en-US" dirty="0"/>
              <a:t>. Instead of being physical money carried around and exchanged in the real world, cryptocurrency payments exist purely as digital entries to an online database describing specific transactions. When you transfer cryptocurrency funds, the transactions are recorded in a public ledger. Cryptocurrency is stored in digital wallets.”</a:t>
            </a:r>
          </a:p>
        </p:txBody>
      </p:sp>
    </p:spTree>
    <p:extLst>
      <p:ext uri="{BB962C8B-B14F-4D97-AF65-F5344CB8AC3E}">
        <p14:creationId xmlns:p14="http://schemas.microsoft.com/office/powerpoint/2010/main" val="2023097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3F035-E9B8-2D8A-5F76-E847520A69DB}"/>
              </a:ext>
            </a:extLst>
          </p:cNvPr>
          <p:cNvSpPr>
            <a:spLocks noGrp="1"/>
          </p:cNvSpPr>
          <p:nvPr>
            <p:ph type="title"/>
          </p:nvPr>
        </p:nvSpPr>
        <p:spPr/>
        <p:txBody>
          <a:bodyPr/>
          <a:lstStyle/>
          <a:p>
            <a:r>
              <a:rPr lang="en-US" dirty="0"/>
              <a:t>What is a Lego Set? </a:t>
            </a:r>
          </a:p>
        </p:txBody>
      </p:sp>
      <p:sp>
        <p:nvSpPr>
          <p:cNvPr id="3" name="Content Placeholder 2">
            <a:extLst>
              <a:ext uri="{FF2B5EF4-FFF2-40B4-BE49-F238E27FC236}">
                <a16:creationId xmlns:a16="http://schemas.microsoft.com/office/drawing/2014/main" id="{4CD0C022-A861-A647-5AF7-BCEEEAB67CE5}"/>
              </a:ext>
            </a:extLst>
          </p:cNvPr>
          <p:cNvSpPr>
            <a:spLocks noGrp="1"/>
          </p:cNvSpPr>
          <p:nvPr>
            <p:ph idx="1"/>
          </p:nvPr>
        </p:nvSpPr>
        <p:spPr/>
        <p:txBody>
          <a:bodyPr/>
          <a:lstStyle/>
          <a:p>
            <a:r>
              <a:rPr lang="en-US" dirty="0"/>
              <a:t>Commercially available building kits </a:t>
            </a:r>
          </a:p>
        </p:txBody>
      </p:sp>
    </p:spTree>
    <p:extLst>
      <p:ext uri="{BB962C8B-B14F-4D97-AF65-F5344CB8AC3E}">
        <p14:creationId xmlns:p14="http://schemas.microsoft.com/office/powerpoint/2010/main" val="2906270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1115</TotalTime>
  <Words>1124</Words>
  <Application>Microsoft Office PowerPoint</Application>
  <PresentationFormat>Widescreen</PresentationFormat>
  <Paragraphs>111</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CAPSTONE Lego vs Crypto Currency</vt:lpstr>
      <vt:lpstr>Abstract</vt:lpstr>
      <vt:lpstr>Legos vs Crypto Similarities</vt:lpstr>
      <vt:lpstr>Legos vs Crypto Differences</vt:lpstr>
      <vt:lpstr>Baselines and US Dollar Over Time</vt:lpstr>
      <vt:lpstr>US Dollar Index Data</vt:lpstr>
      <vt:lpstr>Crypto Currency: What is it?</vt:lpstr>
      <vt:lpstr>Crypto Currency: What is it?</vt:lpstr>
      <vt:lpstr>What is a Lego Set? </vt:lpstr>
      <vt:lpstr>PowerPoint Presentation</vt:lpstr>
      <vt:lpstr>PowerPoint Presentation</vt:lpstr>
      <vt:lpstr>PowerPoint Presentation</vt:lpstr>
      <vt:lpstr>Solana (Sol) Coin</vt:lpstr>
      <vt:lpstr>Solana Data</vt:lpstr>
      <vt:lpstr>Binance </vt:lpstr>
      <vt:lpstr>Dogecoin</vt:lpstr>
      <vt:lpstr>PowerPoint Presentation</vt:lpstr>
      <vt:lpstr>Randomly Selected Lego Architecture sets Comparison</vt:lpstr>
      <vt:lpstr>PowerPoint Presentation</vt:lpstr>
      <vt:lpstr>PowerPoint Presentation</vt:lpstr>
      <vt:lpstr>Ultimate Collector's Millenium Falcon (10179-1) </vt:lpstr>
      <vt:lpstr>PowerPoint Presentation</vt:lpstr>
      <vt:lpstr>PowerPoint Presentation</vt:lpstr>
      <vt:lpstr>PowerPoint Presentation</vt:lpstr>
      <vt:lpstr>Lego Evaluation</vt:lpstr>
      <vt:lpstr>Marina Bay Sands</vt:lpstr>
      <vt:lpstr>Why did Marina Bay 21021-1 Fail? </vt:lpstr>
      <vt:lpstr>How does Marina Bay Sands Stack up to Crypto Currency?</vt:lpstr>
      <vt:lpstr>PowerPoint Presentation</vt:lpstr>
      <vt:lpstr>How does the Millenium Falcon vs Crypto look?</vt:lpstr>
      <vt:lpstr>Conclusions</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Lego vs Crypto Currency</dc:title>
  <dc:creator>Gabriel O'Keefe</dc:creator>
  <cp:lastModifiedBy>Gabriel O'Keefe</cp:lastModifiedBy>
  <cp:revision>1</cp:revision>
  <dcterms:created xsi:type="dcterms:W3CDTF">2023-03-27T01:41:27Z</dcterms:created>
  <dcterms:modified xsi:type="dcterms:W3CDTF">2023-03-27T20:16:46Z</dcterms:modified>
</cp:coreProperties>
</file>