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6284a230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6284a230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6284a230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6284a230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6284a230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6284a230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6284a230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6284a230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6284a23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6284a23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6284a2303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6284a2303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6284a230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6284a230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6284a230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6284a230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xplorer.solana.com/address/EFSsGtygxE3CoYqrxY9hAJ6nLuL2SNyLnrzLAsyWJo3P?cluster=devne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Pyramid Lottery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4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94"/>
              <a:t>Never Lose!</a:t>
            </a:r>
            <a:br>
              <a:rPr lang="en"/>
            </a:br>
            <a:r>
              <a:rPr lang="en"/>
              <a:t>A solana-based asset re</a:t>
            </a:r>
            <a:r>
              <a:rPr lang="en"/>
              <a:t>staking</a:t>
            </a:r>
            <a:r>
              <a:rPr lang="en"/>
              <a:t> protocol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enough winners!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r>
              <a:rPr lang="en"/>
              <a:t>We gamble in lotteries and do not win! This is terrible!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want to win! We </a:t>
            </a:r>
            <a:r>
              <a:rPr b="1" lang="en" sz="2300">
                <a:latin typeface="Caveat"/>
                <a:ea typeface="Caveat"/>
                <a:cs typeface="Caveat"/>
                <a:sym typeface="Caveat"/>
              </a:rPr>
              <a:t>will</a:t>
            </a:r>
            <a:r>
              <a:rPr lang="en" sz="2300"/>
              <a:t> </a:t>
            </a:r>
            <a:r>
              <a:rPr lang="en"/>
              <a:t>win!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Solana Asset Restaking Protocol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Pyramid Lottery allows re</a:t>
            </a:r>
            <a:r>
              <a:rPr lang="en"/>
              <a:t>staking</a:t>
            </a:r>
            <a:r>
              <a:rPr lang="en"/>
              <a:t> of ticket assets into </a:t>
            </a:r>
            <a:r>
              <a:rPr lang="en"/>
              <a:t>multiple</a:t>
            </a:r>
            <a:r>
              <a:rPr lang="en"/>
              <a:t> lotteries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	Since your ticket is always valid and can be restaked into many lotteries, all purchased tickets will eventually win!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425" y="2369850"/>
            <a:ext cx="18764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9354" y="2557500"/>
            <a:ext cx="2299225" cy="20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Permissionless Lottery System with 3 roles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Anyone can join the protocol as one of the 3 main roles:</a:t>
            </a:r>
            <a:br>
              <a:rPr lang="en"/>
            </a:b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-	Winner: ticket restakers, engages in community building to boost their</a:t>
            </a:r>
            <a:br>
              <a:rPr lang="en"/>
            </a:br>
            <a:r>
              <a:rPr lang="en"/>
              <a:t>		potential winnings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	Lottery Manager: seeks individuals out to participate in their lottery for a</a:t>
            </a:r>
            <a:br>
              <a:rPr lang="en"/>
            </a:br>
            <a:r>
              <a:rPr lang="en"/>
              <a:t>		change to win, community building with existing Winners and recruiting</a:t>
            </a:r>
            <a:br>
              <a:rPr lang="en"/>
            </a:br>
            <a:r>
              <a:rPr lang="en"/>
              <a:t>		new Winners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	Pool Manager: oversees funding pool for many lotteries, community building</a:t>
            </a:r>
            <a:br>
              <a:rPr lang="en"/>
            </a:br>
            <a:r>
              <a:rPr lang="en"/>
              <a:t>		role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v0.0.1 Deployed to Devnet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https://explorer.solana.com/address/EFSsGtygxE3CoYqrxY9hAJ6nLuL2SNyLnrzLAsyWJo3P?cluster=devnet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423" l="-2300" r="2300" t="7529"/>
          <a:stretch/>
        </p:blipFill>
        <p:spPr>
          <a:xfrm>
            <a:off x="524325" y="481050"/>
            <a:ext cx="8048174" cy="43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75" y="383400"/>
            <a:ext cx="8306550" cy="441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50" y="390650"/>
            <a:ext cx="8140426" cy="434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25" y="1088987"/>
            <a:ext cx="2965524" cy="29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4456250" y="1088975"/>
            <a:ext cx="411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Github</a:t>
            </a:r>
            <a:endParaRPr sz="2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4572000" y="1967675"/>
            <a:ext cx="40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If you want to check the code on how to always win in a lottery, visit us at: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https://github.com/PizzaHi5/PyramidLottery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