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6" autoAdjust="0"/>
    <p:restoredTop sz="94660"/>
  </p:normalViewPr>
  <p:slideViewPr>
    <p:cSldViewPr snapToGrid="0">
      <p:cViewPr varScale="1">
        <p:scale>
          <a:sx n="98" d="100"/>
          <a:sy n="98" d="100"/>
        </p:scale>
        <p:origin x="69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transition>
    <p:push dir="u"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ExpenseReimbursementSystem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B0702-44E4-4392-8B72-58D9F1A209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Expense Reimbursement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717184-F2BE-4188-B9BD-4037DF5FD9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Boyd Thurston</a:t>
            </a:r>
          </a:p>
        </p:txBody>
      </p:sp>
    </p:spTree>
    <p:extLst>
      <p:ext uri="{BB962C8B-B14F-4D97-AF65-F5344CB8AC3E}">
        <p14:creationId xmlns:p14="http://schemas.microsoft.com/office/powerpoint/2010/main" val="3860452762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723A3-0FF3-4657-978F-F6C47D99A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9FE98-789F-4865-AF5F-8C72F8A00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1.8</a:t>
            </a:r>
          </a:p>
          <a:p>
            <a:r>
              <a:rPr lang="en-US" dirty="0"/>
              <a:t>Maven</a:t>
            </a:r>
          </a:p>
          <a:p>
            <a:r>
              <a:rPr lang="en-US" dirty="0"/>
              <a:t>Servlet 3.1</a:t>
            </a:r>
          </a:p>
          <a:p>
            <a:r>
              <a:rPr lang="en-US" dirty="0"/>
              <a:t>JDBC</a:t>
            </a:r>
          </a:p>
          <a:p>
            <a:r>
              <a:rPr lang="en-US" dirty="0"/>
              <a:t>PostgreSQL</a:t>
            </a:r>
          </a:p>
          <a:p>
            <a:r>
              <a:rPr lang="en-US" dirty="0"/>
              <a:t>HTML/JS/CSS</a:t>
            </a:r>
          </a:p>
          <a:p>
            <a:r>
              <a:rPr lang="en-US" dirty="0"/>
              <a:t>JUnit (integration tests)</a:t>
            </a:r>
          </a:p>
        </p:txBody>
      </p:sp>
    </p:spTree>
    <p:extLst>
      <p:ext uri="{BB962C8B-B14F-4D97-AF65-F5344CB8AC3E}">
        <p14:creationId xmlns:p14="http://schemas.microsoft.com/office/powerpoint/2010/main" val="3043936213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49D8E-C7F5-426F-9300-8352495FD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450E393-6953-4F4F-818E-28ED5E11A1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3880" y="2276002"/>
            <a:ext cx="7774052" cy="4372904"/>
          </a:xfrm>
        </p:spPr>
      </p:pic>
    </p:spTree>
    <p:extLst>
      <p:ext uri="{BB962C8B-B14F-4D97-AF65-F5344CB8AC3E}">
        <p14:creationId xmlns:p14="http://schemas.microsoft.com/office/powerpoint/2010/main" val="2090401956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09B84-F0CD-4308-A018-30BBC7F0E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9C27A-7548-4598-8D93-54F74A684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1435312"/>
          </a:xfrm>
        </p:spPr>
        <p:txBody>
          <a:bodyPr/>
          <a:lstStyle/>
          <a:p>
            <a:r>
              <a:rPr lang="en-US" dirty="0"/>
              <a:t>SPA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48BC1A-E319-4146-A2E7-75442AB69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12" y="2305253"/>
            <a:ext cx="10234620" cy="429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382079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1124-E257-4DB8-8F86-A1FF96B38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Receipts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AD01E-7199-4338-ACA9-12BCC5828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63286" cy="1926560"/>
          </a:xfrm>
        </p:spPr>
        <p:txBody>
          <a:bodyPr/>
          <a:lstStyle/>
          <a:p>
            <a:r>
              <a:rPr lang="en-US" dirty="0"/>
              <a:t>Images stored on machine hosting Servlet.</a:t>
            </a:r>
          </a:p>
          <a:p>
            <a:r>
              <a:rPr lang="en-US" dirty="0"/>
              <a:t>Reference to file location stored within the Database.</a:t>
            </a:r>
          </a:p>
          <a:p>
            <a:r>
              <a:rPr lang="en-US" dirty="0"/>
              <a:t>Folders are dynamically created for each Employee.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423235-5558-4016-AFDB-93306D29D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154" y="3925111"/>
            <a:ext cx="9999689" cy="260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738013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0A01E-075C-4923-9927-A3F3A9C6F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Retrieving Receipts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D1369-D7B5-4D0D-AEB2-954C202CE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512168"/>
          </a:xfrm>
        </p:spPr>
        <p:txBody>
          <a:bodyPr/>
          <a:lstStyle/>
          <a:p>
            <a:r>
              <a:rPr lang="en-US" dirty="0"/>
              <a:t>Uses dynamically created buttons with an onclick event listener passing the location of the receipt image to a function that opens a new tab, triggering a </a:t>
            </a:r>
            <a:r>
              <a:rPr lang="en-US" dirty="0" err="1"/>
              <a:t>doGet</a:t>
            </a:r>
            <a:r>
              <a:rPr lang="en-US" dirty="0"/>
              <a:t> method within a Servlet which returns the specified image.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B70A13-E845-4FA1-97AA-B3E7D5334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49550"/>
            <a:ext cx="12192000" cy="2406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EDEFEC-2165-47C8-A34A-B04BED576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062" y="4388665"/>
            <a:ext cx="7945876" cy="239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791133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ACC93-8258-4B40-82FC-3C35448F4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33277-A2AF-4CE0-9594-351E1AC6D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Launch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244568"/>
      </p:ext>
    </p:extLst>
  </p:cSld>
  <p:clrMapOvr>
    <a:masterClrMapping/>
  </p:clrMapOvr>
  <p:transition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185</TotalTime>
  <Words>100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Quotable</vt:lpstr>
      <vt:lpstr>Expense Reimbursement System</vt:lpstr>
      <vt:lpstr>Technologies Used</vt:lpstr>
      <vt:lpstr>Data Flow</vt:lpstr>
      <vt:lpstr>DOM Manipulation</vt:lpstr>
      <vt:lpstr>Storing Receipts</vt:lpstr>
      <vt:lpstr>Retrieving Receipts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Expense Reimbursement System</dc:title>
  <dc:creator>Boyd Thurston</dc:creator>
  <cp:lastModifiedBy>Boyd Thurston</cp:lastModifiedBy>
  <cp:revision>10</cp:revision>
  <dcterms:created xsi:type="dcterms:W3CDTF">2019-01-16T14:57:53Z</dcterms:created>
  <dcterms:modified xsi:type="dcterms:W3CDTF">2019-01-16T18:03:06Z</dcterms:modified>
</cp:coreProperties>
</file>