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ns Light" charset="1" panose="020B0306030504020204"/>
      <p:regular r:id="rId11"/>
    </p:embeddedFont>
    <p:embeddedFont>
      <p:font typeface="Open Sans" charset="1" panose="020B0606030504020204"/>
      <p:regular r:id="rId12"/>
    </p:embeddedFont>
    <p:embeddedFont>
      <p:font typeface="Cardo" charset="1" panose="02020600000000000000"/>
      <p:regular r:id="rId13"/>
    </p:embeddedFont>
    <p:embeddedFont>
      <p:font typeface="Open Sans Bold" charset="1" panose="020B08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94661" y="1028700"/>
            <a:ext cx="19114198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204161" y="1774354"/>
            <a:ext cx="1931299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394661" y="9258300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400000">
            <a:off x="-9363459" y="6764049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400000">
            <a:off x="-632257" y="6096897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400000">
            <a:off x="6860051" y="6764049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true" rot="5400000">
            <a:off x="15396919" y="1862381"/>
            <a:ext cx="10141680" cy="6416917"/>
          </a:xfrm>
          <a:custGeom>
            <a:avLst/>
            <a:gdLst/>
            <a:ahLst/>
            <a:cxnLst/>
            <a:rect r="r" b="b" t="t" l="l"/>
            <a:pathLst>
              <a:path h="6416917" w="10141680">
                <a:moveTo>
                  <a:pt x="0" y="6416917"/>
                </a:moveTo>
                <a:lnTo>
                  <a:pt x="10141679" y="6416917"/>
                </a:lnTo>
                <a:lnTo>
                  <a:pt x="10141679" y="0"/>
                </a:lnTo>
                <a:lnTo>
                  <a:pt x="0" y="0"/>
                </a:lnTo>
                <a:lnTo>
                  <a:pt x="0" y="641691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700000">
            <a:off x="-2252226" y="8374960"/>
            <a:ext cx="2710118" cy="2710118"/>
          </a:xfrm>
          <a:custGeom>
            <a:avLst/>
            <a:gdLst/>
            <a:ahLst/>
            <a:cxnLst/>
            <a:rect r="r" b="b" t="t" l="l"/>
            <a:pathLst>
              <a:path h="2710118" w="2710118">
                <a:moveTo>
                  <a:pt x="0" y="0"/>
                </a:moveTo>
                <a:lnTo>
                  <a:pt x="2710117" y="0"/>
                </a:lnTo>
                <a:lnTo>
                  <a:pt x="2710117" y="2710118"/>
                </a:lnTo>
                <a:lnTo>
                  <a:pt x="0" y="27101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700000">
            <a:off x="-2242701" y="8855741"/>
            <a:ext cx="2710118" cy="2710118"/>
          </a:xfrm>
          <a:custGeom>
            <a:avLst/>
            <a:gdLst/>
            <a:ahLst/>
            <a:cxnLst/>
            <a:rect r="r" b="b" t="t" l="l"/>
            <a:pathLst>
              <a:path h="2710118" w="2710118">
                <a:moveTo>
                  <a:pt x="0" y="0"/>
                </a:moveTo>
                <a:lnTo>
                  <a:pt x="2710117" y="0"/>
                </a:lnTo>
                <a:lnTo>
                  <a:pt x="2710117" y="2710118"/>
                </a:lnTo>
                <a:lnTo>
                  <a:pt x="0" y="27101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700000">
            <a:off x="-2252226" y="9488922"/>
            <a:ext cx="2710118" cy="2710118"/>
          </a:xfrm>
          <a:custGeom>
            <a:avLst/>
            <a:gdLst/>
            <a:ahLst/>
            <a:cxnLst/>
            <a:rect r="r" b="b" t="t" l="l"/>
            <a:pathLst>
              <a:path h="2710118" w="2710118">
                <a:moveTo>
                  <a:pt x="0" y="0"/>
                </a:moveTo>
                <a:lnTo>
                  <a:pt x="2710117" y="0"/>
                </a:lnTo>
                <a:lnTo>
                  <a:pt x="2710117" y="2710118"/>
                </a:lnTo>
                <a:lnTo>
                  <a:pt x="0" y="27101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33717" y="2242614"/>
            <a:ext cx="6556951" cy="6556951"/>
          </a:xfrm>
          <a:custGeom>
            <a:avLst/>
            <a:gdLst/>
            <a:ahLst/>
            <a:cxnLst/>
            <a:rect r="r" b="b" t="t" l="l"/>
            <a:pathLst>
              <a:path h="6556951" w="6556951">
                <a:moveTo>
                  <a:pt x="0" y="0"/>
                </a:moveTo>
                <a:lnTo>
                  <a:pt x="6556951" y="0"/>
                </a:lnTo>
                <a:lnTo>
                  <a:pt x="6556951" y="6556951"/>
                </a:lnTo>
                <a:lnTo>
                  <a:pt x="0" y="65569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99623" y="6320490"/>
            <a:ext cx="3906530" cy="47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76"/>
              </a:lnSpc>
              <a:spcBef>
                <a:spcPct val="0"/>
              </a:spcBef>
            </a:pPr>
            <a:r>
              <a:rPr lang="en-US" sz="1340">
                <a:solidFill>
                  <a:srgbClr val="10101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Alunos: Davi, Guilherme, Hallon, Gabriel, João, Leandro, Matheus e Gabriel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09571" y="4862587"/>
            <a:ext cx="112320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Mini Mundo: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52318" y="5081662"/>
            <a:ext cx="7507670" cy="1200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24"/>
              </a:lnSpc>
            </a:pPr>
            <a:r>
              <a:rPr lang="en-US" sz="8400" spc="-168">
                <a:solidFill>
                  <a:srgbClr val="3D3D3D"/>
                </a:solidFill>
                <a:latin typeface="Cardo"/>
                <a:ea typeface="Cardo"/>
                <a:cs typeface="Cardo"/>
                <a:sym typeface="Cardo"/>
              </a:rPr>
              <a:t> Zyphera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94661" y="9258300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-9363459" y="6764049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0" y="1028700"/>
            <a:ext cx="18719536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400000">
            <a:off x="6860051" y="6764049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400000">
            <a:off x="-1394949" y="7356716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-204161" y="2637367"/>
            <a:ext cx="19114198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true" rot="-10800000">
            <a:off x="8199087" y="9267825"/>
            <a:ext cx="9060213" cy="5732644"/>
          </a:xfrm>
          <a:custGeom>
            <a:avLst/>
            <a:gdLst/>
            <a:ahLst/>
            <a:cxnLst/>
            <a:rect r="r" b="b" t="t" l="l"/>
            <a:pathLst>
              <a:path h="5732644" w="9060213">
                <a:moveTo>
                  <a:pt x="0" y="5732644"/>
                </a:moveTo>
                <a:lnTo>
                  <a:pt x="9060213" y="5732644"/>
                </a:lnTo>
                <a:lnTo>
                  <a:pt x="9060213" y="0"/>
                </a:lnTo>
                <a:lnTo>
                  <a:pt x="0" y="0"/>
                </a:lnTo>
                <a:lnTo>
                  <a:pt x="0" y="57326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2792132" y="-381595"/>
            <a:ext cx="3832685" cy="4784722"/>
            <a:chOff x="0" y="0"/>
            <a:chExt cx="5110247" cy="6379629"/>
          </a:xfrm>
        </p:grpSpPr>
        <p:sp>
          <p:nvSpPr>
            <p:cNvPr name="Freeform 10" id="10"/>
            <p:cNvSpPr/>
            <p:nvPr/>
          </p:nvSpPr>
          <p:spPr>
            <a:xfrm flipH="false" flipV="false" rot="-2700000">
              <a:off x="748378" y="748378"/>
              <a:ext cx="3613490" cy="3613490"/>
            </a:xfrm>
            <a:custGeom>
              <a:avLst/>
              <a:gdLst/>
              <a:ahLst/>
              <a:cxnLst/>
              <a:rect r="r" b="b" t="t" l="l"/>
              <a:pathLst>
                <a:path h="3613490" w="3613490">
                  <a:moveTo>
                    <a:pt x="0" y="0"/>
                  </a:moveTo>
                  <a:lnTo>
                    <a:pt x="3613490" y="0"/>
                  </a:lnTo>
                  <a:lnTo>
                    <a:pt x="3613490" y="3613490"/>
                  </a:lnTo>
                  <a:lnTo>
                    <a:pt x="0" y="361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2700000">
              <a:off x="748378" y="1391876"/>
              <a:ext cx="3613490" cy="3613490"/>
            </a:xfrm>
            <a:custGeom>
              <a:avLst/>
              <a:gdLst/>
              <a:ahLst/>
              <a:cxnLst/>
              <a:rect r="r" b="b" t="t" l="l"/>
              <a:pathLst>
                <a:path h="3613490" w="3613490">
                  <a:moveTo>
                    <a:pt x="0" y="0"/>
                  </a:moveTo>
                  <a:lnTo>
                    <a:pt x="3613490" y="0"/>
                  </a:lnTo>
                  <a:lnTo>
                    <a:pt x="3613490" y="3613491"/>
                  </a:lnTo>
                  <a:lnTo>
                    <a:pt x="0" y="36134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2700000">
              <a:off x="748378" y="2017760"/>
              <a:ext cx="3613490" cy="3613490"/>
            </a:xfrm>
            <a:custGeom>
              <a:avLst/>
              <a:gdLst/>
              <a:ahLst/>
              <a:cxnLst/>
              <a:rect r="r" b="b" t="t" l="l"/>
              <a:pathLst>
                <a:path h="3613490" w="3613490">
                  <a:moveTo>
                    <a:pt x="0" y="0"/>
                  </a:moveTo>
                  <a:lnTo>
                    <a:pt x="3613490" y="0"/>
                  </a:lnTo>
                  <a:lnTo>
                    <a:pt x="3613490" y="3613490"/>
                  </a:lnTo>
                  <a:lnTo>
                    <a:pt x="0" y="361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true" rot="-10800000">
            <a:off x="17325975" y="-2077508"/>
            <a:ext cx="9060213" cy="5732644"/>
          </a:xfrm>
          <a:custGeom>
            <a:avLst/>
            <a:gdLst/>
            <a:ahLst/>
            <a:cxnLst/>
            <a:rect r="r" b="b" t="t" l="l"/>
            <a:pathLst>
              <a:path h="5732644" w="9060213">
                <a:moveTo>
                  <a:pt x="0" y="5732644"/>
                </a:moveTo>
                <a:lnTo>
                  <a:pt x="9060213" y="5732644"/>
                </a:lnTo>
                <a:lnTo>
                  <a:pt x="9060213" y="0"/>
                </a:lnTo>
                <a:lnTo>
                  <a:pt x="0" y="0"/>
                </a:lnTo>
                <a:lnTo>
                  <a:pt x="0" y="57326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76027" y="3092061"/>
            <a:ext cx="5721071" cy="5721071"/>
          </a:xfrm>
          <a:custGeom>
            <a:avLst/>
            <a:gdLst/>
            <a:ahLst/>
            <a:cxnLst/>
            <a:rect r="r" b="b" t="t" l="l"/>
            <a:pathLst>
              <a:path h="5721071" w="5721071">
                <a:moveTo>
                  <a:pt x="0" y="0"/>
                </a:moveTo>
                <a:lnTo>
                  <a:pt x="5721071" y="0"/>
                </a:lnTo>
                <a:lnTo>
                  <a:pt x="5721071" y="5721070"/>
                </a:lnTo>
                <a:lnTo>
                  <a:pt x="0" y="57210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87838" y="4218517"/>
            <a:ext cx="5873939" cy="378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0"/>
              </a:lnSpc>
            </a:pPr>
            <a:r>
              <a:rPr lang="en-US" sz="1557">
                <a:solidFill>
                  <a:srgbClr val="10101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  <a:p>
            <a:pPr algn="l">
              <a:lnSpc>
                <a:spcPts val="2180"/>
              </a:lnSpc>
              <a:spcBef>
                <a:spcPct val="0"/>
              </a:spcBef>
            </a:pPr>
            <a:r>
              <a:rPr lang="en-US" sz="1557">
                <a:solidFill>
                  <a:srgbClr val="10101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 ano de 2070, Zyphera se tornou um dos mundos mais tecnologicamente avançados do universo conhecido. Em meio a cidades flutuantes, inteligências artificiais autônomas e um mercado movido por inovação, grandes corporações lideram o progresso econômico e social. Empresas como Hashtag Toys, Apple, Litware, Proseware, Contoso e Southridge Video são protagonistas dessa revolução. Com produtos que redefinem a experiência do consumidor, essas marcas transformam a maneira como as pessoas jogam, se comunicam, trabalham e interagem com a realidade ao seu redor. Em um mundo onde a tecnologia e a eficiência ditam o ritmo do cotidiano, Zyphera é o palco onde o futuro das vendas e do consumo se desenrola.</a:t>
            </a:r>
          </a:p>
          <a:p>
            <a:pPr algn="l">
              <a:lnSpc>
                <a:spcPts val="218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893880" y="3305585"/>
            <a:ext cx="5714988" cy="941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57"/>
              </a:lnSpc>
            </a:pPr>
            <a:r>
              <a:rPr lang="en-US" sz="6538" spc="-130">
                <a:solidFill>
                  <a:srgbClr val="3D3D3D"/>
                </a:solidFill>
                <a:latin typeface="Cardo"/>
                <a:ea typeface="Cardo"/>
                <a:cs typeface="Cardo"/>
                <a:sym typeface="Cardo"/>
              </a:rPr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94661" y="9258300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-9363459" y="6764049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0" y="1028700"/>
            <a:ext cx="18719536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7264062" y="-3635200"/>
            <a:ext cx="0" cy="20808023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true" rot="-10800000">
            <a:off x="14709953" y="9258300"/>
            <a:ext cx="9060213" cy="5732644"/>
          </a:xfrm>
          <a:custGeom>
            <a:avLst/>
            <a:gdLst/>
            <a:ahLst/>
            <a:cxnLst/>
            <a:rect r="r" b="b" t="t" l="l"/>
            <a:pathLst>
              <a:path h="5732644" w="9060213">
                <a:moveTo>
                  <a:pt x="0" y="5732644"/>
                </a:moveTo>
                <a:lnTo>
                  <a:pt x="9060214" y="5732644"/>
                </a:lnTo>
                <a:lnTo>
                  <a:pt x="9060214" y="0"/>
                </a:lnTo>
                <a:lnTo>
                  <a:pt x="0" y="0"/>
                </a:lnTo>
                <a:lnTo>
                  <a:pt x="0" y="57326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700000">
            <a:off x="-2268841" y="-1912235"/>
            <a:ext cx="2710118" cy="2710118"/>
          </a:xfrm>
          <a:custGeom>
            <a:avLst/>
            <a:gdLst/>
            <a:ahLst/>
            <a:cxnLst/>
            <a:rect r="r" b="b" t="t" l="l"/>
            <a:pathLst>
              <a:path h="2710118" w="2710118">
                <a:moveTo>
                  <a:pt x="0" y="0"/>
                </a:moveTo>
                <a:lnTo>
                  <a:pt x="2710117" y="0"/>
                </a:lnTo>
                <a:lnTo>
                  <a:pt x="2710117" y="2710117"/>
                </a:lnTo>
                <a:lnTo>
                  <a:pt x="0" y="27101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700000">
            <a:off x="-2259316" y="-1429612"/>
            <a:ext cx="2710118" cy="2710118"/>
          </a:xfrm>
          <a:custGeom>
            <a:avLst/>
            <a:gdLst/>
            <a:ahLst/>
            <a:cxnLst/>
            <a:rect r="r" b="b" t="t" l="l"/>
            <a:pathLst>
              <a:path h="2710118" w="2710118">
                <a:moveTo>
                  <a:pt x="0" y="0"/>
                </a:moveTo>
                <a:lnTo>
                  <a:pt x="2710117" y="0"/>
                </a:lnTo>
                <a:lnTo>
                  <a:pt x="2710117" y="2710118"/>
                </a:lnTo>
                <a:lnTo>
                  <a:pt x="0" y="27101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rot="0">
            <a:off x="-227623" y="4186195"/>
            <a:ext cx="18708191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-2792132" y="-1480084"/>
            <a:ext cx="3837448" cy="4324834"/>
            <a:chOff x="0" y="0"/>
            <a:chExt cx="5116597" cy="5766445"/>
          </a:xfrm>
        </p:grpSpPr>
        <p:sp>
          <p:nvSpPr>
            <p:cNvPr name="Freeform 11" id="11"/>
            <p:cNvSpPr/>
            <p:nvPr/>
          </p:nvSpPr>
          <p:spPr>
            <a:xfrm flipH="false" flipV="false" rot="-2700000">
              <a:off x="748378" y="748378"/>
              <a:ext cx="3613490" cy="3613490"/>
            </a:xfrm>
            <a:custGeom>
              <a:avLst/>
              <a:gdLst/>
              <a:ahLst/>
              <a:cxnLst/>
              <a:rect r="r" b="b" t="t" l="l"/>
              <a:pathLst>
                <a:path h="3613490" w="3613490">
                  <a:moveTo>
                    <a:pt x="0" y="0"/>
                  </a:moveTo>
                  <a:lnTo>
                    <a:pt x="3613490" y="0"/>
                  </a:lnTo>
                  <a:lnTo>
                    <a:pt x="3613490" y="3613490"/>
                  </a:lnTo>
                  <a:lnTo>
                    <a:pt x="0" y="361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2700000">
              <a:off x="754728" y="1404576"/>
              <a:ext cx="3613490" cy="3613490"/>
            </a:xfrm>
            <a:custGeom>
              <a:avLst/>
              <a:gdLst/>
              <a:ahLst/>
              <a:cxnLst/>
              <a:rect r="r" b="b" t="t" l="l"/>
              <a:pathLst>
                <a:path h="3613490" w="3613490">
                  <a:moveTo>
                    <a:pt x="0" y="0"/>
                  </a:moveTo>
                  <a:lnTo>
                    <a:pt x="3613490" y="0"/>
                  </a:lnTo>
                  <a:lnTo>
                    <a:pt x="3613490" y="3613491"/>
                  </a:lnTo>
                  <a:lnTo>
                    <a:pt x="0" y="36134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7204370" y="4858342"/>
            <a:ext cx="3326790" cy="3326790"/>
          </a:xfrm>
          <a:custGeom>
            <a:avLst/>
            <a:gdLst/>
            <a:ahLst/>
            <a:cxnLst/>
            <a:rect r="r" b="b" t="t" l="l"/>
            <a:pathLst>
              <a:path h="3326790" w="3326790">
                <a:moveTo>
                  <a:pt x="0" y="0"/>
                </a:moveTo>
                <a:lnTo>
                  <a:pt x="3326790" y="0"/>
                </a:lnTo>
                <a:lnTo>
                  <a:pt x="3326790" y="3326790"/>
                </a:lnTo>
                <a:lnTo>
                  <a:pt x="0" y="33267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904079" y="4858342"/>
            <a:ext cx="3326790" cy="3326790"/>
          </a:xfrm>
          <a:custGeom>
            <a:avLst/>
            <a:gdLst/>
            <a:ahLst/>
            <a:cxnLst/>
            <a:rect r="r" b="b" t="t" l="l"/>
            <a:pathLst>
              <a:path h="3326790" w="3326790">
                <a:moveTo>
                  <a:pt x="0" y="0"/>
                </a:moveTo>
                <a:lnTo>
                  <a:pt x="3326790" y="0"/>
                </a:lnTo>
                <a:lnTo>
                  <a:pt x="3326790" y="3326790"/>
                </a:lnTo>
                <a:lnTo>
                  <a:pt x="0" y="33267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014960" y="4858342"/>
            <a:ext cx="3326790" cy="3326790"/>
          </a:xfrm>
          <a:custGeom>
            <a:avLst/>
            <a:gdLst/>
            <a:ahLst/>
            <a:cxnLst/>
            <a:rect r="r" b="b" t="t" l="l"/>
            <a:pathLst>
              <a:path h="3326790" w="3326790">
                <a:moveTo>
                  <a:pt x="0" y="0"/>
                </a:moveTo>
                <a:lnTo>
                  <a:pt x="3326791" y="0"/>
                </a:lnTo>
                <a:lnTo>
                  <a:pt x="3326791" y="3326790"/>
                </a:lnTo>
                <a:lnTo>
                  <a:pt x="0" y="33267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846493" y="1928389"/>
            <a:ext cx="11441507" cy="962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36"/>
              </a:lnSpc>
            </a:pPr>
            <a:r>
              <a:rPr lang="en-US" sz="6699" spc="-133">
                <a:solidFill>
                  <a:srgbClr val="3D3D3D"/>
                </a:solidFill>
                <a:latin typeface="Cardo"/>
                <a:ea typeface="Cardo"/>
                <a:cs typeface="Cardo"/>
                <a:sym typeface="Cardo"/>
              </a:rPr>
              <a:t>EMPRESAS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34128" y="8318517"/>
            <a:ext cx="1288455" cy="25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5"/>
              </a:lnSpc>
            </a:pPr>
            <a:r>
              <a:rPr lang="en-US" sz="1525" b="true">
                <a:solidFill>
                  <a:srgbClr val="3D3D3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Hashtag Toys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91530" y="8387897"/>
            <a:ext cx="552470" cy="25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5"/>
              </a:lnSpc>
            </a:pPr>
            <a:r>
              <a:rPr lang="en-US" sz="1525" b="true">
                <a:solidFill>
                  <a:srgbClr val="3D3D3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198482" y="8318517"/>
            <a:ext cx="737984" cy="53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5"/>
              </a:lnSpc>
            </a:pPr>
            <a:r>
              <a:rPr lang="en-US" sz="1525" b="true">
                <a:solidFill>
                  <a:srgbClr val="3D3D3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Litware</a:t>
            </a:r>
          </a:p>
          <a:p>
            <a:pPr algn="ctr">
              <a:lnSpc>
                <a:spcPts val="213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94661" y="9258300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-9363459" y="6764049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0" y="1028700"/>
            <a:ext cx="18719536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7264062" y="-3635200"/>
            <a:ext cx="0" cy="20808023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true" rot="-10800000">
            <a:off x="14709953" y="9258300"/>
            <a:ext cx="9060213" cy="5732644"/>
          </a:xfrm>
          <a:custGeom>
            <a:avLst/>
            <a:gdLst/>
            <a:ahLst/>
            <a:cxnLst/>
            <a:rect r="r" b="b" t="t" l="l"/>
            <a:pathLst>
              <a:path h="5732644" w="9060213">
                <a:moveTo>
                  <a:pt x="0" y="5732644"/>
                </a:moveTo>
                <a:lnTo>
                  <a:pt x="9060214" y="5732644"/>
                </a:lnTo>
                <a:lnTo>
                  <a:pt x="9060214" y="0"/>
                </a:lnTo>
                <a:lnTo>
                  <a:pt x="0" y="0"/>
                </a:lnTo>
                <a:lnTo>
                  <a:pt x="0" y="57326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700000">
            <a:off x="-2268841" y="-1912235"/>
            <a:ext cx="2710118" cy="2710118"/>
          </a:xfrm>
          <a:custGeom>
            <a:avLst/>
            <a:gdLst/>
            <a:ahLst/>
            <a:cxnLst/>
            <a:rect r="r" b="b" t="t" l="l"/>
            <a:pathLst>
              <a:path h="2710118" w="2710118">
                <a:moveTo>
                  <a:pt x="0" y="0"/>
                </a:moveTo>
                <a:lnTo>
                  <a:pt x="2710117" y="0"/>
                </a:lnTo>
                <a:lnTo>
                  <a:pt x="2710117" y="2710117"/>
                </a:lnTo>
                <a:lnTo>
                  <a:pt x="0" y="27101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700000">
            <a:off x="-2259316" y="-1429612"/>
            <a:ext cx="2710118" cy="2710118"/>
          </a:xfrm>
          <a:custGeom>
            <a:avLst/>
            <a:gdLst/>
            <a:ahLst/>
            <a:cxnLst/>
            <a:rect r="r" b="b" t="t" l="l"/>
            <a:pathLst>
              <a:path h="2710118" w="2710118">
                <a:moveTo>
                  <a:pt x="0" y="0"/>
                </a:moveTo>
                <a:lnTo>
                  <a:pt x="2710117" y="0"/>
                </a:lnTo>
                <a:lnTo>
                  <a:pt x="2710117" y="2710118"/>
                </a:lnTo>
                <a:lnTo>
                  <a:pt x="0" y="27101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rot="0">
            <a:off x="-227623" y="4186195"/>
            <a:ext cx="18708191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-2792132" y="-1480084"/>
            <a:ext cx="3837448" cy="4324834"/>
            <a:chOff x="0" y="0"/>
            <a:chExt cx="5116597" cy="5766445"/>
          </a:xfrm>
        </p:grpSpPr>
        <p:sp>
          <p:nvSpPr>
            <p:cNvPr name="Freeform 11" id="11"/>
            <p:cNvSpPr/>
            <p:nvPr/>
          </p:nvSpPr>
          <p:spPr>
            <a:xfrm flipH="false" flipV="false" rot="-2700000">
              <a:off x="748378" y="748378"/>
              <a:ext cx="3613490" cy="3613490"/>
            </a:xfrm>
            <a:custGeom>
              <a:avLst/>
              <a:gdLst/>
              <a:ahLst/>
              <a:cxnLst/>
              <a:rect r="r" b="b" t="t" l="l"/>
              <a:pathLst>
                <a:path h="3613490" w="3613490">
                  <a:moveTo>
                    <a:pt x="0" y="0"/>
                  </a:moveTo>
                  <a:lnTo>
                    <a:pt x="3613490" y="0"/>
                  </a:lnTo>
                  <a:lnTo>
                    <a:pt x="3613490" y="3613490"/>
                  </a:lnTo>
                  <a:lnTo>
                    <a:pt x="0" y="361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2700000">
              <a:off x="754728" y="1404576"/>
              <a:ext cx="3613490" cy="3613490"/>
            </a:xfrm>
            <a:custGeom>
              <a:avLst/>
              <a:gdLst/>
              <a:ahLst/>
              <a:cxnLst/>
              <a:rect r="r" b="b" t="t" l="l"/>
              <a:pathLst>
                <a:path h="3613490" w="3613490">
                  <a:moveTo>
                    <a:pt x="0" y="0"/>
                  </a:moveTo>
                  <a:lnTo>
                    <a:pt x="3613490" y="0"/>
                  </a:lnTo>
                  <a:lnTo>
                    <a:pt x="3613490" y="3613491"/>
                  </a:lnTo>
                  <a:lnTo>
                    <a:pt x="0" y="36134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869375" y="4858342"/>
            <a:ext cx="3326790" cy="3326790"/>
          </a:xfrm>
          <a:custGeom>
            <a:avLst/>
            <a:gdLst/>
            <a:ahLst/>
            <a:cxnLst/>
            <a:rect r="r" b="b" t="t" l="l"/>
            <a:pathLst>
              <a:path h="3326790" w="3326790">
                <a:moveTo>
                  <a:pt x="0" y="0"/>
                </a:moveTo>
                <a:lnTo>
                  <a:pt x="3326790" y="0"/>
                </a:lnTo>
                <a:lnTo>
                  <a:pt x="3326790" y="3326790"/>
                </a:lnTo>
                <a:lnTo>
                  <a:pt x="0" y="33267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204370" y="4858342"/>
            <a:ext cx="3326790" cy="3326790"/>
          </a:xfrm>
          <a:custGeom>
            <a:avLst/>
            <a:gdLst/>
            <a:ahLst/>
            <a:cxnLst/>
            <a:rect r="r" b="b" t="t" l="l"/>
            <a:pathLst>
              <a:path h="3326790" w="3326790">
                <a:moveTo>
                  <a:pt x="0" y="0"/>
                </a:moveTo>
                <a:lnTo>
                  <a:pt x="3326790" y="0"/>
                </a:lnTo>
                <a:lnTo>
                  <a:pt x="3326790" y="3326790"/>
                </a:lnTo>
                <a:lnTo>
                  <a:pt x="0" y="33267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567247" y="4858342"/>
            <a:ext cx="3326790" cy="3326790"/>
          </a:xfrm>
          <a:custGeom>
            <a:avLst/>
            <a:gdLst/>
            <a:ahLst/>
            <a:cxnLst/>
            <a:rect r="r" b="b" t="t" l="l"/>
            <a:pathLst>
              <a:path h="3326790" w="3326790">
                <a:moveTo>
                  <a:pt x="0" y="0"/>
                </a:moveTo>
                <a:lnTo>
                  <a:pt x="3326790" y="0"/>
                </a:lnTo>
                <a:lnTo>
                  <a:pt x="3326790" y="3326790"/>
                </a:lnTo>
                <a:lnTo>
                  <a:pt x="0" y="33267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846493" y="1928389"/>
            <a:ext cx="11441507" cy="962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36"/>
              </a:lnSpc>
            </a:pPr>
            <a:r>
              <a:rPr lang="en-US" sz="6699" spc="-133">
                <a:solidFill>
                  <a:srgbClr val="3D3D3D"/>
                </a:solidFill>
                <a:latin typeface="Cardo"/>
                <a:ea typeface="Cardo"/>
                <a:cs typeface="Cardo"/>
                <a:sym typeface="Cardo"/>
              </a:rPr>
              <a:t>EMPRESAS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19948" y="8318517"/>
            <a:ext cx="1025646" cy="25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5"/>
              </a:lnSpc>
            </a:pPr>
            <a:r>
              <a:rPr lang="en-US" sz="1525" b="true">
                <a:solidFill>
                  <a:srgbClr val="3D3D3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Proseware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72243" y="8387897"/>
            <a:ext cx="791045" cy="25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5"/>
              </a:lnSpc>
            </a:pPr>
            <a:r>
              <a:rPr lang="en-US" sz="1525" b="true">
                <a:solidFill>
                  <a:srgbClr val="3D3D3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Contoso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884247" y="8318517"/>
            <a:ext cx="1651413" cy="25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5"/>
              </a:lnSpc>
            </a:pPr>
            <a:r>
              <a:rPr lang="en-US" sz="1525" b="true">
                <a:solidFill>
                  <a:srgbClr val="3D3D3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Southridge Video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94661" y="9258300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6860051" y="6764049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0" y="1028700"/>
            <a:ext cx="18682661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400000">
            <a:off x="-2752261" y="9458028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400000">
            <a:off x="-9363459" y="6764049"/>
            <a:ext cx="20808023" cy="0"/>
          </a:xfrm>
          <a:prstGeom prst="line">
            <a:avLst/>
          </a:prstGeom>
          <a:ln cap="rnd" w="9525">
            <a:solidFill>
              <a:srgbClr val="39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true" rot="-10800000">
            <a:off x="-4582935" y="-6706008"/>
            <a:ext cx="12239449" cy="7744233"/>
          </a:xfrm>
          <a:custGeom>
            <a:avLst/>
            <a:gdLst/>
            <a:ahLst/>
            <a:cxnLst/>
            <a:rect r="r" b="b" t="t" l="l"/>
            <a:pathLst>
              <a:path h="7744233" w="12239449">
                <a:moveTo>
                  <a:pt x="0" y="7744233"/>
                </a:moveTo>
                <a:lnTo>
                  <a:pt x="12239448" y="7744233"/>
                </a:lnTo>
                <a:lnTo>
                  <a:pt x="12239448" y="0"/>
                </a:lnTo>
                <a:lnTo>
                  <a:pt x="0" y="0"/>
                </a:lnTo>
                <a:lnTo>
                  <a:pt x="0" y="77442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259300" y="7794338"/>
            <a:ext cx="3837448" cy="4324834"/>
            <a:chOff x="0" y="0"/>
            <a:chExt cx="5116597" cy="5766445"/>
          </a:xfrm>
        </p:grpSpPr>
        <p:sp>
          <p:nvSpPr>
            <p:cNvPr name="Freeform 9" id="9"/>
            <p:cNvSpPr/>
            <p:nvPr/>
          </p:nvSpPr>
          <p:spPr>
            <a:xfrm flipH="false" flipV="false" rot="-2700000">
              <a:off x="748378" y="748378"/>
              <a:ext cx="3613490" cy="3613490"/>
            </a:xfrm>
            <a:custGeom>
              <a:avLst/>
              <a:gdLst/>
              <a:ahLst/>
              <a:cxnLst/>
              <a:rect r="r" b="b" t="t" l="l"/>
              <a:pathLst>
                <a:path h="3613490" w="3613490">
                  <a:moveTo>
                    <a:pt x="0" y="0"/>
                  </a:moveTo>
                  <a:lnTo>
                    <a:pt x="3613490" y="0"/>
                  </a:lnTo>
                  <a:lnTo>
                    <a:pt x="3613490" y="3613490"/>
                  </a:lnTo>
                  <a:lnTo>
                    <a:pt x="0" y="3613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2700000">
              <a:off x="754728" y="1404576"/>
              <a:ext cx="3613490" cy="3613490"/>
            </a:xfrm>
            <a:custGeom>
              <a:avLst/>
              <a:gdLst/>
              <a:ahLst/>
              <a:cxnLst/>
              <a:rect r="r" b="b" t="t" l="l"/>
              <a:pathLst>
                <a:path h="3613490" w="3613490">
                  <a:moveTo>
                    <a:pt x="0" y="0"/>
                  </a:moveTo>
                  <a:lnTo>
                    <a:pt x="3613490" y="0"/>
                  </a:lnTo>
                  <a:lnTo>
                    <a:pt x="3613490" y="3613491"/>
                  </a:lnTo>
                  <a:lnTo>
                    <a:pt x="0" y="36134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295644" y="2472938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571941" y="3440737"/>
            <a:ext cx="8224506" cy="139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13"/>
              </a:lnSpc>
            </a:pPr>
            <a:r>
              <a:rPr lang="en-US" sz="9741" spc="-194">
                <a:solidFill>
                  <a:srgbClr val="3D3D3D"/>
                </a:solidFill>
                <a:latin typeface="Cardo"/>
                <a:ea typeface="Cardo"/>
                <a:cs typeface="Cardo"/>
                <a:sym typeface="Cardo"/>
              </a:rPr>
              <a:t>O que fizemos?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027876" y="3236995"/>
            <a:ext cx="6605988" cy="4890902"/>
            <a:chOff x="0" y="0"/>
            <a:chExt cx="8807984" cy="652120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750871"/>
              <a:ext cx="8807984" cy="47703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20"/>
                </a:lnSpc>
              </a:pPr>
            </a:p>
            <a:p>
              <a:pPr algn="l">
                <a:lnSpc>
                  <a:spcPts val="3219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10101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Nós fizemos um experimento de revenda nesse novo mundo. Usamos Dropshipping, programas de afiliação, e outras maneiras de revenda. Juntamos um grupo de 100 pessoas com conhecimento adequado no ramo. Agora vocês viram o resultado! Calculamos ambos os valores totais de venda, e os valores de lucro bruto das revendas.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8807984" cy="649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51"/>
                </a:lnSpc>
                <a:spcBef>
                  <a:spcPct val="0"/>
                </a:spcBef>
              </a:pPr>
              <a:r>
                <a:rPr lang="en-US" sz="3036">
                  <a:solidFill>
                    <a:srgbClr val="101010"/>
                  </a:solidFill>
                  <a:latin typeface="Cardo"/>
                  <a:ea typeface="Cardo"/>
                  <a:cs typeface="Cardo"/>
                  <a:sym typeface="Cardo"/>
                </a:rPr>
                <a:t>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DAFzgIj7ND8</dc:identifier>
  <dcterms:modified xsi:type="dcterms:W3CDTF">2011-08-01T06:04:30Z</dcterms:modified>
  <cp:revision>1</cp:revision>
  <dc:title>A Palestina</dc:title>
</cp:coreProperties>
</file>