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322C2C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2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210" y="477417"/>
            <a:ext cx="4854279" cy="56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322C2C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1353" y="781055"/>
            <a:ext cx="2451735" cy="2296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22C2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78" y="892657"/>
            <a:ext cx="4707255" cy="167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4445" algn="ctr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Times New Roman" panose="02020603050405020304"/>
                <a:cs typeface="Times New Roman" panose="02020603050405020304"/>
              </a:rPr>
              <a:t>Title</a:t>
            </a:r>
            <a:r>
              <a:rPr sz="27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35" dirty="0">
                <a:latin typeface="Times New Roman" panose="02020603050405020304"/>
                <a:cs typeface="Times New Roman" panose="02020603050405020304"/>
              </a:rPr>
              <a:t>presentation: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“Enhancing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1930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Helpline:</a:t>
            </a:r>
            <a:r>
              <a:rPr sz="27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Technological Approach”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12"/>
            <a:ext cx="5845810" cy="815340"/>
          </a:xfrm>
          <a:custGeom>
            <a:avLst/>
            <a:gdLst/>
            <a:ahLst/>
            <a:cxnLst/>
            <a:rect l="l" t="t" r="r" b="b"/>
            <a:pathLst>
              <a:path w="5845810" h="815340">
                <a:moveTo>
                  <a:pt x="5845213" y="168389"/>
                </a:moveTo>
                <a:lnTo>
                  <a:pt x="1081011" y="168389"/>
                </a:lnTo>
                <a:lnTo>
                  <a:pt x="1099464" y="154457"/>
                </a:lnTo>
                <a:lnTo>
                  <a:pt x="1139164" y="127368"/>
                </a:lnTo>
                <a:lnTo>
                  <a:pt x="1180299" y="102717"/>
                </a:lnTo>
                <a:lnTo>
                  <a:pt x="1224762" y="79667"/>
                </a:lnTo>
                <a:lnTo>
                  <a:pt x="1271511" y="58915"/>
                </a:lnTo>
                <a:lnTo>
                  <a:pt x="1320685" y="40411"/>
                </a:lnTo>
                <a:lnTo>
                  <a:pt x="1372438" y="24091"/>
                </a:lnTo>
                <a:lnTo>
                  <a:pt x="1426921" y="9918"/>
                </a:lnTo>
                <a:lnTo>
                  <a:pt x="1474000" y="0"/>
                </a:lnTo>
                <a:lnTo>
                  <a:pt x="1392555" y="0"/>
                </a:lnTo>
                <a:lnTo>
                  <a:pt x="1336903" y="15976"/>
                </a:lnTo>
                <a:lnTo>
                  <a:pt x="1292898" y="31165"/>
                </a:lnTo>
                <a:lnTo>
                  <a:pt x="1250759" y="48018"/>
                </a:lnTo>
                <a:lnTo>
                  <a:pt x="1210373" y="66573"/>
                </a:lnTo>
                <a:lnTo>
                  <a:pt x="1171651" y="86868"/>
                </a:lnTo>
                <a:lnTo>
                  <a:pt x="1129792" y="112001"/>
                </a:lnTo>
                <a:lnTo>
                  <a:pt x="1089469" y="139509"/>
                </a:lnTo>
                <a:lnTo>
                  <a:pt x="1051191" y="168389"/>
                </a:lnTo>
                <a:lnTo>
                  <a:pt x="0" y="168389"/>
                </a:lnTo>
                <a:lnTo>
                  <a:pt x="0" y="183603"/>
                </a:lnTo>
                <a:lnTo>
                  <a:pt x="1032497" y="183603"/>
                </a:lnTo>
                <a:lnTo>
                  <a:pt x="1012621" y="199834"/>
                </a:lnTo>
                <a:lnTo>
                  <a:pt x="975702" y="231762"/>
                </a:lnTo>
                <a:lnTo>
                  <a:pt x="939520" y="264261"/>
                </a:lnTo>
                <a:lnTo>
                  <a:pt x="875690" y="322745"/>
                </a:lnTo>
                <a:lnTo>
                  <a:pt x="842162" y="353110"/>
                </a:lnTo>
                <a:lnTo>
                  <a:pt x="807504" y="383921"/>
                </a:lnTo>
                <a:lnTo>
                  <a:pt x="771702" y="415010"/>
                </a:lnTo>
                <a:lnTo>
                  <a:pt x="734783" y="446163"/>
                </a:lnTo>
                <a:lnTo>
                  <a:pt x="696760" y="477215"/>
                </a:lnTo>
                <a:lnTo>
                  <a:pt x="657618" y="507949"/>
                </a:lnTo>
                <a:lnTo>
                  <a:pt x="617397" y="538187"/>
                </a:lnTo>
                <a:lnTo>
                  <a:pt x="576097" y="567728"/>
                </a:lnTo>
                <a:lnTo>
                  <a:pt x="533717" y="596379"/>
                </a:lnTo>
                <a:lnTo>
                  <a:pt x="490283" y="623951"/>
                </a:lnTo>
                <a:lnTo>
                  <a:pt x="445808" y="650240"/>
                </a:lnTo>
                <a:lnTo>
                  <a:pt x="400278" y="675081"/>
                </a:lnTo>
                <a:lnTo>
                  <a:pt x="350189" y="699909"/>
                </a:lnTo>
                <a:lnTo>
                  <a:pt x="299999" y="722134"/>
                </a:lnTo>
                <a:lnTo>
                  <a:pt x="249770" y="741756"/>
                </a:lnTo>
                <a:lnTo>
                  <a:pt x="199542" y="758761"/>
                </a:lnTo>
                <a:lnTo>
                  <a:pt x="149390" y="773125"/>
                </a:lnTo>
                <a:lnTo>
                  <a:pt x="99364" y="784872"/>
                </a:lnTo>
                <a:lnTo>
                  <a:pt x="49530" y="793965"/>
                </a:lnTo>
                <a:lnTo>
                  <a:pt x="3987" y="796950"/>
                </a:lnTo>
                <a:lnTo>
                  <a:pt x="0" y="796531"/>
                </a:lnTo>
                <a:lnTo>
                  <a:pt x="0" y="815009"/>
                </a:lnTo>
                <a:lnTo>
                  <a:pt x="2552" y="815111"/>
                </a:lnTo>
                <a:lnTo>
                  <a:pt x="9601" y="815111"/>
                </a:lnTo>
                <a:lnTo>
                  <a:pt x="52095" y="811847"/>
                </a:lnTo>
                <a:lnTo>
                  <a:pt x="102781" y="802678"/>
                </a:lnTo>
                <a:lnTo>
                  <a:pt x="127241" y="796950"/>
                </a:lnTo>
                <a:lnTo>
                  <a:pt x="153644" y="790778"/>
                </a:lnTo>
                <a:lnTo>
                  <a:pt x="204609" y="776185"/>
                </a:lnTo>
                <a:lnTo>
                  <a:pt x="255638" y="758901"/>
                </a:lnTo>
                <a:lnTo>
                  <a:pt x="306654" y="738949"/>
                </a:lnTo>
                <a:lnTo>
                  <a:pt x="357632" y="716368"/>
                </a:lnTo>
                <a:lnTo>
                  <a:pt x="408470" y="691159"/>
                </a:lnTo>
                <a:lnTo>
                  <a:pt x="454431" y="666127"/>
                </a:lnTo>
                <a:lnTo>
                  <a:pt x="499325" y="639622"/>
                </a:lnTo>
                <a:lnTo>
                  <a:pt x="543153" y="611822"/>
                </a:lnTo>
                <a:lnTo>
                  <a:pt x="585889" y="582942"/>
                </a:lnTo>
                <a:lnTo>
                  <a:pt x="627532" y="553161"/>
                </a:lnTo>
                <a:lnTo>
                  <a:pt x="668083" y="522681"/>
                </a:lnTo>
                <a:lnTo>
                  <a:pt x="707517" y="491705"/>
                </a:lnTo>
                <a:lnTo>
                  <a:pt x="745832" y="460425"/>
                </a:lnTo>
                <a:lnTo>
                  <a:pt x="783005" y="429018"/>
                </a:lnTo>
                <a:lnTo>
                  <a:pt x="819048" y="397713"/>
                </a:lnTo>
                <a:lnTo>
                  <a:pt x="853948" y="366674"/>
                </a:lnTo>
                <a:lnTo>
                  <a:pt x="887679" y="336105"/>
                </a:lnTo>
                <a:lnTo>
                  <a:pt x="951217" y="277876"/>
                </a:lnTo>
                <a:lnTo>
                  <a:pt x="987044" y="245681"/>
                </a:lnTo>
                <a:lnTo>
                  <a:pt x="1023581" y="214071"/>
                </a:lnTo>
                <a:lnTo>
                  <a:pt x="1060881" y="183603"/>
                </a:lnTo>
                <a:lnTo>
                  <a:pt x="5845213" y="183603"/>
                </a:lnTo>
                <a:lnTo>
                  <a:pt x="5845213" y="168389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2522639"/>
            <a:ext cx="5845810" cy="765810"/>
          </a:xfrm>
          <a:custGeom>
            <a:avLst/>
            <a:gdLst/>
            <a:ahLst/>
            <a:cxnLst/>
            <a:rect l="l" t="t" r="r" b="b"/>
            <a:pathLst>
              <a:path w="5845810" h="765810">
                <a:moveTo>
                  <a:pt x="5845238" y="0"/>
                </a:moveTo>
                <a:lnTo>
                  <a:pt x="5770702" y="12611"/>
                </a:lnTo>
                <a:lnTo>
                  <a:pt x="5723877" y="24485"/>
                </a:lnTo>
                <a:lnTo>
                  <a:pt x="5676989" y="38862"/>
                </a:lnTo>
                <a:lnTo>
                  <a:pt x="5630088" y="55727"/>
                </a:lnTo>
                <a:lnTo>
                  <a:pt x="5583237" y="75057"/>
                </a:lnTo>
                <a:lnTo>
                  <a:pt x="5536489" y="96837"/>
                </a:lnTo>
                <a:lnTo>
                  <a:pt x="5489880" y="121031"/>
                </a:lnTo>
                <a:lnTo>
                  <a:pt x="5444033" y="147231"/>
                </a:lnTo>
                <a:lnTo>
                  <a:pt x="5399392" y="175018"/>
                </a:lnTo>
                <a:lnTo>
                  <a:pt x="5355945" y="204165"/>
                </a:lnTo>
                <a:lnTo>
                  <a:pt x="5313731" y="234416"/>
                </a:lnTo>
                <a:lnTo>
                  <a:pt x="5272722" y="265569"/>
                </a:lnTo>
                <a:lnTo>
                  <a:pt x="5232946" y="297357"/>
                </a:lnTo>
                <a:lnTo>
                  <a:pt x="5194414" y="329565"/>
                </a:lnTo>
                <a:lnTo>
                  <a:pt x="5157114" y="361962"/>
                </a:lnTo>
                <a:lnTo>
                  <a:pt x="5121072" y="394284"/>
                </a:lnTo>
                <a:lnTo>
                  <a:pt x="5086286" y="426326"/>
                </a:lnTo>
                <a:lnTo>
                  <a:pt x="5052771" y="457847"/>
                </a:lnTo>
                <a:lnTo>
                  <a:pt x="4989614" y="517918"/>
                </a:lnTo>
                <a:lnTo>
                  <a:pt x="4951425" y="553288"/>
                </a:lnTo>
                <a:lnTo>
                  <a:pt x="4912245" y="587743"/>
                </a:lnTo>
                <a:lnTo>
                  <a:pt x="4903025" y="595236"/>
                </a:lnTo>
                <a:lnTo>
                  <a:pt x="0" y="595236"/>
                </a:lnTo>
                <a:lnTo>
                  <a:pt x="0" y="610463"/>
                </a:lnTo>
                <a:lnTo>
                  <a:pt x="4884305" y="610463"/>
                </a:lnTo>
                <a:lnTo>
                  <a:pt x="4871834" y="620610"/>
                </a:lnTo>
                <a:lnTo>
                  <a:pt x="4829886" y="651217"/>
                </a:lnTo>
                <a:lnTo>
                  <a:pt x="4786122" y="678891"/>
                </a:lnTo>
                <a:lnTo>
                  <a:pt x="4745393" y="700976"/>
                </a:lnTo>
                <a:lnTo>
                  <a:pt x="4702518" y="720966"/>
                </a:lnTo>
                <a:lnTo>
                  <a:pt x="4657344" y="738936"/>
                </a:lnTo>
                <a:lnTo>
                  <a:pt x="4609770" y="754913"/>
                </a:lnTo>
                <a:lnTo>
                  <a:pt x="4572660" y="765314"/>
                </a:lnTo>
                <a:lnTo>
                  <a:pt x="4631372" y="765314"/>
                </a:lnTo>
                <a:lnTo>
                  <a:pt x="4709185" y="736307"/>
                </a:lnTo>
                <a:lnTo>
                  <a:pt x="4752860" y="715924"/>
                </a:lnTo>
                <a:lnTo>
                  <a:pt x="4794389" y="693407"/>
                </a:lnTo>
                <a:lnTo>
                  <a:pt x="4838903" y="665200"/>
                </a:lnTo>
                <a:lnTo>
                  <a:pt x="4881473" y="634149"/>
                </a:lnTo>
                <a:lnTo>
                  <a:pt x="4910620" y="610463"/>
                </a:lnTo>
                <a:lnTo>
                  <a:pt x="5845213" y="610463"/>
                </a:lnTo>
                <a:lnTo>
                  <a:pt x="5845213" y="595236"/>
                </a:lnTo>
                <a:lnTo>
                  <a:pt x="4928844" y="595236"/>
                </a:lnTo>
                <a:lnTo>
                  <a:pt x="4962029" y="566077"/>
                </a:lnTo>
                <a:lnTo>
                  <a:pt x="5000612" y="530377"/>
                </a:lnTo>
                <a:lnTo>
                  <a:pt x="5064099" y="470001"/>
                </a:lnTo>
                <a:lnTo>
                  <a:pt x="5097411" y="438708"/>
                </a:lnTo>
                <a:lnTo>
                  <a:pt x="5131968" y="406895"/>
                </a:lnTo>
                <a:lnTo>
                  <a:pt x="5167757" y="374802"/>
                </a:lnTo>
                <a:lnTo>
                  <a:pt x="5204790" y="342658"/>
                </a:lnTo>
                <a:lnTo>
                  <a:pt x="5243030" y="310692"/>
                </a:lnTo>
                <a:lnTo>
                  <a:pt x="5282501" y="279158"/>
                </a:lnTo>
                <a:lnTo>
                  <a:pt x="5323167" y="248259"/>
                </a:lnTo>
                <a:lnTo>
                  <a:pt x="5365039" y="218236"/>
                </a:lnTo>
                <a:lnTo>
                  <a:pt x="5408092" y="189331"/>
                </a:lnTo>
                <a:lnTo>
                  <a:pt x="5452338" y="161759"/>
                </a:lnTo>
                <a:lnTo>
                  <a:pt x="5497741" y="135775"/>
                </a:lnTo>
                <a:lnTo>
                  <a:pt x="5543639" y="111937"/>
                </a:lnTo>
                <a:lnTo>
                  <a:pt x="5589689" y="90512"/>
                </a:lnTo>
                <a:lnTo>
                  <a:pt x="5635815" y="71488"/>
                </a:lnTo>
                <a:lnTo>
                  <a:pt x="5681967" y="54902"/>
                </a:lnTo>
                <a:lnTo>
                  <a:pt x="5728106" y="40741"/>
                </a:lnTo>
                <a:lnTo>
                  <a:pt x="5774169" y="29032"/>
                </a:lnTo>
                <a:lnTo>
                  <a:pt x="5820105" y="19773"/>
                </a:lnTo>
                <a:lnTo>
                  <a:pt x="5845238" y="17957"/>
                </a:lnTo>
                <a:lnTo>
                  <a:pt x="5845238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1266336"/>
            <a:ext cx="5849620" cy="2025650"/>
            <a:chOff x="1512" y="1266336"/>
            <a:chExt cx="5849620" cy="20256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" y="1266336"/>
              <a:ext cx="5845240" cy="20214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1204" y="1987284"/>
              <a:ext cx="1496060" cy="1301115"/>
            </a:xfrm>
            <a:custGeom>
              <a:avLst/>
              <a:gdLst/>
              <a:ahLst/>
              <a:cxnLst/>
              <a:rect l="l" t="t" r="r" b="b"/>
              <a:pathLst>
                <a:path w="1496060" h="1301114">
                  <a:moveTo>
                    <a:pt x="0" y="1300662"/>
                  </a:moveTo>
                  <a:lnTo>
                    <a:pt x="42454" y="1276420"/>
                  </a:lnTo>
                  <a:lnTo>
                    <a:pt x="80495" y="1251945"/>
                  </a:lnTo>
                  <a:lnTo>
                    <a:pt x="117320" y="1225756"/>
                  </a:lnTo>
                  <a:lnTo>
                    <a:pt x="153005" y="1197959"/>
                  </a:lnTo>
                  <a:lnTo>
                    <a:pt x="187627" y="1168661"/>
                  </a:lnTo>
                  <a:lnTo>
                    <a:pt x="221260" y="1137970"/>
                  </a:lnTo>
                  <a:lnTo>
                    <a:pt x="253983" y="1105992"/>
                  </a:lnTo>
                  <a:lnTo>
                    <a:pt x="285869" y="1072836"/>
                  </a:lnTo>
                  <a:lnTo>
                    <a:pt x="316996" y="1038608"/>
                  </a:lnTo>
                  <a:lnTo>
                    <a:pt x="347439" y="1003415"/>
                  </a:lnTo>
                  <a:lnTo>
                    <a:pt x="377275" y="967364"/>
                  </a:lnTo>
                  <a:lnTo>
                    <a:pt x="406578" y="930563"/>
                  </a:lnTo>
                  <a:lnTo>
                    <a:pt x="435426" y="893119"/>
                  </a:lnTo>
                  <a:lnTo>
                    <a:pt x="463895" y="855139"/>
                  </a:lnTo>
                  <a:lnTo>
                    <a:pt x="492059" y="816731"/>
                  </a:lnTo>
                  <a:lnTo>
                    <a:pt x="519996" y="778001"/>
                  </a:lnTo>
                  <a:lnTo>
                    <a:pt x="547781" y="739056"/>
                  </a:lnTo>
                  <a:lnTo>
                    <a:pt x="575491" y="700004"/>
                  </a:lnTo>
                  <a:lnTo>
                    <a:pt x="603200" y="660952"/>
                  </a:lnTo>
                  <a:lnTo>
                    <a:pt x="630985" y="622008"/>
                  </a:lnTo>
                  <a:lnTo>
                    <a:pt x="658923" y="583277"/>
                  </a:lnTo>
                  <a:lnTo>
                    <a:pt x="687088" y="544869"/>
                  </a:lnTo>
                  <a:lnTo>
                    <a:pt x="715557" y="506889"/>
                  </a:lnTo>
                  <a:lnTo>
                    <a:pt x="744406" y="469444"/>
                  </a:lnTo>
                  <a:lnTo>
                    <a:pt x="773711" y="432644"/>
                  </a:lnTo>
                  <a:lnTo>
                    <a:pt x="803548" y="396593"/>
                  </a:lnTo>
                  <a:lnTo>
                    <a:pt x="833993" y="361400"/>
                  </a:lnTo>
                  <a:lnTo>
                    <a:pt x="865121" y="327171"/>
                  </a:lnTo>
                  <a:lnTo>
                    <a:pt x="897009" y="294015"/>
                  </a:lnTo>
                  <a:lnTo>
                    <a:pt x="929733" y="262037"/>
                  </a:lnTo>
                  <a:lnTo>
                    <a:pt x="963369" y="231346"/>
                  </a:lnTo>
                  <a:lnTo>
                    <a:pt x="997992" y="202048"/>
                  </a:lnTo>
                  <a:lnTo>
                    <a:pt x="1033679" y="174251"/>
                  </a:lnTo>
                  <a:lnTo>
                    <a:pt x="1070506" y="148061"/>
                  </a:lnTo>
                  <a:lnTo>
                    <a:pt x="1108548" y="123587"/>
                  </a:lnTo>
                  <a:lnTo>
                    <a:pt x="1147882" y="100935"/>
                  </a:lnTo>
                  <a:lnTo>
                    <a:pt x="1188583" y="80212"/>
                  </a:lnTo>
                  <a:lnTo>
                    <a:pt x="1230728" y="61525"/>
                  </a:lnTo>
                  <a:lnTo>
                    <a:pt x="1274393" y="44983"/>
                  </a:lnTo>
                  <a:lnTo>
                    <a:pt x="1319653" y="30691"/>
                  </a:lnTo>
                  <a:lnTo>
                    <a:pt x="1366584" y="18758"/>
                  </a:lnTo>
                  <a:lnTo>
                    <a:pt x="1415263" y="9290"/>
                  </a:lnTo>
                  <a:lnTo>
                    <a:pt x="1465766" y="2394"/>
                  </a:lnTo>
                  <a:lnTo>
                    <a:pt x="1495526" y="0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11" y="175437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40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719" y="386596"/>
            <a:ext cx="1893832" cy="2656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929" y="693776"/>
            <a:ext cx="616266" cy="984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312" y="526636"/>
            <a:ext cx="497525" cy="12558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9807" y="346216"/>
            <a:ext cx="1451610" cy="319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06705">
              <a:lnSpc>
                <a:spcPts val="1100"/>
              </a:lnSpc>
              <a:spcBef>
                <a:spcPts val="225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cyber</a:t>
            </a:r>
            <a:r>
              <a:rPr sz="1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crimes.</a:t>
            </a:r>
            <a:r>
              <a:rPr sz="10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000" dirty="0">
                <a:latin typeface="Verdana" panose="020B0604030504040204"/>
                <a:cs typeface="Verdana" panose="020B0604030504040204"/>
              </a:rPr>
              <a:t>campaigns</a:t>
            </a:r>
            <a:r>
              <a:rPr sz="1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and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561" y="346218"/>
            <a:ext cx="3241040" cy="459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awareness</a:t>
            </a:r>
            <a:r>
              <a:rPr sz="100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education</a:t>
            </a:r>
            <a:r>
              <a:rPr sz="100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play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 vital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100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report</a:t>
            </a:r>
            <a:r>
              <a:rPr sz="1000" spc="-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emphasizes</a:t>
            </a:r>
            <a:r>
              <a:rPr sz="100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00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640080">
              <a:lnSpc>
                <a:spcPts val="1085"/>
              </a:lnSpc>
            </a:pPr>
            <a:r>
              <a:rPr sz="100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8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3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80"/>
              </a:spcBef>
            </a:pPr>
            <a:r>
              <a:rPr dirty="0"/>
              <a:t>The</a:t>
            </a:r>
            <a:r>
              <a:rPr spc="75" dirty="0"/>
              <a:t> </a:t>
            </a:r>
            <a:r>
              <a:rPr spc="-55" dirty="0"/>
              <a:t>1930</a:t>
            </a:r>
            <a:r>
              <a:rPr spc="75" dirty="0"/>
              <a:t> </a:t>
            </a:r>
            <a:r>
              <a:rPr dirty="0"/>
              <a:t>Helpline,</a:t>
            </a:r>
            <a:r>
              <a:rPr spc="75" dirty="0"/>
              <a:t> </a:t>
            </a:r>
            <a:r>
              <a:rPr dirty="0"/>
              <a:t>facing</a:t>
            </a:r>
            <a:r>
              <a:rPr spc="75" dirty="0"/>
              <a:t> </a:t>
            </a:r>
            <a:r>
              <a:rPr dirty="0"/>
              <a:t>challenges</a:t>
            </a:r>
            <a:r>
              <a:rPr spc="75" dirty="0"/>
              <a:t> </a:t>
            </a:r>
            <a:r>
              <a:rPr dirty="0"/>
              <a:t>like</a:t>
            </a:r>
            <a:r>
              <a:rPr spc="80" dirty="0"/>
              <a:t> </a:t>
            </a:r>
            <a:r>
              <a:rPr spc="-10" dirty="0"/>
              <a:t>complex </a:t>
            </a:r>
            <a:r>
              <a:rPr spc="10" dirty="0"/>
              <a:t>legal</a:t>
            </a:r>
            <a:r>
              <a:rPr spc="15" dirty="0"/>
              <a:t> </a:t>
            </a:r>
            <a:r>
              <a:rPr dirty="0"/>
              <a:t>provisions,</a:t>
            </a:r>
            <a:r>
              <a:rPr spc="20" dirty="0"/>
              <a:t> </a:t>
            </a:r>
            <a:r>
              <a:rPr spc="10" dirty="0"/>
              <a:t>limited</a:t>
            </a:r>
            <a:r>
              <a:rPr spc="20" dirty="0"/>
              <a:t> </a:t>
            </a:r>
            <a:r>
              <a:rPr dirty="0"/>
              <a:t>reach,</a:t>
            </a:r>
            <a:r>
              <a:rPr spc="15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-10" dirty="0"/>
              <a:t>financial </a:t>
            </a:r>
            <a:r>
              <a:rPr dirty="0"/>
              <a:t>constraints,</a:t>
            </a:r>
            <a:r>
              <a:rPr spc="105" dirty="0"/>
              <a:t> </a:t>
            </a:r>
            <a:r>
              <a:rPr dirty="0"/>
              <a:t>proposes</a:t>
            </a:r>
            <a:r>
              <a:rPr spc="105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dirty="0"/>
              <a:t>multifaceted</a:t>
            </a:r>
            <a:r>
              <a:rPr spc="105" dirty="0"/>
              <a:t> </a:t>
            </a:r>
            <a:r>
              <a:rPr spc="-10" dirty="0"/>
              <a:t>technological </a:t>
            </a:r>
            <a:r>
              <a:rPr dirty="0"/>
              <a:t>solution.</a:t>
            </a:r>
            <a:r>
              <a:rPr spc="60" dirty="0"/>
              <a:t> </a:t>
            </a:r>
            <a:r>
              <a:rPr spc="50" dirty="0"/>
              <a:t>An</a:t>
            </a:r>
            <a:r>
              <a:rPr spc="60" dirty="0"/>
              <a:t> </a:t>
            </a:r>
            <a:r>
              <a:rPr dirty="0"/>
              <a:t>automated</a:t>
            </a:r>
            <a:r>
              <a:rPr spc="60" dirty="0"/>
              <a:t> </a:t>
            </a:r>
            <a:r>
              <a:rPr dirty="0"/>
              <a:t>recovery</a:t>
            </a:r>
            <a:r>
              <a:rPr spc="65" dirty="0"/>
              <a:t> </a:t>
            </a:r>
            <a:r>
              <a:rPr spc="-10" dirty="0"/>
              <a:t>platform</a:t>
            </a:r>
            <a:r>
              <a:rPr spc="500" dirty="0"/>
              <a:t> </a:t>
            </a:r>
            <a:r>
              <a:rPr dirty="0"/>
              <a:t>streamlines</a:t>
            </a:r>
            <a:r>
              <a:rPr spc="160" dirty="0"/>
              <a:t> </a:t>
            </a:r>
            <a:r>
              <a:rPr dirty="0"/>
              <a:t>processes,</a:t>
            </a:r>
            <a:r>
              <a:rPr spc="165" dirty="0"/>
              <a:t> </a:t>
            </a:r>
            <a:r>
              <a:rPr dirty="0"/>
              <a:t>enhancing</a:t>
            </a:r>
            <a:r>
              <a:rPr spc="165" dirty="0"/>
              <a:t> </a:t>
            </a:r>
            <a:r>
              <a:rPr spc="-10" dirty="0"/>
              <a:t>operational </a:t>
            </a:r>
            <a:r>
              <a:rPr dirty="0"/>
              <a:t>efficiency.</a:t>
            </a:r>
            <a:r>
              <a:rPr spc="100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spc="-30" dirty="0"/>
              <a:t>AI-</a:t>
            </a:r>
            <a:r>
              <a:rPr dirty="0"/>
              <a:t>powered</a:t>
            </a:r>
            <a:r>
              <a:rPr spc="105" dirty="0"/>
              <a:t> </a:t>
            </a:r>
            <a:r>
              <a:rPr dirty="0"/>
              <a:t>legal</a:t>
            </a:r>
            <a:r>
              <a:rPr spc="105" dirty="0"/>
              <a:t> </a:t>
            </a:r>
            <a:r>
              <a:rPr dirty="0"/>
              <a:t>decision</a:t>
            </a:r>
            <a:r>
              <a:rPr spc="105" dirty="0"/>
              <a:t> </a:t>
            </a:r>
            <a:r>
              <a:rPr spc="-10" dirty="0"/>
              <a:t>system </a:t>
            </a:r>
            <a:r>
              <a:rPr spc="10" dirty="0"/>
              <a:t>delivers</a:t>
            </a:r>
            <a:r>
              <a:rPr spc="15" dirty="0"/>
              <a:t> </a:t>
            </a:r>
            <a:r>
              <a:rPr spc="10" dirty="0"/>
              <a:t>tailored</a:t>
            </a:r>
            <a:r>
              <a:rPr spc="15" dirty="0"/>
              <a:t> </a:t>
            </a:r>
            <a:r>
              <a:rPr spc="10" dirty="0"/>
              <a:t>advice</a:t>
            </a:r>
            <a:r>
              <a:rPr spc="15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generates</a:t>
            </a:r>
            <a:r>
              <a:rPr spc="20" dirty="0"/>
              <a:t> </a:t>
            </a:r>
            <a:r>
              <a:rPr spc="-10" dirty="0"/>
              <a:t>relevant </a:t>
            </a:r>
            <a:r>
              <a:rPr spc="10" dirty="0"/>
              <a:t>documents,</a:t>
            </a:r>
            <a:r>
              <a:rPr spc="65" dirty="0"/>
              <a:t> </a:t>
            </a:r>
            <a:r>
              <a:rPr spc="10" dirty="0"/>
              <a:t>providing</a:t>
            </a:r>
            <a:r>
              <a:rPr spc="70" dirty="0"/>
              <a:t> </a:t>
            </a:r>
            <a:r>
              <a:rPr spc="10" dirty="0"/>
              <a:t>personalized</a:t>
            </a:r>
            <a:r>
              <a:rPr spc="70" dirty="0"/>
              <a:t> </a:t>
            </a:r>
            <a:r>
              <a:rPr spc="10" dirty="0"/>
              <a:t>solutions.</a:t>
            </a:r>
            <a:r>
              <a:rPr spc="70" dirty="0"/>
              <a:t> </a:t>
            </a:r>
            <a:r>
              <a:rPr spc="-20" dirty="0"/>
              <a:t>Data </a:t>
            </a:r>
            <a:r>
              <a:rPr dirty="0"/>
              <a:t>analysis</a:t>
            </a:r>
            <a:r>
              <a:rPr spc="55" dirty="0"/>
              <a:t> </a:t>
            </a:r>
            <a:r>
              <a:rPr spc="10" dirty="0"/>
              <a:t>models</a:t>
            </a:r>
            <a:r>
              <a:rPr spc="60" dirty="0"/>
              <a:t> </a:t>
            </a:r>
            <a:r>
              <a:rPr spc="10" dirty="0"/>
              <a:t>target</a:t>
            </a:r>
            <a:r>
              <a:rPr spc="60" dirty="0"/>
              <a:t> </a:t>
            </a:r>
            <a:r>
              <a:rPr spc="10" dirty="0"/>
              <a:t>scam</a:t>
            </a:r>
            <a:r>
              <a:rPr spc="60" dirty="0"/>
              <a:t> </a:t>
            </a:r>
            <a:r>
              <a:rPr spc="10" dirty="0"/>
              <a:t>modus</a:t>
            </a:r>
            <a:r>
              <a:rPr spc="55" dirty="0"/>
              <a:t> </a:t>
            </a:r>
            <a:r>
              <a:rPr spc="-10" dirty="0"/>
              <a:t>operandi, </a:t>
            </a:r>
            <a:r>
              <a:rPr spc="10" dirty="0"/>
              <a:t>proactively</a:t>
            </a:r>
            <a:r>
              <a:rPr spc="20" dirty="0"/>
              <a:t> </a:t>
            </a:r>
            <a:r>
              <a:rPr spc="10" dirty="0"/>
              <a:t>preventing</a:t>
            </a:r>
            <a:r>
              <a:rPr spc="20" dirty="0"/>
              <a:t> </a:t>
            </a:r>
            <a:r>
              <a:rPr spc="10" dirty="0"/>
              <a:t>digital</a:t>
            </a:r>
            <a:r>
              <a:rPr spc="25" dirty="0"/>
              <a:t> </a:t>
            </a:r>
            <a:r>
              <a:rPr spc="10" dirty="0"/>
              <a:t>fraud.</a:t>
            </a:r>
            <a:r>
              <a:rPr spc="20" dirty="0"/>
              <a:t> </a:t>
            </a:r>
            <a:r>
              <a:rPr spc="-10" dirty="0"/>
              <a:t>Integrating </a:t>
            </a:r>
            <a:r>
              <a:rPr spc="10" dirty="0"/>
              <a:t>organic</a:t>
            </a:r>
            <a:r>
              <a:rPr spc="45" dirty="0"/>
              <a:t> </a:t>
            </a:r>
            <a:r>
              <a:rPr spc="10" dirty="0"/>
              <a:t>and</a:t>
            </a:r>
            <a:r>
              <a:rPr spc="50" dirty="0"/>
              <a:t> </a:t>
            </a:r>
            <a:r>
              <a:rPr spc="10" dirty="0"/>
              <a:t>digital</a:t>
            </a:r>
            <a:r>
              <a:rPr spc="50" dirty="0"/>
              <a:t> </a:t>
            </a:r>
            <a:r>
              <a:rPr spc="10" dirty="0"/>
              <a:t>marketing</a:t>
            </a:r>
            <a:r>
              <a:rPr spc="50" dirty="0"/>
              <a:t> </a:t>
            </a:r>
            <a:r>
              <a:rPr spc="10" dirty="0"/>
              <a:t>strategies</a:t>
            </a:r>
            <a:r>
              <a:rPr spc="45" dirty="0"/>
              <a:t> </a:t>
            </a:r>
            <a:r>
              <a:rPr spc="10" dirty="0"/>
              <a:t>aims</a:t>
            </a:r>
            <a:r>
              <a:rPr spc="50" dirty="0"/>
              <a:t> </a:t>
            </a:r>
            <a:r>
              <a:rPr spc="-25" dirty="0"/>
              <a:t>to </a:t>
            </a:r>
            <a:r>
              <a:rPr spc="20" dirty="0"/>
              <a:t>make</a:t>
            </a:r>
            <a:r>
              <a:rPr dirty="0"/>
              <a:t> </a:t>
            </a:r>
            <a:r>
              <a:rPr spc="20" dirty="0"/>
              <a:t>the</a:t>
            </a:r>
            <a:r>
              <a:rPr spc="5" dirty="0"/>
              <a:t> </a:t>
            </a:r>
            <a:r>
              <a:rPr spc="20" dirty="0"/>
              <a:t>helpline</a:t>
            </a:r>
            <a:r>
              <a:rPr dirty="0"/>
              <a:t> </a:t>
            </a:r>
            <a:r>
              <a:rPr spc="10" dirty="0"/>
              <a:t>a</a:t>
            </a:r>
            <a:r>
              <a:rPr spc="5" dirty="0"/>
              <a:t> </a:t>
            </a:r>
            <a:r>
              <a:rPr spc="20" dirty="0"/>
              <a:t>household</a:t>
            </a:r>
            <a:r>
              <a:rPr spc="5" dirty="0"/>
              <a:t> </a:t>
            </a:r>
            <a:r>
              <a:rPr spc="20" dirty="0"/>
              <a:t>name,</a:t>
            </a:r>
            <a:r>
              <a:rPr dirty="0"/>
              <a:t> </a:t>
            </a:r>
            <a:r>
              <a:rPr spc="-10" dirty="0"/>
              <a:t>ensuring </a:t>
            </a:r>
            <a:r>
              <a:rPr dirty="0"/>
              <a:t>accessibility</a:t>
            </a:r>
            <a:r>
              <a:rPr spc="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every</a:t>
            </a:r>
            <a:r>
              <a:rPr spc="10" dirty="0"/>
              <a:t> </a:t>
            </a:r>
            <a:r>
              <a:rPr dirty="0"/>
              <a:t>Indian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need.</a:t>
            </a:r>
            <a:r>
              <a:rPr spc="270" dirty="0"/>
              <a:t> </a:t>
            </a:r>
            <a:r>
              <a:rPr spc="-10" dirty="0"/>
              <a:t>prevention </a:t>
            </a:r>
            <a:r>
              <a:rPr spc="10" dirty="0"/>
              <a:t>algorithm</a:t>
            </a:r>
            <a:r>
              <a:rPr spc="-5" dirty="0"/>
              <a:t> </a:t>
            </a:r>
            <a:r>
              <a:rPr dirty="0"/>
              <a:t>serves</a:t>
            </a:r>
            <a:r>
              <a:rPr spc="-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10" dirty="0"/>
              <a:t>a</a:t>
            </a:r>
            <a:r>
              <a:rPr spc="-5" dirty="0"/>
              <a:t> </a:t>
            </a:r>
            <a:r>
              <a:rPr spc="10" dirty="0"/>
              <a:t>vigilant</a:t>
            </a:r>
            <a:r>
              <a:rPr spc="-5" dirty="0"/>
              <a:t> </a:t>
            </a:r>
            <a:r>
              <a:rPr spc="10" dirty="0"/>
              <a:t>sentinel,</a:t>
            </a:r>
            <a:r>
              <a:rPr spc="-5" dirty="0"/>
              <a:t> </a:t>
            </a:r>
            <a:r>
              <a:rPr spc="-10" dirty="0"/>
              <a:t>safeguarding </a:t>
            </a:r>
            <a:r>
              <a:rPr spc="20" dirty="0"/>
              <a:t>the</a:t>
            </a:r>
            <a:r>
              <a:rPr spc="5" dirty="0"/>
              <a:t> </a:t>
            </a:r>
            <a:r>
              <a:rPr spc="20" dirty="0"/>
              <a:t>helpline’s</a:t>
            </a:r>
            <a:r>
              <a:rPr spc="5" dirty="0"/>
              <a:t> </a:t>
            </a:r>
            <a:r>
              <a:rPr spc="10" dirty="0"/>
              <a:t>integrity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20" dirty="0"/>
              <a:t>protecting</a:t>
            </a:r>
            <a:r>
              <a:rPr spc="10" dirty="0"/>
              <a:t> </a:t>
            </a:r>
            <a:r>
              <a:rPr spc="-10" dirty="0"/>
              <a:t>vulnerable callers.</a:t>
            </a:r>
            <a:r>
              <a:rPr spc="105" dirty="0"/>
              <a:t> </a:t>
            </a:r>
            <a:r>
              <a:rPr dirty="0"/>
              <a:t>Embracing</a:t>
            </a:r>
            <a:r>
              <a:rPr spc="110" dirty="0"/>
              <a:t> </a:t>
            </a:r>
            <a:r>
              <a:rPr dirty="0"/>
              <a:t>these</a:t>
            </a:r>
            <a:r>
              <a:rPr spc="110" dirty="0"/>
              <a:t> </a:t>
            </a:r>
            <a:r>
              <a:rPr dirty="0"/>
              <a:t>innovations</a:t>
            </a:r>
            <a:r>
              <a:rPr spc="110" dirty="0"/>
              <a:t> </a:t>
            </a:r>
            <a:r>
              <a:rPr dirty="0"/>
              <a:t>is</a:t>
            </a:r>
            <a:r>
              <a:rPr spc="110" dirty="0"/>
              <a:t> </a:t>
            </a:r>
            <a:r>
              <a:rPr dirty="0"/>
              <a:t>poised</a:t>
            </a:r>
            <a:r>
              <a:rPr spc="110" dirty="0"/>
              <a:t> </a:t>
            </a:r>
            <a:r>
              <a:rPr spc="-25" dirty="0"/>
              <a:t>to </a:t>
            </a:r>
            <a:r>
              <a:rPr spc="10" dirty="0"/>
              <a:t>improve</a:t>
            </a:r>
            <a:r>
              <a:rPr spc="20" dirty="0"/>
              <a:t> </a:t>
            </a:r>
            <a:r>
              <a:rPr spc="10" dirty="0"/>
              <a:t>efficiency,</a:t>
            </a:r>
            <a:r>
              <a:rPr spc="20" dirty="0"/>
              <a:t> </a:t>
            </a:r>
            <a:r>
              <a:rPr dirty="0"/>
              <a:t>offer</a:t>
            </a:r>
            <a:r>
              <a:rPr spc="20" dirty="0"/>
              <a:t> </a:t>
            </a:r>
            <a:r>
              <a:rPr spc="10" dirty="0"/>
              <a:t>personalized</a:t>
            </a:r>
            <a:r>
              <a:rPr spc="20" dirty="0"/>
              <a:t> </a:t>
            </a:r>
            <a:r>
              <a:rPr spc="-10" dirty="0"/>
              <a:t>assistance,</a:t>
            </a:r>
            <a:r>
              <a:rPr spc="50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establish</a:t>
            </a:r>
            <a:r>
              <a:rPr spc="15" dirty="0"/>
              <a:t> </a:t>
            </a:r>
            <a:r>
              <a:rPr spc="10" dirty="0"/>
              <a:t>the</a:t>
            </a:r>
            <a:r>
              <a:rPr spc="15" dirty="0"/>
              <a:t> </a:t>
            </a:r>
            <a:r>
              <a:rPr spc="10" dirty="0"/>
              <a:t>helpline</a:t>
            </a:r>
            <a:r>
              <a:rPr spc="20" dirty="0"/>
              <a:t> </a:t>
            </a:r>
            <a:r>
              <a:rPr dirty="0"/>
              <a:t>as</a:t>
            </a:r>
            <a:r>
              <a:rPr spc="15" dirty="0"/>
              <a:t> </a:t>
            </a:r>
            <a:r>
              <a:rPr spc="10" dirty="0"/>
              <a:t>a</a:t>
            </a:r>
            <a:r>
              <a:rPr spc="15" dirty="0"/>
              <a:t> </a:t>
            </a:r>
            <a:r>
              <a:rPr spc="10" dirty="0"/>
              <a:t>reliable</a:t>
            </a:r>
            <a:r>
              <a:rPr spc="20" dirty="0"/>
              <a:t> </a:t>
            </a:r>
            <a:r>
              <a:rPr spc="10" dirty="0"/>
              <a:t>source</a:t>
            </a:r>
            <a:r>
              <a:rPr spc="15" dirty="0"/>
              <a:t> </a:t>
            </a:r>
            <a:r>
              <a:rPr spc="-25" dirty="0"/>
              <a:t>of </a:t>
            </a:r>
            <a:r>
              <a:rPr spc="10" dirty="0"/>
              <a:t>support,</a:t>
            </a:r>
            <a:r>
              <a:rPr spc="35" dirty="0"/>
              <a:t> </a:t>
            </a:r>
            <a:r>
              <a:rPr spc="10" dirty="0"/>
              <a:t>fostering</a:t>
            </a:r>
            <a:r>
              <a:rPr spc="40" dirty="0"/>
              <a:t> </a:t>
            </a:r>
            <a:r>
              <a:rPr spc="10" dirty="0"/>
              <a:t>a</a:t>
            </a:r>
            <a:r>
              <a:rPr spc="40" dirty="0"/>
              <a:t> </a:t>
            </a:r>
            <a:r>
              <a:rPr spc="20" dirty="0"/>
              <a:t>meaningful</a:t>
            </a:r>
            <a:r>
              <a:rPr spc="40" dirty="0"/>
              <a:t> </a:t>
            </a:r>
            <a:r>
              <a:rPr spc="20" dirty="0"/>
              <a:t>connection</a:t>
            </a:r>
            <a:r>
              <a:rPr spc="40" dirty="0"/>
              <a:t> </a:t>
            </a:r>
            <a:r>
              <a:rPr spc="-20" dirty="0"/>
              <a:t>with </a:t>
            </a:r>
            <a:r>
              <a:rPr dirty="0"/>
              <a:t>users</a:t>
            </a:r>
            <a:r>
              <a:rPr spc="90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dirty="0"/>
              <a:t>enhancing</a:t>
            </a:r>
            <a:r>
              <a:rPr spc="95" dirty="0"/>
              <a:t> </a:t>
            </a:r>
            <a:r>
              <a:rPr dirty="0"/>
              <a:t>overall</a:t>
            </a:r>
            <a:r>
              <a:rPr spc="95" dirty="0"/>
              <a:t> </a:t>
            </a:r>
            <a:r>
              <a:rPr spc="-10" dirty="0"/>
              <a:t>impact.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23605" y="142791"/>
            <a:ext cx="118554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5" dirty="0"/>
              <a:t>Conclusion</a:t>
            </a:r>
            <a:endParaRPr sz="19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4095" y="2534759"/>
            <a:ext cx="942975" cy="753745"/>
          </a:xfrm>
          <a:custGeom>
            <a:avLst/>
            <a:gdLst/>
            <a:ahLst/>
            <a:cxnLst/>
            <a:rect l="l" t="t" r="r" b="b"/>
            <a:pathLst>
              <a:path w="942975" h="753745">
                <a:moveTo>
                  <a:pt x="942650" y="0"/>
                </a:moveTo>
                <a:lnTo>
                  <a:pt x="864401" y="21530"/>
                </a:lnTo>
                <a:lnTo>
                  <a:pt x="820088" y="38361"/>
                </a:lnTo>
                <a:lnTo>
                  <a:pt x="777896" y="57642"/>
                </a:lnTo>
                <a:lnTo>
                  <a:pt x="737661" y="79183"/>
                </a:lnTo>
                <a:lnTo>
                  <a:pt x="699221" y="102798"/>
                </a:lnTo>
                <a:lnTo>
                  <a:pt x="662411" y="128296"/>
                </a:lnTo>
                <a:lnTo>
                  <a:pt x="627070" y="155491"/>
                </a:lnTo>
                <a:lnTo>
                  <a:pt x="593033" y="184192"/>
                </a:lnTo>
                <a:lnTo>
                  <a:pt x="560137" y="214213"/>
                </a:lnTo>
                <a:lnTo>
                  <a:pt x="528220" y="245365"/>
                </a:lnTo>
                <a:lnTo>
                  <a:pt x="497119" y="277458"/>
                </a:lnTo>
                <a:lnTo>
                  <a:pt x="466669" y="310306"/>
                </a:lnTo>
                <a:lnTo>
                  <a:pt x="436709" y="343719"/>
                </a:lnTo>
                <a:lnTo>
                  <a:pt x="407074" y="377509"/>
                </a:lnTo>
                <a:lnTo>
                  <a:pt x="377602" y="411487"/>
                </a:lnTo>
                <a:lnTo>
                  <a:pt x="348134" y="445464"/>
                </a:lnTo>
                <a:lnTo>
                  <a:pt x="318503" y="479253"/>
                </a:lnTo>
                <a:lnTo>
                  <a:pt x="288545" y="512665"/>
                </a:lnTo>
                <a:lnTo>
                  <a:pt x="258097" y="545512"/>
                </a:lnTo>
                <a:lnTo>
                  <a:pt x="226997" y="577605"/>
                </a:lnTo>
                <a:lnTo>
                  <a:pt x="195080" y="608757"/>
                </a:lnTo>
                <a:lnTo>
                  <a:pt x="162185" y="638778"/>
                </a:lnTo>
                <a:lnTo>
                  <a:pt x="128148" y="667480"/>
                </a:lnTo>
                <a:lnTo>
                  <a:pt x="92805" y="694675"/>
                </a:lnTo>
                <a:lnTo>
                  <a:pt x="55994" y="720174"/>
                </a:lnTo>
                <a:lnTo>
                  <a:pt x="17552" y="743789"/>
                </a:lnTo>
                <a:lnTo>
                  <a:pt x="0" y="753187"/>
                </a:lnTo>
              </a:path>
            </a:pathLst>
          </a:custGeom>
          <a:ln w="7994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2485" y="-3997"/>
            <a:ext cx="5849620" cy="747395"/>
            <a:chOff x="-2485" y="-3997"/>
            <a:chExt cx="5849620" cy="747395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876300" cy="739775"/>
            </a:xfrm>
            <a:custGeom>
              <a:avLst/>
              <a:gdLst/>
              <a:ahLst/>
              <a:cxnLst/>
              <a:rect l="l" t="t" r="r" b="b"/>
              <a:pathLst>
                <a:path w="876300" h="739775">
                  <a:moveTo>
                    <a:pt x="875858" y="0"/>
                  </a:moveTo>
                  <a:lnTo>
                    <a:pt x="837161" y="20718"/>
                  </a:lnTo>
                  <a:lnTo>
                    <a:pt x="798720" y="44334"/>
                  </a:lnTo>
                  <a:lnTo>
                    <a:pt x="761910" y="69834"/>
                  </a:lnTo>
                  <a:lnTo>
                    <a:pt x="726568" y="97029"/>
                  </a:lnTo>
                  <a:lnTo>
                    <a:pt x="692531" y="125732"/>
                  </a:lnTo>
                  <a:lnTo>
                    <a:pt x="659636" y="155753"/>
                  </a:lnTo>
                  <a:lnTo>
                    <a:pt x="627719" y="186906"/>
                  </a:lnTo>
                  <a:lnTo>
                    <a:pt x="596618" y="219000"/>
                  </a:lnTo>
                  <a:lnTo>
                    <a:pt x="566169" y="251848"/>
                  </a:lnTo>
                  <a:lnTo>
                    <a:pt x="536209" y="285261"/>
                  </a:lnTo>
                  <a:lnTo>
                    <a:pt x="506576" y="319051"/>
                  </a:lnTo>
                  <a:lnTo>
                    <a:pt x="477105" y="353029"/>
                  </a:lnTo>
                  <a:lnTo>
                    <a:pt x="447636" y="387008"/>
                  </a:lnTo>
                  <a:lnTo>
                    <a:pt x="418004" y="420798"/>
                  </a:lnTo>
                  <a:lnTo>
                    <a:pt x="388046" y="454211"/>
                  </a:lnTo>
                  <a:lnTo>
                    <a:pt x="357598" y="487060"/>
                  </a:lnTo>
                  <a:lnTo>
                    <a:pt x="326497" y="519154"/>
                  </a:lnTo>
                  <a:lnTo>
                    <a:pt x="294581" y="550307"/>
                  </a:lnTo>
                  <a:lnTo>
                    <a:pt x="261686" y="580328"/>
                  </a:lnTo>
                  <a:lnTo>
                    <a:pt x="227649" y="609031"/>
                  </a:lnTo>
                  <a:lnTo>
                    <a:pt x="192307" y="636227"/>
                  </a:lnTo>
                  <a:lnTo>
                    <a:pt x="155497" y="661727"/>
                  </a:lnTo>
                  <a:lnTo>
                    <a:pt x="117055" y="685342"/>
                  </a:lnTo>
                  <a:lnTo>
                    <a:pt x="76819" y="706885"/>
                  </a:lnTo>
                  <a:lnTo>
                    <a:pt x="34626" y="726167"/>
                  </a:lnTo>
                  <a:lnTo>
                    <a:pt x="0" y="739320"/>
                  </a:lnTo>
                </a:path>
              </a:pathLst>
            </a:custGeom>
            <a:ln w="7994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1" y="171424"/>
              <a:ext cx="5845810" cy="15240"/>
            </a:xfrm>
            <a:custGeom>
              <a:avLst/>
              <a:gdLst/>
              <a:ahLst/>
              <a:cxnLst/>
              <a:rect l="l" t="t" r="r" b="b"/>
              <a:pathLst>
                <a:path w="5845810" h="15239">
                  <a:moveTo>
                    <a:pt x="5845213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5845213" y="15214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11" y="311774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6106" y="701966"/>
            <a:ext cx="253746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90" dirty="0"/>
              <a:t>Team</a:t>
            </a:r>
            <a:r>
              <a:rPr sz="3150" spc="-130" dirty="0"/>
              <a:t> </a:t>
            </a:r>
            <a:r>
              <a:rPr sz="3150" spc="-155" dirty="0"/>
              <a:t>Members</a:t>
            </a:r>
            <a:endParaRPr sz="3150"/>
          </a:p>
        </p:txBody>
      </p:sp>
      <p:sp>
        <p:nvSpPr>
          <p:cNvPr id="8" name="object 8"/>
          <p:cNvSpPr/>
          <p:nvPr/>
        </p:nvSpPr>
        <p:spPr>
          <a:xfrm>
            <a:off x="1308214" y="145117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37" y="17068"/>
                </a:moveTo>
                <a:lnTo>
                  <a:pt x="19469" y="0"/>
                </a:lnTo>
                <a:lnTo>
                  <a:pt x="17081" y="0"/>
                </a:lnTo>
                <a:lnTo>
                  <a:pt x="0" y="17068"/>
                </a:lnTo>
                <a:lnTo>
                  <a:pt x="0" y="19469"/>
                </a:lnTo>
                <a:lnTo>
                  <a:pt x="17081" y="36537"/>
                </a:lnTo>
                <a:lnTo>
                  <a:pt x="19469" y="36537"/>
                </a:lnTo>
                <a:lnTo>
                  <a:pt x="36537" y="19469"/>
                </a:lnTo>
                <a:lnTo>
                  <a:pt x="36537" y="18262"/>
                </a:lnTo>
                <a:lnTo>
                  <a:pt x="36537" y="17068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8214" y="158818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37" y="17056"/>
                </a:moveTo>
                <a:lnTo>
                  <a:pt x="19469" y="0"/>
                </a:lnTo>
                <a:lnTo>
                  <a:pt x="17081" y="0"/>
                </a:lnTo>
                <a:lnTo>
                  <a:pt x="0" y="17056"/>
                </a:lnTo>
                <a:lnTo>
                  <a:pt x="0" y="19456"/>
                </a:lnTo>
                <a:lnTo>
                  <a:pt x="17081" y="36525"/>
                </a:lnTo>
                <a:lnTo>
                  <a:pt x="19469" y="36525"/>
                </a:lnTo>
                <a:lnTo>
                  <a:pt x="36537" y="19456"/>
                </a:lnTo>
                <a:lnTo>
                  <a:pt x="36537" y="18262"/>
                </a:lnTo>
                <a:lnTo>
                  <a:pt x="36537" y="17056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8214" y="17221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37" y="17081"/>
                </a:moveTo>
                <a:lnTo>
                  <a:pt x="19469" y="0"/>
                </a:lnTo>
                <a:lnTo>
                  <a:pt x="17081" y="0"/>
                </a:lnTo>
                <a:lnTo>
                  <a:pt x="0" y="17081"/>
                </a:lnTo>
                <a:lnTo>
                  <a:pt x="0" y="19469"/>
                </a:lnTo>
                <a:lnTo>
                  <a:pt x="17081" y="36550"/>
                </a:lnTo>
                <a:lnTo>
                  <a:pt x="19469" y="36550"/>
                </a:lnTo>
                <a:lnTo>
                  <a:pt x="36537" y="19469"/>
                </a:lnTo>
                <a:lnTo>
                  <a:pt x="36537" y="18288"/>
                </a:lnTo>
                <a:lnTo>
                  <a:pt x="36537" y="1708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8214" y="18591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37" y="17068"/>
                </a:moveTo>
                <a:lnTo>
                  <a:pt x="19469" y="0"/>
                </a:lnTo>
                <a:lnTo>
                  <a:pt x="17081" y="0"/>
                </a:lnTo>
                <a:lnTo>
                  <a:pt x="0" y="17068"/>
                </a:lnTo>
                <a:lnTo>
                  <a:pt x="0" y="19469"/>
                </a:lnTo>
                <a:lnTo>
                  <a:pt x="17081" y="36537"/>
                </a:lnTo>
                <a:lnTo>
                  <a:pt x="19469" y="36537"/>
                </a:lnTo>
                <a:lnTo>
                  <a:pt x="36537" y="19469"/>
                </a:lnTo>
                <a:lnTo>
                  <a:pt x="36537" y="18262"/>
                </a:lnTo>
                <a:lnTo>
                  <a:pt x="36537" y="17068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91095" y="1381426"/>
            <a:ext cx="955675" cy="567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8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Priyanshu</a:t>
            </a:r>
            <a:r>
              <a:rPr sz="850" spc="9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Jha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Sandarbh</a:t>
            </a:r>
            <a:r>
              <a:rPr sz="850" spc="10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Bajpai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Himanshu</a:t>
            </a:r>
            <a:r>
              <a:rPr sz="850" spc="16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Raj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Abhay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Kumar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5578" y="230014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19">
                <a:moveTo>
                  <a:pt x="265633" y="81407"/>
                </a:moveTo>
                <a:lnTo>
                  <a:pt x="229781" y="81407"/>
                </a:lnTo>
                <a:lnTo>
                  <a:pt x="213817" y="84645"/>
                </a:lnTo>
                <a:lnTo>
                  <a:pt x="200761" y="93459"/>
                </a:lnTo>
                <a:lnTo>
                  <a:pt x="191947" y="106514"/>
                </a:lnTo>
                <a:lnTo>
                  <a:pt x="188709" y="122478"/>
                </a:lnTo>
                <a:lnTo>
                  <a:pt x="188709" y="170040"/>
                </a:lnTo>
                <a:lnTo>
                  <a:pt x="184073" y="174650"/>
                </a:lnTo>
                <a:lnTo>
                  <a:pt x="141211" y="174650"/>
                </a:lnTo>
                <a:lnTo>
                  <a:pt x="141211" y="204089"/>
                </a:lnTo>
                <a:lnTo>
                  <a:pt x="184086" y="204089"/>
                </a:lnTo>
                <a:lnTo>
                  <a:pt x="188709" y="208724"/>
                </a:lnTo>
                <a:lnTo>
                  <a:pt x="188709" y="350100"/>
                </a:lnTo>
                <a:lnTo>
                  <a:pt x="218147" y="350100"/>
                </a:lnTo>
                <a:lnTo>
                  <a:pt x="218147" y="208724"/>
                </a:lnTo>
                <a:lnTo>
                  <a:pt x="222770" y="204089"/>
                </a:lnTo>
                <a:lnTo>
                  <a:pt x="265633" y="204089"/>
                </a:lnTo>
                <a:lnTo>
                  <a:pt x="265633" y="174650"/>
                </a:lnTo>
                <a:lnTo>
                  <a:pt x="228473" y="174650"/>
                </a:lnTo>
                <a:lnTo>
                  <a:pt x="222770" y="174650"/>
                </a:lnTo>
                <a:lnTo>
                  <a:pt x="218147" y="170040"/>
                </a:lnTo>
                <a:lnTo>
                  <a:pt x="218147" y="116065"/>
                </a:lnTo>
                <a:lnTo>
                  <a:pt x="223354" y="110832"/>
                </a:lnTo>
                <a:lnTo>
                  <a:pt x="265633" y="110832"/>
                </a:lnTo>
                <a:lnTo>
                  <a:pt x="265633" y="81407"/>
                </a:lnTo>
                <a:close/>
              </a:path>
              <a:path w="350519" h="350519">
                <a:moveTo>
                  <a:pt x="350100" y="42633"/>
                </a:moveTo>
                <a:lnTo>
                  <a:pt x="346748" y="26060"/>
                </a:lnTo>
                <a:lnTo>
                  <a:pt x="337604" y="12509"/>
                </a:lnTo>
                <a:lnTo>
                  <a:pt x="324040" y="3365"/>
                </a:lnTo>
                <a:lnTo>
                  <a:pt x="307467" y="0"/>
                </a:lnTo>
                <a:lnTo>
                  <a:pt x="42646" y="0"/>
                </a:lnTo>
                <a:lnTo>
                  <a:pt x="26060" y="3365"/>
                </a:lnTo>
                <a:lnTo>
                  <a:pt x="12496" y="12509"/>
                </a:lnTo>
                <a:lnTo>
                  <a:pt x="3352" y="26060"/>
                </a:lnTo>
                <a:lnTo>
                  <a:pt x="0" y="42633"/>
                </a:lnTo>
                <a:lnTo>
                  <a:pt x="0" y="307467"/>
                </a:lnTo>
                <a:lnTo>
                  <a:pt x="3352" y="324053"/>
                </a:lnTo>
                <a:lnTo>
                  <a:pt x="12496" y="337604"/>
                </a:lnTo>
                <a:lnTo>
                  <a:pt x="26060" y="346748"/>
                </a:lnTo>
                <a:lnTo>
                  <a:pt x="42646" y="350100"/>
                </a:lnTo>
                <a:lnTo>
                  <a:pt x="168046" y="350100"/>
                </a:lnTo>
                <a:lnTo>
                  <a:pt x="168046" y="224751"/>
                </a:lnTo>
                <a:lnTo>
                  <a:pt x="125171" y="224751"/>
                </a:lnTo>
                <a:lnTo>
                  <a:pt x="120548" y="220141"/>
                </a:lnTo>
                <a:lnTo>
                  <a:pt x="120548" y="158623"/>
                </a:lnTo>
                <a:lnTo>
                  <a:pt x="125171" y="153987"/>
                </a:lnTo>
                <a:lnTo>
                  <a:pt x="168046" y="153987"/>
                </a:lnTo>
                <a:lnTo>
                  <a:pt x="168046" y="122478"/>
                </a:lnTo>
                <a:lnTo>
                  <a:pt x="172897" y="98463"/>
                </a:lnTo>
                <a:lnTo>
                  <a:pt x="186143" y="78841"/>
                </a:lnTo>
                <a:lnTo>
                  <a:pt x="205778" y="65595"/>
                </a:lnTo>
                <a:lnTo>
                  <a:pt x="229781" y="60731"/>
                </a:lnTo>
                <a:lnTo>
                  <a:pt x="281686" y="60731"/>
                </a:lnTo>
                <a:lnTo>
                  <a:pt x="286308" y="65366"/>
                </a:lnTo>
                <a:lnTo>
                  <a:pt x="286308" y="126885"/>
                </a:lnTo>
                <a:lnTo>
                  <a:pt x="281686" y="131508"/>
                </a:lnTo>
                <a:lnTo>
                  <a:pt x="238810" y="131508"/>
                </a:lnTo>
                <a:lnTo>
                  <a:pt x="238810" y="153987"/>
                </a:lnTo>
                <a:lnTo>
                  <a:pt x="281686" y="153987"/>
                </a:lnTo>
                <a:lnTo>
                  <a:pt x="286308" y="158623"/>
                </a:lnTo>
                <a:lnTo>
                  <a:pt x="286308" y="220141"/>
                </a:lnTo>
                <a:lnTo>
                  <a:pt x="281686" y="224751"/>
                </a:lnTo>
                <a:lnTo>
                  <a:pt x="238810" y="224751"/>
                </a:lnTo>
                <a:lnTo>
                  <a:pt x="238810" y="350100"/>
                </a:lnTo>
                <a:lnTo>
                  <a:pt x="307467" y="350100"/>
                </a:lnTo>
                <a:lnTo>
                  <a:pt x="324040" y="346748"/>
                </a:lnTo>
                <a:lnTo>
                  <a:pt x="337604" y="337604"/>
                </a:lnTo>
                <a:lnTo>
                  <a:pt x="346748" y="324053"/>
                </a:lnTo>
                <a:lnTo>
                  <a:pt x="350100" y="307467"/>
                </a:lnTo>
                <a:lnTo>
                  <a:pt x="350100" y="42633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748546" y="2301276"/>
            <a:ext cx="350520" cy="350520"/>
            <a:chOff x="2748546" y="2301276"/>
            <a:chExt cx="350520" cy="35052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10768" y="2363510"/>
              <a:ext cx="225658" cy="2256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48546" y="2301276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298130" y="0"/>
                  </a:moveTo>
                  <a:lnTo>
                    <a:pt x="51971" y="0"/>
                  </a:lnTo>
                  <a:lnTo>
                    <a:pt x="31920" y="4143"/>
                  </a:lnTo>
                  <a:lnTo>
                    <a:pt x="15380" y="15380"/>
                  </a:lnTo>
                  <a:lnTo>
                    <a:pt x="4143" y="31919"/>
                  </a:lnTo>
                  <a:lnTo>
                    <a:pt x="0" y="51968"/>
                  </a:lnTo>
                  <a:lnTo>
                    <a:pt x="0" y="298143"/>
                  </a:lnTo>
                  <a:lnTo>
                    <a:pt x="4143" y="318190"/>
                  </a:lnTo>
                  <a:lnTo>
                    <a:pt x="15380" y="334726"/>
                  </a:lnTo>
                  <a:lnTo>
                    <a:pt x="31920" y="345960"/>
                  </a:lnTo>
                  <a:lnTo>
                    <a:pt x="51971" y="350102"/>
                  </a:lnTo>
                  <a:lnTo>
                    <a:pt x="298130" y="350102"/>
                  </a:lnTo>
                  <a:lnTo>
                    <a:pt x="318178" y="345960"/>
                  </a:lnTo>
                  <a:lnTo>
                    <a:pt x="334721" y="334726"/>
                  </a:lnTo>
                  <a:lnTo>
                    <a:pt x="345964" y="318190"/>
                  </a:lnTo>
                  <a:lnTo>
                    <a:pt x="347991" y="308393"/>
                  </a:lnTo>
                  <a:lnTo>
                    <a:pt x="93000" y="308393"/>
                  </a:lnTo>
                  <a:lnTo>
                    <a:pt x="73055" y="304357"/>
                  </a:lnTo>
                  <a:lnTo>
                    <a:pt x="56749" y="293358"/>
                  </a:lnTo>
                  <a:lnTo>
                    <a:pt x="45746" y="277056"/>
                  </a:lnTo>
                  <a:lnTo>
                    <a:pt x="41708" y="257114"/>
                  </a:lnTo>
                  <a:lnTo>
                    <a:pt x="41708" y="92997"/>
                  </a:lnTo>
                  <a:lnTo>
                    <a:pt x="45746" y="73056"/>
                  </a:lnTo>
                  <a:lnTo>
                    <a:pt x="56749" y="56754"/>
                  </a:lnTo>
                  <a:lnTo>
                    <a:pt x="73055" y="45754"/>
                  </a:lnTo>
                  <a:lnTo>
                    <a:pt x="93000" y="41717"/>
                  </a:lnTo>
                  <a:lnTo>
                    <a:pt x="347991" y="41717"/>
                  </a:lnTo>
                  <a:lnTo>
                    <a:pt x="345964" y="31919"/>
                  </a:lnTo>
                  <a:lnTo>
                    <a:pt x="334721" y="15380"/>
                  </a:lnTo>
                  <a:lnTo>
                    <a:pt x="318178" y="4143"/>
                  </a:lnTo>
                  <a:lnTo>
                    <a:pt x="298130" y="0"/>
                  </a:lnTo>
                  <a:close/>
                </a:path>
                <a:path w="350519" h="350519">
                  <a:moveTo>
                    <a:pt x="347991" y="41717"/>
                  </a:moveTo>
                  <a:lnTo>
                    <a:pt x="257114" y="41717"/>
                  </a:lnTo>
                  <a:lnTo>
                    <a:pt x="277050" y="45754"/>
                  </a:lnTo>
                  <a:lnTo>
                    <a:pt x="293349" y="56754"/>
                  </a:lnTo>
                  <a:lnTo>
                    <a:pt x="304348" y="73056"/>
                  </a:lnTo>
                  <a:lnTo>
                    <a:pt x="308384" y="92997"/>
                  </a:lnTo>
                  <a:lnTo>
                    <a:pt x="308384" y="257114"/>
                  </a:lnTo>
                  <a:lnTo>
                    <a:pt x="304348" y="277056"/>
                  </a:lnTo>
                  <a:lnTo>
                    <a:pt x="293349" y="293358"/>
                  </a:lnTo>
                  <a:lnTo>
                    <a:pt x="277050" y="304357"/>
                  </a:lnTo>
                  <a:lnTo>
                    <a:pt x="257114" y="308393"/>
                  </a:lnTo>
                  <a:lnTo>
                    <a:pt x="347991" y="308393"/>
                  </a:lnTo>
                  <a:lnTo>
                    <a:pt x="350111" y="298143"/>
                  </a:lnTo>
                  <a:lnTo>
                    <a:pt x="350111" y="51968"/>
                  </a:lnTo>
                  <a:lnTo>
                    <a:pt x="347991" y="41717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231428" y="2301371"/>
            <a:ext cx="350520" cy="350520"/>
            <a:chOff x="3231428" y="2301371"/>
            <a:chExt cx="350520" cy="350520"/>
          </a:xfrm>
        </p:grpSpPr>
        <p:sp>
          <p:nvSpPr>
            <p:cNvPr id="18" name="object 18"/>
            <p:cNvSpPr/>
            <p:nvPr/>
          </p:nvSpPr>
          <p:spPr>
            <a:xfrm>
              <a:off x="3231426" y="230137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92989" y="66814"/>
                  </a:moveTo>
                  <a:lnTo>
                    <a:pt x="88392" y="62217"/>
                  </a:lnTo>
                  <a:lnTo>
                    <a:pt x="82753" y="62217"/>
                  </a:lnTo>
                  <a:lnTo>
                    <a:pt x="77076" y="62217"/>
                  </a:lnTo>
                  <a:lnTo>
                    <a:pt x="72478" y="66814"/>
                  </a:lnTo>
                  <a:lnTo>
                    <a:pt x="72478" y="78143"/>
                  </a:lnTo>
                  <a:lnTo>
                    <a:pt x="77076" y="82727"/>
                  </a:lnTo>
                  <a:lnTo>
                    <a:pt x="88392" y="82727"/>
                  </a:lnTo>
                  <a:lnTo>
                    <a:pt x="92989" y="78143"/>
                  </a:lnTo>
                  <a:lnTo>
                    <a:pt x="92989" y="66814"/>
                  </a:lnTo>
                  <a:close/>
                </a:path>
                <a:path w="350520" h="350519">
                  <a:moveTo>
                    <a:pt x="350088" y="51968"/>
                  </a:moveTo>
                  <a:lnTo>
                    <a:pt x="347967" y="41706"/>
                  </a:lnTo>
                  <a:lnTo>
                    <a:pt x="345948" y="31915"/>
                  </a:lnTo>
                  <a:lnTo>
                    <a:pt x="334721" y="15379"/>
                  </a:lnTo>
                  <a:lnTo>
                    <a:pt x="318185" y="4140"/>
                  </a:lnTo>
                  <a:lnTo>
                    <a:pt x="298157" y="0"/>
                  </a:lnTo>
                  <a:lnTo>
                    <a:pt x="298157" y="187718"/>
                  </a:lnTo>
                  <a:lnTo>
                    <a:pt x="298157" y="303796"/>
                  </a:lnTo>
                  <a:lnTo>
                    <a:pt x="293547" y="308381"/>
                  </a:lnTo>
                  <a:lnTo>
                    <a:pt x="241185" y="308381"/>
                  </a:lnTo>
                  <a:lnTo>
                    <a:pt x="236588" y="303796"/>
                  </a:lnTo>
                  <a:lnTo>
                    <a:pt x="236588" y="205816"/>
                  </a:lnTo>
                  <a:lnTo>
                    <a:pt x="234975" y="197840"/>
                  </a:lnTo>
                  <a:lnTo>
                    <a:pt x="230581" y="191325"/>
                  </a:lnTo>
                  <a:lnTo>
                    <a:pt x="224053" y="186918"/>
                  </a:lnTo>
                  <a:lnTo>
                    <a:pt x="216065" y="185305"/>
                  </a:lnTo>
                  <a:lnTo>
                    <a:pt x="208089" y="186918"/>
                  </a:lnTo>
                  <a:lnTo>
                    <a:pt x="201574" y="191325"/>
                  </a:lnTo>
                  <a:lnTo>
                    <a:pt x="197167" y="197840"/>
                  </a:lnTo>
                  <a:lnTo>
                    <a:pt x="195554" y="205816"/>
                  </a:lnTo>
                  <a:lnTo>
                    <a:pt x="195554" y="303796"/>
                  </a:lnTo>
                  <a:lnTo>
                    <a:pt x="190982" y="308381"/>
                  </a:lnTo>
                  <a:lnTo>
                    <a:pt x="138620" y="308381"/>
                  </a:lnTo>
                  <a:lnTo>
                    <a:pt x="134023" y="303796"/>
                  </a:lnTo>
                  <a:lnTo>
                    <a:pt x="134023" y="128346"/>
                  </a:lnTo>
                  <a:lnTo>
                    <a:pt x="138620" y="123761"/>
                  </a:lnTo>
                  <a:lnTo>
                    <a:pt x="190563" y="123761"/>
                  </a:lnTo>
                  <a:lnTo>
                    <a:pt x="194919" y="127723"/>
                  </a:lnTo>
                  <a:lnTo>
                    <a:pt x="195491" y="132829"/>
                  </a:lnTo>
                  <a:lnTo>
                    <a:pt x="206413" y="127762"/>
                  </a:lnTo>
                  <a:lnTo>
                    <a:pt x="218236" y="124599"/>
                  </a:lnTo>
                  <a:lnTo>
                    <a:pt x="227177" y="123761"/>
                  </a:lnTo>
                  <a:lnTo>
                    <a:pt x="230606" y="123444"/>
                  </a:lnTo>
                  <a:lnTo>
                    <a:pt x="243166" y="124396"/>
                  </a:lnTo>
                  <a:lnTo>
                    <a:pt x="265836" y="132270"/>
                  </a:lnTo>
                  <a:lnTo>
                    <a:pt x="283171" y="146621"/>
                  </a:lnTo>
                  <a:lnTo>
                    <a:pt x="294259" y="165684"/>
                  </a:lnTo>
                  <a:lnTo>
                    <a:pt x="298157" y="187718"/>
                  </a:lnTo>
                  <a:lnTo>
                    <a:pt x="298157" y="0"/>
                  </a:lnTo>
                  <a:lnTo>
                    <a:pt x="113499" y="0"/>
                  </a:lnTo>
                  <a:lnTo>
                    <a:pt x="113499" y="72466"/>
                  </a:lnTo>
                  <a:lnTo>
                    <a:pt x="113499" y="128346"/>
                  </a:lnTo>
                  <a:lnTo>
                    <a:pt x="113499" y="303796"/>
                  </a:lnTo>
                  <a:lnTo>
                    <a:pt x="108927" y="308381"/>
                  </a:lnTo>
                  <a:lnTo>
                    <a:pt x="56565" y="308381"/>
                  </a:lnTo>
                  <a:lnTo>
                    <a:pt x="51968" y="303796"/>
                  </a:lnTo>
                  <a:lnTo>
                    <a:pt x="51968" y="128346"/>
                  </a:lnTo>
                  <a:lnTo>
                    <a:pt x="56565" y="123761"/>
                  </a:lnTo>
                  <a:lnTo>
                    <a:pt x="108927" y="123761"/>
                  </a:lnTo>
                  <a:lnTo>
                    <a:pt x="113499" y="128346"/>
                  </a:lnTo>
                  <a:lnTo>
                    <a:pt x="113499" y="72466"/>
                  </a:lnTo>
                  <a:lnTo>
                    <a:pt x="111086" y="84442"/>
                  </a:lnTo>
                  <a:lnTo>
                    <a:pt x="104482" y="94221"/>
                  </a:lnTo>
                  <a:lnTo>
                    <a:pt x="94703" y="100825"/>
                  </a:lnTo>
                  <a:lnTo>
                    <a:pt x="82753" y="103251"/>
                  </a:lnTo>
                  <a:lnTo>
                    <a:pt x="70777" y="100825"/>
                  </a:lnTo>
                  <a:lnTo>
                    <a:pt x="60985" y="94221"/>
                  </a:lnTo>
                  <a:lnTo>
                    <a:pt x="54381" y="84442"/>
                  </a:lnTo>
                  <a:lnTo>
                    <a:pt x="51968" y="72466"/>
                  </a:lnTo>
                  <a:lnTo>
                    <a:pt x="54381" y="60502"/>
                  </a:lnTo>
                  <a:lnTo>
                    <a:pt x="60985" y="50723"/>
                  </a:lnTo>
                  <a:lnTo>
                    <a:pt x="70777" y="44132"/>
                  </a:lnTo>
                  <a:lnTo>
                    <a:pt x="82753" y="41706"/>
                  </a:lnTo>
                  <a:lnTo>
                    <a:pt x="94703" y="44132"/>
                  </a:lnTo>
                  <a:lnTo>
                    <a:pt x="104482" y="50723"/>
                  </a:lnTo>
                  <a:lnTo>
                    <a:pt x="111086" y="60502"/>
                  </a:lnTo>
                  <a:lnTo>
                    <a:pt x="113499" y="72466"/>
                  </a:lnTo>
                  <a:lnTo>
                    <a:pt x="113499" y="0"/>
                  </a:lnTo>
                  <a:lnTo>
                    <a:pt x="51968" y="0"/>
                  </a:lnTo>
                  <a:lnTo>
                    <a:pt x="31915" y="4140"/>
                  </a:lnTo>
                  <a:lnTo>
                    <a:pt x="15379" y="15379"/>
                  </a:lnTo>
                  <a:lnTo>
                    <a:pt x="4140" y="31915"/>
                  </a:lnTo>
                  <a:lnTo>
                    <a:pt x="0" y="51968"/>
                  </a:lnTo>
                  <a:lnTo>
                    <a:pt x="0" y="298132"/>
                  </a:lnTo>
                  <a:lnTo>
                    <a:pt x="4140" y="318185"/>
                  </a:lnTo>
                  <a:lnTo>
                    <a:pt x="15379" y="334721"/>
                  </a:lnTo>
                  <a:lnTo>
                    <a:pt x="31915" y="345960"/>
                  </a:lnTo>
                  <a:lnTo>
                    <a:pt x="51968" y="350100"/>
                  </a:lnTo>
                  <a:lnTo>
                    <a:pt x="298157" y="350100"/>
                  </a:lnTo>
                  <a:lnTo>
                    <a:pt x="318185" y="345960"/>
                  </a:lnTo>
                  <a:lnTo>
                    <a:pt x="334721" y="334721"/>
                  </a:lnTo>
                  <a:lnTo>
                    <a:pt x="345948" y="318185"/>
                  </a:lnTo>
                  <a:lnTo>
                    <a:pt x="347967" y="308381"/>
                  </a:lnTo>
                  <a:lnTo>
                    <a:pt x="350088" y="298132"/>
                  </a:lnTo>
                  <a:lnTo>
                    <a:pt x="350088" y="123444"/>
                  </a:lnTo>
                  <a:lnTo>
                    <a:pt x="350088" y="103251"/>
                  </a:lnTo>
                  <a:lnTo>
                    <a:pt x="350088" y="51968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5962" y="2445428"/>
              <a:ext cx="123108" cy="1438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03909" y="2445650"/>
              <a:ext cx="20955" cy="144145"/>
            </a:xfrm>
            <a:custGeom>
              <a:avLst/>
              <a:gdLst/>
              <a:ahLst/>
              <a:cxnLst/>
              <a:rect l="l" t="t" r="r" b="b"/>
              <a:pathLst>
                <a:path w="20954" h="144144">
                  <a:moveTo>
                    <a:pt x="20514" y="0"/>
                  </a:moveTo>
                  <a:lnTo>
                    <a:pt x="0" y="0"/>
                  </a:lnTo>
                  <a:lnTo>
                    <a:pt x="0" y="143601"/>
                  </a:lnTo>
                  <a:lnTo>
                    <a:pt x="20514" y="143601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lus/>
      </p:transition>
    </mc:Choice>
    <mc:Fallback>
      <p:transition spd="slow">
        <p:plu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8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3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996" y="1144349"/>
            <a:ext cx="2584450" cy="11995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72110">
              <a:lnSpc>
                <a:spcPct val="102000"/>
              </a:lnSpc>
              <a:spcBef>
                <a:spcPts val="80"/>
              </a:spcBef>
            </a:pP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9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1930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Helpline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stands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9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critical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lifeline</a:t>
            </a:r>
            <a:r>
              <a:rPr sz="950" spc="-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950" spc="-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Indian</a:t>
            </a:r>
            <a:r>
              <a:rPr sz="950" spc="-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citizens</a:t>
            </a:r>
            <a:r>
              <a:rPr sz="950" spc="-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facing cybercrime,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9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9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9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report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incidents</a:t>
            </a:r>
            <a:r>
              <a:rPr sz="9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9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freeze</a:t>
            </a:r>
            <a:r>
              <a:rPr sz="9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stolen</a:t>
            </a:r>
            <a:r>
              <a:rPr sz="9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funds.</a:t>
            </a:r>
            <a:endParaRPr sz="950">
              <a:latin typeface="Verdana" panose="020B0604030504040204"/>
              <a:cs typeface="Verdana" panose="020B0604030504040204"/>
            </a:endParaRPr>
          </a:p>
          <a:p>
            <a:pPr marL="12700" marR="390525">
              <a:lnSpc>
                <a:spcPct val="101000"/>
              </a:lnSpc>
              <a:spcBef>
                <a:spcPts val="5"/>
              </a:spcBef>
            </a:pPr>
            <a:r>
              <a:rPr sz="9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However,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helpline</a:t>
            </a:r>
            <a:r>
              <a:rPr sz="9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faces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various roadblocks,</a:t>
            </a:r>
            <a:r>
              <a:rPr sz="9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9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9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 </a:t>
            </a:r>
            <a:r>
              <a:rPr sz="9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processes,</a:t>
            </a:r>
            <a:r>
              <a:rPr sz="9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9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reach,</a:t>
            </a:r>
            <a:r>
              <a:rPr sz="9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unawareness,</a:t>
            </a:r>
            <a:r>
              <a:rPr sz="950" spc="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9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financial</a:t>
            </a:r>
            <a:r>
              <a:rPr sz="9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limitations.Pro</a:t>
            </a:r>
            <a:endParaRPr sz="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2050" spc="-10" dirty="0">
                <a:latin typeface="Trebuchet MS" panose="020B0603020202020204"/>
                <a:cs typeface="Trebuchet MS" panose="020B0603020202020204"/>
              </a:rPr>
              <a:t>INTRODUCTION</a:t>
            </a:r>
            <a:endParaRPr sz="20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8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3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342" y="1096708"/>
            <a:ext cx="2400300" cy="16548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47955">
              <a:lnSpc>
                <a:spcPct val="106000"/>
              </a:lnSpc>
              <a:spcBef>
                <a:spcPts val="7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7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1930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Helpline,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India’s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lifeline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against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cybercrime, faces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critical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roadblocks.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101600">
              <a:lnSpc>
                <a:spcPts val="1080"/>
              </a:lnSpc>
              <a:spcBef>
                <a:spcPts val="2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850" spc="6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</a:t>
            </a:r>
            <a:r>
              <a:rPr sz="850" spc="6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procedures,</a:t>
            </a:r>
            <a:r>
              <a:rPr sz="850" spc="6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850" spc="6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reach,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8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awareness,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and scarce</a:t>
            </a:r>
            <a:r>
              <a:rPr sz="850" spc="-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283210">
              <a:lnSpc>
                <a:spcPts val="1050"/>
              </a:lnSpc>
              <a:spcBef>
                <a:spcPts val="2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hobble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effectiveness.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Frozen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funds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remain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locked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due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bureaucratic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050"/>
              </a:lnSpc>
              <a:spcBef>
                <a:spcPts val="35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hurdles,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leaving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victims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frustrated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distrustful.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vast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lays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untapped,</a:t>
            </a:r>
            <a:r>
              <a:rPr sz="850" spc="9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hindering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proactive</a:t>
            </a:r>
            <a:r>
              <a:rPr sz="850" spc="9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crime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172085">
              <a:lnSpc>
                <a:spcPct val="105000"/>
              </a:lnSpc>
              <a:spcBef>
                <a:spcPts val="1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prevention.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empower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victims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secure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digital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landscape,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innovative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solutions</a:t>
            </a:r>
            <a:r>
              <a:rPr sz="850" spc="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crucial.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0210" y="477417"/>
            <a:ext cx="4854279" cy="306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5"/>
              </a:spcBef>
            </a:pPr>
            <a:r>
              <a:rPr lang="en-IN" sz="1900" spc="5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roblem</a:t>
            </a:r>
            <a:r>
              <a:rPr sz="19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1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" y="1258"/>
              <a:ext cx="2554792" cy="32848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845213" y="1524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5725">
              <a:lnSpc>
                <a:spcPct val="100000"/>
              </a:lnSpc>
              <a:spcBef>
                <a:spcPts val="115"/>
              </a:spcBef>
            </a:pPr>
            <a:r>
              <a:rPr sz="190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Solutions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9043" y="116338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12" y="17068"/>
                </a:moveTo>
                <a:lnTo>
                  <a:pt x="19481" y="0"/>
                </a:lnTo>
                <a:lnTo>
                  <a:pt x="17068" y="0"/>
                </a:lnTo>
                <a:lnTo>
                  <a:pt x="0" y="17068"/>
                </a:lnTo>
                <a:lnTo>
                  <a:pt x="0" y="19469"/>
                </a:lnTo>
                <a:lnTo>
                  <a:pt x="17068" y="36537"/>
                </a:lnTo>
                <a:lnTo>
                  <a:pt x="19481" y="36537"/>
                </a:lnTo>
                <a:lnTo>
                  <a:pt x="36512" y="19469"/>
                </a:lnTo>
                <a:lnTo>
                  <a:pt x="36512" y="18275"/>
                </a:lnTo>
                <a:lnTo>
                  <a:pt x="36512" y="17068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19043" y="170834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12" y="17056"/>
                </a:moveTo>
                <a:lnTo>
                  <a:pt x="19481" y="0"/>
                </a:lnTo>
                <a:lnTo>
                  <a:pt x="17068" y="0"/>
                </a:lnTo>
                <a:lnTo>
                  <a:pt x="0" y="17056"/>
                </a:lnTo>
                <a:lnTo>
                  <a:pt x="0" y="19469"/>
                </a:lnTo>
                <a:lnTo>
                  <a:pt x="17068" y="36525"/>
                </a:lnTo>
                <a:lnTo>
                  <a:pt x="19481" y="36525"/>
                </a:lnTo>
                <a:lnTo>
                  <a:pt x="36512" y="19469"/>
                </a:lnTo>
                <a:lnTo>
                  <a:pt x="36512" y="18262"/>
                </a:lnTo>
                <a:lnTo>
                  <a:pt x="36512" y="17056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9043" y="21132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12" y="17081"/>
                </a:moveTo>
                <a:lnTo>
                  <a:pt x="19481" y="0"/>
                </a:lnTo>
                <a:lnTo>
                  <a:pt x="17068" y="0"/>
                </a:lnTo>
                <a:lnTo>
                  <a:pt x="1397" y="11290"/>
                </a:lnTo>
                <a:lnTo>
                  <a:pt x="914" y="12395"/>
                </a:lnTo>
                <a:lnTo>
                  <a:pt x="584" y="13538"/>
                </a:lnTo>
                <a:lnTo>
                  <a:pt x="127" y="15887"/>
                </a:lnTo>
                <a:lnTo>
                  <a:pt x="0" y="17081"/>
                </a:lnTo>
                <a:lnTo>
                  <a:pt x="0" y="19469"/>
                </a:lnTo>
                <a:lnTo>
                  <a:pt x="17068" y="36550"/>
                </a:lnTo>
                <a:lnTo>
                  <a:pt x="19481" y="36550"/>
                </a:lnTo>
                <a:lnTo>
                  <a:pt x="36512" y="19469"/>
                </a:lnTo>
                <a:lnTo>
                  <a:pt x="36512" y="18275"/>
                </a:lnTo>
                <a:lnTo>
                  <a:pt x="36512" y="1708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01901" y="1093631"/>
            <a:ext cx="2244725" cy="1517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4295">
              <a:lnSpc>
                <a:spcPct val="105000"/>
              </a:lnSpc>
              <a:spcBef>
                <a:spcPts val="8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Streamlined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Recovery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Process: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tool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recovery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frozen funds.AI-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Powered</a:t>
            </a:r>
            <a:r>
              <a:rPr sz="850" spc="114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</a:t>
            </a:r>
            <a:r>
              <a:rPr sz="850" spc="1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Guidance: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assist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complainants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steps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fund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080"/>
              </a:lnSpc>
              <a:spcBef>
                <a:spcPts val="20"/>
              </a:spcBef>
            </a:pP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.Data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Prevention: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050"/>
              </a:lnSpc>
              <a:spcBef>
                <a:spcPts val="2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scammers’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behavior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prevent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digital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fraud.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8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3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8078" y="197756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9467" y="0"/>
                </a:moveTo>
                <a:lnTo>
                  <a:pt x="17062" y="0"/>
                </a:lnTo>
                <a:lnTo>
                  <a:pt x="15883" y="118"/>
                </a:lnTo>
                <a:lnTo>
                  <a:pt x="0" y="17059"/>
                </a:lnTo>
                <a:lnTo>
                  <a:pt x="0" y="19464"/>
                </a:lnTo>
                <a:lnTo>
                  <a:pt x="17062" y="36527"/>
                </a:lnTo>
                <a:lnTo>
                  <a:pt x="19467" y="36527"/>
                </a:lnTo>
                <a:lnTo>
                  <a:pt x="36527" y="19464"/>
                </a:lnTo>
                <a:lnTo>
                  <a:pt x="36527" y="18263"/>
                </a:lnTo>
                <a:lnTo>
                  <a:pt x="36527" y="17059"/>
                </a:lnTo>
                <a:lnTo>
                  <a:pt x="20656" y="118"/>
                </a:lnTo>
                <a:lnTo>
                  <a:pt x="19467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8078" y="21115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9467" y="0"/>
                </a:moveTo>
                <a:lnTo>
                  <a:pt x="17062" y="0"/>
                </a:lnTo>
                <a:lnTo>
                  <a:pt x="15883" y="118"/>
                </a:lnTo>
                <a:lnTo>
                  <a:pt x="0" y="17059"/>
                </a:lnTo>
                <a:lnTo>
                  <a:pt x="0" y="19467"/>
                </a:lnTo>
                <a:lnTo>
                  <a:pt x="17062" y="36527"/>
                </a:lnTo>
                <a:lnTo>
                  <a:pt x="19467" y="36527"/>
                </a:lnTo>
                <a:lnTo>
                  <a:pt x="36527" y="19467"/>
                </a:lnTo>
                <a:lnTo>
                  <a:pt x="36527" y="18263"/>
                </a:lnTo>
                <a:lnTo>
                  <a:pt x="36527" y="17059"/>
                </a:lnTo>
                <a:lnTo>
                  <a:pt x="20656" y="118"/>
                </a:lnTo>
                <a:lnTo>
                  <a:pt x="19467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8074" y="251947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525" y="17068"/>
                </a:moveTo>
                <a:lnTo>
                  <a:pt x="19469" y="0"/>
                </a:lnTo>
                <a:lnTo>
                  <a:pt x="17056" y="0"/>
                </a:lnTo>
                <a:lnTo>
                  <a:pt x="0" y="17068"/>
                </a:lnTo>
                <a:lnTo>
                  <a:pt x="0" y="19469"/>
                </a:lnTo>
                <a:lnTo>
                  <a:pt x="17056" y="36525"/>
                </a:lnTo>
                <a:lnTo>
                  <a:pt x="19469" y="36525"/>
                </a:lnTo>
                <a:lnTo>
                  <a:pt x="36525" y="19469"/>
                </a:lnTo>
                <a:lnTo>
                  <a:pt x="36525" y="18262"/>
                </a:lnTo>
                <a:lnTo>
                  <a:pt x="36525" y="17068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8078" y="197756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9467" y="0"/>
                </a:moveTo>
                <a:lnTo>
                  <a:pt x="17062" y="0"/>
                </a:lnTo>
                <a:lnTo>
                  <a:pt x="15883" y="118"/>
                </a:lnTo>
                <a:lnTo>
                  <a:pt x="0" y="17059"/>
                </a:lnTo>
                <a:lnTo>
                  <a:pt x="0" y="19464"/>
                </a:lnTo>
                <a:lnTo>
                  <a:pt x="17062" y="36527"/>
                </a:lnTo>
                <a:lnTo>
                  <a:pt x="19467" y="36527"/>
                </a:lnTo>
                <a:lnTo>
                  <a:pt x="36527" y="19464"/>
                </a:lnTo>
                <a:lnTo>
                  <a:pt x="36527" y="18263"/>
                </a:lnTo>
                <a:lnTo>
                  <a:pt x="36527" y="17059"/>
                </a:lnTo>
                <a:lnTo>
                  <a:pt x="20656" y="118"/>
                </a:lnTo>
                <a:lnTo>
                  <a:pt x="19467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28078" y="211152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9467" y="0"/>
                </a:moveTo>
                <a:lnTo>
                  <a:pt x="17062" y="0"/>
                </a:lnTo>
                <a:lnTo>
                  <a:pt x="15883" y="118"/>
                </a:lnTo>
                <a:lnTo>
                  <a:pt x="0" y="17059"/>
                </a:lnTo>
                <a:lnTo>
                  <a:pt x="0" y="19467"/>
                </a:lnTo>
                <a:lnTo>
                  <a:pt x="17062" y="36527"/>
                </a:lnTo>
                <a:lnTo>
                  <a:pt x="19467" y="36527"/>
                </a:lnTo>
                <a:lnTo>
                  <a:pt x="36527" y="19467"/>
                </a:lnTo>
                <a:lnTo>
                  <a:pt x="36527" y="18263"/>
                </a:lnTo>
                <a:lnTo>
                  <a:pt x="36527" y="17059"/>
                </a:lnTo>
                <a:lnTo>
                  <a:pt x="20656" y="118"/>
                </a:lnTo>
                <a:lnTo>
                  <a:pt x="19467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9619" y="1091925"/>
            <a:ext cx="2420620" cy="1662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850" spc="3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Languages: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Python,</a:t>
            </a:r>
            <a:r>
              <a:rPr sz="850" spc="8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Java,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992505">
              <a:lnSpc>
                <a:spcPct val="100000"/>
              </a:lnSpc>
              <a:spcBef>
                <a:spcPts val="60"/>
              </a:spcBef>
            </a:pP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065" marR="124460" indent="0" algn="just">
              <a:lnSpc>
                <a:spcPts val="1080"/>
              </a:lnSpc>
              <a:spcBef>
                <a:spcPts val="20"/>
              </a:spcBef>
              <a:buNone/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850" spc="4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Libraries:</a:t>
            </a:r>
            <a:r>
              <a:rPr sz="850" spc="-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Django,</a:t>
            </a:r>
            <a:r>
              <a:rPr sz="850" spc="-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Flask,</a:t>
            </a:r>
            <a:r>
              <a:rPr sz="8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Scikit-learn, </a:t>
            </a:r>
            <a:r>
              <a:rPr lang="en-IN" altLang=""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   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JS,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Tailwind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CSS,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TensorFlow, PyTorch,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Pandas,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NumPy,</a:t>
            </a:r>
            <a:r>
              <a:rPr sz="850" spc="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Metplotlib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49860" marR="5080" algn="ctr">
              <a:lnSpc>
                <a:spcPct val="105000"/>
              </a:lnSpc>
              <a:spcBef>
                <a:spcPts val="1015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Speech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Synthesis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Libraries: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pyttsx3,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gTTS 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Tools: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OpenCV,</a:t>
            </a:r>
            <a:r>
              <a:rPr sz="850" spc="5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GPT4</a:t>
            </a:r>
            <a:r>
              <a:rPr sz="850" spc="-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Vision,</a:t>
            </a:r>
            <a:r>
              <a:rPr sz="850" spc="-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GPT4</a:t>
            </a:r>
            <a:r>
              <a:rPr sz="850" spc="-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LLM</a:t>
            </a:r>
            <a:r>
              <a:rPr sz="850" spc="-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Model,</a:t>
            </a:r>
            <a:r>
              <a:rPr sz="850" spc="5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LangChain,</a:t>
            </a:r>
            <a:r>
              <a:rPr sz="850" spc="1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Gemini</a:t>
            </a:r>
            <a:r>
              <a:rPr sz="850" spc="10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339090" marR="194310" algn="ctr">
              <a:lnSpc>
                <a:spcPts val="1080"/>
              </a:lnSpc>
              <a:spcBef>
                <a:spcPts val="20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850" spc="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Services: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Azure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Cloud Platform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0">
              <a:lnSpc>
                <a:spcPct val="100000"/>
              </a:lnSpc>
              <a:spcBef>
                <a:spcPts val="95"/>
              </a:spcBef>
            </a:pPr>
            <a:r>
              <a:rPr sz="1850" spc="-75" dirty="0"/>
              <a:t>Tools</a:t>
            </a:r>
            <a:r>
              <a:rPr sz="1850" spc="-80" dirty="0"/>
              <a:t> and</a:t>
            </a:r>
            <a:r>
              <a:rPr sz="1850" spc="-85" dirty="0"/>
              <a:t> </a:t>
            </a:r>
            <a:r>
              <a:rPr sz="1850" spc="-55" dirty="0"/>
              <a:t>Technologies</a:t>
            </a:r>
            <a:endParaRPr sz="18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1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" y="1258"/>
              <a:ext cx="2554796" cy="32848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845213" y="1524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4168" y="497215"/>
            <a:ext cx="23533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5" dirty="0"/>
              <a:t>Enhancement</a:t>
            </a:r>
            <a:r>
              <a:rPr sz="1600" spc="-50" dirty="0"/>
              <a:t> of </a:t>
            </a:r>
            <a:r>
              <a:rPr sz="1600" spc="-114" dirty="0"/>
              <a:t>Web</a:t>
            </a:r>
            <a:r>
              <a:rPr sz="1600" spc="-50" dirty="0"/>
              <a:t> </a:t>
            </a:r>
            <a:r>
              <a:rPr sz="1600" spc="-20" dirty="0"/>
              <a:t>Portal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3066773" y="1093632"/>
            <a:ext cx="238061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75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portal,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registration,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cyber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cases,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fund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recovery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claims,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850" spc="-1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tracking,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guidance,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850" spc="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prevention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tips,</a:t>
            </a:r>
            <a:r>
              <a:rPr sz="850" spc="5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chatbot</a:t>
            </a:r>
            <a:r>
              <a:rPr sz="850" spc="1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functionality.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1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2" y="1258"/>
              <a:ext cx="2554792" cy="32848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845213" y="1524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77465" marR="5080">
              <a:lnSpc>
                <a:spcPct val="102000"/>
              </a:lnSpc>
              <a:spcBef>
                <a:spcPts val="90"/>
              </a:spcBef>
            </a:pPr>
            <a:r>
              <a:rPr spc="-35" dirty="0"/>
              <a:t>Tokenization</a:t>
            </a:r>
            <a:r>
              <a:rPr spc="-15" dirty="0"/>
              <a:t> </a:t>
            </a:r>
            <a:r>
              <a:rPr spc="-30" dirty="0"/>
              <a:t>of</a:t>
            </a:r>
            <a:r>
              <a:rPr spc="-10" dirty="0"/>
              <a:t> </a:t>
            </a:r>
            <a:r>
              <a:rPr spc="-35" dirty="0"/>
              <a:t>Communication </a:t>
            </a:r>
            <a:r>
              <a:rPr spc="-10" dirty="0"/>
              <a:t>Channel</a:t>
            </a:r>
            <a:endParaRPr spc="-10" dirty="0"/>
          </a:p>
        </p:txBody>
      </p:sp>
      <p:sp>
        <p:nvSpPr>
          <p:cNvPr id="8" name="Text Box 7"/>
          <p:cNvSpPr txBox="1"/>
          <p:nvPr/>
        </p:nvSpPr>
        <p:spPr>
          <a:xfrm>
            <a:off x="3074670" y="1024890"/>
            <a:ext cx="2385060" cy="1997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User Registration: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Entities register, providing necessary information.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Unique tokens assigned during registration.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Token Generation: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Algorithm generates random alphanumeric tokens.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Token Association: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Tokens linked to user profiles and permissions.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Communication Using Tokens: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Tokens used to initiate secure requests and verify identity.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Secure Channels:</a:t>
            </a: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70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700"/>
              <a:t>Communication through encrypted, secure channels.</a:t>
            </a:r>
            <a:endParaRPr lang="en-US" sz="7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8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3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9371" y="1256305"/>
            <a:ext cx="2387600" cy="695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75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AI-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powered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850" spc="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system’s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role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analyzing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cyber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850" spc="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details,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legal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steps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IN" altLang=""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fund</a:t>
            </a:r>
            <a:r>
              <a:rPr sz="850" spc="3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recovery,</a:t>
            </a:r>
            <a:r>
              <a:rPr sz="850" spc="5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offering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fraud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prevention</a:t>
            </a:r>
            <a:r>
              <a:rPr sz="850" spc="8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850" spc="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detection</a:t>
            </a:r>
            <a:r>
              <a:rPr sz="850" spc="9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insights.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231" y="472615"/>
            <a:ext cx="1633220" cy="52133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43815">
              <a:lnSpc>
                <a:spcPts val="1770"/>
              </a:lnSpc>
              <a:spcBef>
                <a:spcPts val="455"/>
              </a:spcBef>
            </a:pPr>
            <a:r>
              <a:rPr sz="1750" spc="-50" dirty="0">
                <a:latin typeface="Trebuchet MS" panose="020B0603020202020204"/>
                <a:cs typeface="Trebuchet MS" panose="020B0603020202020204"/>
              </a:rPr>
              <a:t>AI-</a:t>
            </a:r>
            <a:r>
              <a:rPr sz="1750" spc="-60" dirty="0">
                <a:latin typeface="Trebuchet MS" panose="020B0603020202020204"/>
                <a:cs typeface="Trebuchet MS" panose="020B0603020202020204"/>
              </a:rPr>
              <a:t>Powered</a:t>
            </a:r>
            <a:r>
              <a:rPr sz="175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50" spc="-35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1750" spc="-55" dirty="0"/>
              <a:t>Analysis</a:t>
            </a:r>
            <a:r>
              <a:rPr sz="1750" spc="-35" dirty="0"/>
              <a:t> </a:t>
            </a:r>
            <a:r>
              <a:rPr sz="1750" spc="-10" dirty="0"/>
              <a:t>System</a:t>
            </a:r>
            <a:endParaRPr sz="1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8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3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342" y="1340265"/>
            <a:ext cx="2423795" cy="704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75"/>
              </a:spcBef>
            </a:pP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organic</a:t>
            </a:r>
            <a:r>
              <a:rPr sz="850" spc="7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digital</a:t>
            </a:r>
            <a:r>
              <a:rPr sz="850" spc="7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marketing</a:t>
            </a:r>
            <a:r>
              <a:rPr sz="850" spc="50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awareness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2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reach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1930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Helpline,</a:t>
            </a:r>
            <a:r>
              <a:rPr sz="850" spc="3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awareness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campaigns,</a:t>
            </a:r>
            <a:r>
              <a:rPr sz="850" spc="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informative</a:t>
            </a:r>
            <a:r>
              <a:rPr sz="850" spc="7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content,</a:t>
            </a:r>
            <a:r>
              <a:rPr sz="850" spc="6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targeted </a:t>
            </a:r>
            <a:r>
              <a:rPr sz="850" spc="-2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ads,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850" spc="4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personalized</a:t>
            </a:r>
            <a:r>
              <a:rPr sz="850" spc="45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" dirty="0">
                <a:solidFill>
                  <a:srgbClr val="322C2C"/>
                </a:solidFill>
                <a:latin typeface="Verdana" panose="020B0604030504040204"/>
                <a:cs typeface="Verdana" panose="020B0604030504040204"/>
              </a:rPr>
              <a:t>outreach.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0210" y="477417"/>
            <a:ext cx="2062480" cy="5613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47625">
              <a:lnSpc>
                <a:spcPts val="1920"/>
              </a:lnSpc>
              <a:spcBef>
                <a:spcPts val="480"/>
              </a:spcBef>
            </a:pPr>
            <a:r>
              <a:rPr sz="1900" spc="-60" dirty="0"/>
              <a:t>Organic</a:t>
            </a:r>
            <a:r>
              <a:rPr sz="1900" spc="-85" dirty="0"/>
              <a:t> </a:t>
            </a:r>
            <a:r>
              <a:rPr sz="1900" spc="-70" dirty="0"/>
              <a:t>and</a:t>
            </a:r>
            <a:r>
              <a:rPr sz="1900" spc="-80" dirty="0"/>
              <a:t> </a:t>
            </a:r>
            <a:r>
              <a:rPr sz="1900" spc="-10" dirty="0"/>
              <a:t>Digital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Solutions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Presentation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Georgia</vt:lpstr>
      <vt:lpstr>Verdana</vt:lpstr>
      <vt:lpstr>Times New Roman</vt:lpstr>
      <vt:lpstr>Trebuchet MS</vt:lpstr>
      <vt:lpstr>Microsoft YaHei</vt:lpstr>
      <vt:lpstr>Arial Unicode MS</vt:lpstr>
      <vt:lpstr>Calibri</vt:lpstr>
      <vt:lpstr>Office Theme</vt:lpstr>
      <vt:lpstr>Title of the presentation: “Enhancing Efficiency of the 1930 Helpline: A Technological Approach”</vt:lpstr>
      <vt:lpstr>INTRODUCTION</vt:lpstr>
      <vt:lpstr>problem statement</vt:lpstr>
      <vt:lpstr>Proposed Solutions</vt:lpstr>
      <vt:lpstr>Tools and Technologies</vt:lpstr>
      <vt:lpstr>Enhancement of Web Portal</vt:lpstr>
      <vt:lpstr>Tokenization of Communication Channel</vt:lpstr>
      <vt:lpstr>AI-Powered Data Analysis System</vt:lpstr>
      <vt:lpstr>Organic and Digital Marketing Solutions</vt:lpstr>
      <vt:lpstr>cyber crimes. The campaigns and</vt:lpstr>
      <vt:lpstr>Conclusion</vt:lpstr>
      <vt:lpstr>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presentation: “Enhancing Efficiency of the 1930 Helpline: A Technological Approach”</dc:title>
  <dc:creator/>
  <cp:lastModifiedBy>Lenovo</cp:lastModifiedBy>
  <cp:revision>2</cp:revision>
  <dcterms:created xsi:type="dcterms:W3CDTF">2024-01-17T07:21:02Z</dcterms:created>
  <dcterms:modified xsi:type="dcterms:W3CDTF">2024-01-17T07:22:20Z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2024-01-17T05:30:00Z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2024-01-17T05:30:00Z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313C2037E63B4ACC8E8ECDE29D3C5DC7_12</vt:lpwstr>
  </property>
  <property fmtid="{D5CDD505-2E9C-101B-9397-08002B2CF9AE}" pid="7" name="KSOProductBuildVer">
    <vt:lpwstr>1033-12.2.0.13431</vt:lpwstr>
  </property>
</Properties>
</file>