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6B6EB-37DF-40AA-BB8D-C32BF5D49AC8}" v="206" dt="2024-08-31T16:53:10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dmaja Kashyap" userId="2bd6fa6a9c9eebf3" providerId="LiveId" clId="{F246B6EB-37DF-40AA-BB8D-C32BF5D49AC8}"/>
    <pc:docChg chg="undo redo custSel addSld delSld modSld">
      <pc:chgData name="Padmaja Kashyap" userId="2bd6fa6a9c9eebf3" providerId="LiveId" clId="{F246B6EB-37DF-40AA-BB8D-C32BF5D49AC8}" dt="2024-08-31T16:53:10.179" v="1958"/>
      <pc:docMkLst>
        <pc:docMk/>
      </pc:docMkLst>
      <pc:sldChg chg="addSp delSp modSp mod">
        <pc:chgData name="Padmaja Kashyap" userId="2bd6fa6a9c9eebf3" providerId="LiveId" clId="{F246B6EB-37DF-40AA-BB8D-C32BF5D49AC8}" dt="2024-08-31T12:44:05.924" v="598" actId="1076"/>
        <pc:sldMkLst>
          <pc:docMk/>
          <pc:sldMk cId="709490672" sldId="256"/>
        </pc:sldMkLst>
        <pc:spChg chg="mod">
          <ac:chgData name="Padmaja Kashyap" userId="2bd6fa6a9c9eebf3" providerId="LiveId" clId="{F246B6EB-37DF-40AA-BB8D-C32BF5D49AC8}" dt="2024-08-31T12:44:05.924" v="598" actId="1076"/>
          <ac:spMkLst>
            <pc:docMk/>
            <pc:sldMk cId="709490672" sldId="256"/>
            <ac:spMk id="2" creationId="{B09DF126-079E-A7DA-AFFC-D48EC117DCA9}"/>
          </ac:spMkLst>
        </pc:spChg>
        <pc:spChg chg="add del mod">
          <ac:chgData name="Padmaja Kashyap" userId="2bd6fa6a9c9eebf3" providerId="LiveId" clId="{F246B6EB-37DF-40AA-BB8D-C32BF5D49AC8}" dt="2024-08-31T12:43:54.419" v="596" actId="1076"/>
          <ac:spMkLst>
            <pc:docMk/>
            <pc:sldMk cId="709490672" sldId="256"/>
            <ac:spMk id="3" creationId="{78D74AA1-75AF-FF0E-F05D-F11DB946BEF2}"/>
          </ac:spMkLst>
        </pc:spChg>
        <pc:spChg chg="add del mod">
          <ac:chgData name="Padmaja Kashyap" userId="2bd6fa6a9c9eebf3" providerId="LiveId" clId="{F246B6EB-37DF-40AA-BB8D-C32BF5D49AC8}" dt="2024-08-31T12:37:25.047" v="301" actId="21"/>
          <ac:spMkLst>
            <pc:docMk/>
            <pc:sldMk cId="709490672" sldId="256"/>
            <ac:spMk id="5" creationId="{EF7A269F-F682-7557-AAC9-8737746085BA}"/>
          </ac:spMkLst>
        </pc:spChg>
      </pc:sldChg>
      <pc:sldChg chg="modSp new del">
        <pc:chgData name="Padmaja Kashyap" userId="2bd6fa6a9c9eebf3" providerId="LiveId" clId="{F246B6EB-37DF-40AA-BB8D-C32BF5D49AC8}" dt="2024-08-31T12:36:14.978" v="276" actId="47"/>
        <pc:sldMkLst>
          <pc:docMk/>
          <pc:sldMk cId="865772977" sldId="257"/>
        </pc:sldMkLst>
        <pc:spChg chg="mod">
          <ac:chgData name="Padmaja Kashyap" userId="2bd6fa6a9c9eebf3" providerId="LiveId" clId="{F246B6EB-37DF-40AA-BB8D-C32BF5D49AC8}" dt="2024-08-31T12:36:06.665" v="273"/>
          <ac:spMkLst>
            <pc:docMk/>
            <pc:sldMk cId="865772977" sldId="257"/>
            <ac:spMk id="2" creationId="{1518B073-F183-85C8-EED0-7E4CE7A78568}"/>
          </ac:spMkLst>
        </pc:spChg>
        <pc:spChg chg="mod">
          <ac:chgData name="Padmaja Kashyap" userId="2bd6fa6a9c9eebf3" providerId="LiveId" clId="{F246B6EB-37DF-40AA-BB8D-C32BF5D49AC8}" dt="2024-08-31T12:36:06.665" v="273"/>
          <ac:spMkLst>
            <pc:docMk/>
            <pc:sldMk cId="865772977" sldId="257"/>
            <ac:spMk id="3" creationId="{55C62FED-3483-D6AB-CBA0-7E72FEC67F22}"/>
          </ac:spMkLst>
        </pc:spChg>
      </pc:sldChg>
      <pc:sldChg chg="modSp new mod">
        <pc:chgData name="Padmaja Kashyap" userId="2bd6fa6a9c9eebf3" providerId="LiveId" clId="{F246B6EB-37DF-40AA-BB8D-C32BF5D49AC8}" dt="2024-08-31T12:45:24.504" v="622" actId="403"/>
        <pc:sldMkLst>
          <pc:docMk/>
          <pc:sldMk cId="1001926551" sldId="257"/>
        </pc:sldMkLst>
        <pc:spChg chg="mod">
          <ac:chgData name="Padmaja Kashyap" userId="2bd6fa6a9c9eebf3" providerId="LiveId" clId="{F246B6EB-37DF-40AA-BB8D-C32BF5D49AC8}" dt="2024-08-31T12:45:19.295" v="621" actId="20577"/>
          <ac:spMkLst>
            <pc:docMk/>
            <pc:sldMk cId="1001926551" sldId="257"/>
            <ac:spMk id="2" creationId="{00975424-73B2-AB88-D304-38E0BDA17D98}"/>
          </ac:spMkLst>
        </pc:spChg>
        <pc:spChg chg="mod">
          <ac:chgData name="Padmaja Kashyap" userId="2bd6fa6a9c9eebf3" providerId="LiveId" clId="{F246B6EB-37DF-40AA-BB8D-C32BF5D49AC8}" dt="2024-08-31T12:45:24.504" v="622" actId="403"/>
          <ac:spMkLst>
            <pc:docMk/>
            <pc:sldMk cId="1001926551" sldId="257"/>
            <ac:spMk id="3" creationId="{F4BA71E0-275F-7C51-5748-99FAF232DB9A}"/>
          </ac:spMkLst>
        </pc:spChg>
      </pc:sldChg>
      <pc:sldChg chg="modSp new mod">
        <pc:chgData name="Padmaja Kashyap" userId="2bd6fa6a9c9eebf3" providerId="LiveId" clId="{F246B6EB-37DF-40AA-BB8D-C32BF5D49AC8}" dt="2024-08-31T13:08:42.704" v="1045" actId="255"/>
        <pc:sldMkLst>
          <pc:docMk/>
          <pc:sldMk cId="3845006098" sldId="258"/>
        </pc:sldMkLst>
        <pc:spChg chg="mod">
          <ac:chgData name="Padmaja Kashyap" userId="2bd6fa6a9c9eebf3" providerId="LiveId" clId="{F246B6EB-37DF-40AA-BB8D-C32BF5D49AC8}" dt="2024-08-31T12:48:34.855" v="829" actId="113"/>
          <ac:spMkLst>
            <pc:docMk/>
            <pc:sldMk cId="3845006098" sldId="258"/>
            <ac:spMk id="2" creationId="{FE479F30-7DA3-C3E3-F088-335D8B06EED6}"/>
          </ac:spMkLst>
        </pc:spChg>
        <pc:spChg chg="mod">
          <ac:chgData name="Padmaja Kashyap" userId="2bd6fa6a9c9eebf3" providerId="LiveId" clId="{F246B6EB-37DF-40AA-BB8D-C32BF5D49AC8}" dt="2024-08-31T13:08:42.704" v="1045" actId="255"/>
          <ac:spMkLst>
            <pc:docMk/>
            <pc:sldMk cId="3845006098" sldId="258"/>
            <ac:spMk id="3" creationId="{442EEE9D-7B49-36B5-A7CF-D21BDB031017}"/>
          </ac:spMkLst>
        </pc:spChg>
      </pc:sldChg>
      <pc:sldChg chg="modSp new mod">
        <pc:chgData name="Padmaja Kashyap" userId="2bd6fa6a9c9eebf3" providerId="LiveId" clId="{F246B6EB-37DF-40AA-BB8D-C32BF5D49AC8}" dt="2024-08-31T13:09:26.684" v="1054" actId="255"/>
        <pc:sldMkLst>
          <pc:docMk/>
          <pc:sldMk cId="3241745014" sldId="259"/>
        </pc:sldMkLst>
        <pc:spChg chg="mod">
          <ac:chgData name="Padmaja Kashyap" userId="2bd6fa6a9c9eebf3" providerId="LiveId" clId="{F246B6EB-37DF-40AA-BB8D-C32BF5D49AC8}" dt="2024-08-31T12:49:13.396" v="852" actId="113"/>
          <ac:spMkLst>
            <pc:docMk/>
            <pc:sldMk cId="3241745014" sldId="259"/>
            <ac:spMk id="2" creationId="{D270C4EF-E112-05E1-2136-5C7B311BE621}"/>
          </ac:spMkLst>
        </pc:spChg>
        <pc:spChg chg="mod">
          <ac:chgData name="Padmaja Kashyap" userId="2bd6fa6a9c9eebf3" providerId="LiveId" clId="{F246B6EB-37DF-40AA-BB8D-C32BF5D49AC8}" dt="2024-08-31T13:09:26.684" v="1054" actId="255"/>
          <ac:spMkLst>
            <pc:docMk/>
            <pc:sldMk cId="3241745014" sldId="259"/>
            <ac:spMk id="3" creationId="{81812B88-74BC-20CE-1029-606080960B15}"/>
          </ac:spMkLst>
        </pc:spChg>
      </pc:sldChg>
      <pc:sldChg chg="modSp new mod">
        <pc:chgData name="Padmaja Kashyap" userId="2bd6fa6a9c9eebf3" providerId="LiveId" clId="{F246B6EB-37DF-40AA-BB8D-C32BF5D49AC8}" dt="2024-08-31T14:22:50.602" v="1950" actId="20577"/>
        <pc:sldMkLst>
          <pc:docMk/>
          <pc:sldMk cId="3016712379" sldId="260"/>
        </pc:sldMkLst>
        <pc:spChg chg="mod">
          <ac:chgData name="Padmaja Kashyap" userId="2bd6fa6a9c9eebf3" providerId="LiveId" clId="{F246B6EB-37DF-40AA-BB8D-C32BF5D49AC8}" dt="2024-08-31T13:03:27.337" v="1003" actId="404"/>
          <ac:spMkLst>
            <pc:docMk/>
            <pc:sldMk cId="3016712379" sldId="260"/>
            <ac:spMk id="2" creationId="{89C34CF2-AD8C-094E-71C6-62162B54FE00}"/>
          </ac:spMkLst>
        </pc:spChg>
        <pc:spChg chg="mod">
          <ac:chgData name="Padmaja Kashyap" userId="2bd6fa6a9c9eebf3" providerId="LiveId" clId="{F246B6EB-37DF-40AA-BB8D-C32BF5D49AC8}" dt="2024-08-31T14:22:50.602" v="1950" actId="20577"/>
          <ac:spMkLst>
            <pc:docMk/>
            <pc:sldMk cId="3016712379" sldId="260"/>
            <ac:spMk id="3" creationId="{3861DE60-CE99-F906-8803-E3B3FFA38E98}"/>
          </ac:spMkLst>
        </pc:spChg>
      </pc:sldChg>
      <pc:sldChg chg="addSp delSp modSp new mod">
        <pc:chgData name="Padmaja Kashyap" userId="2bd6fa6a9c9eebf3" providerId="LiveId" clId="{F246B6EB-37DF-40AA-BB8D-C32BF5D49AC8}" dt="2024-08-31T13:20:55.397" v="1251" actId="12100"/>
        <pc:sldMkLst>
          <pc:docMk/>
          <pc:sldMk cId="154001963" sldId="261"/>
        </pc:sldMkLst>
        <pc:spChg chg="mod">
          <ac:chgData name="Padmaja Kashyap" userId="2bd6fa6a9c9eebf3" providerId="LiveId" clId="{F246B6EB-37DF-40AA-BB8D-C32BF5D49AC8}" dt="2024-08-31T13:10:25.880" v="1088" actId="20577"/>
          <ac:spMkLst>
            <pc:docMk/>
            <pc:sldMk cId="154001963" sldId="261"/>
            <ac:spMk id="2" creationId="{CCB7054D-23B9-C712-D51B-B1F47D348AB6}"/>
          </ac:spMkLst>
        </pc:spChg>
        <pc:spChg chg="del">
          <ac:chgData name="Padmaja Kashyap" userId="2bd6fa6a9c9eebf3" providerId="LiveId" clId="{F246B6EB-37DF-40AA-BB8D-C32BF5D49AC8}" dt="2024-08-31T13:11:56.611" v="1089" actId="1032"/>
          <ac:spMkLst>
            <pc:docMk/>
            <pc:sldMk cId="154001963" sldId="261"/>
            <ac:spMk id="3" creationId="{4C10C728-487B-04DA-D113-90E3D7BC323C}"/>
          </ac:spMkLst>
        </pc:spChg>
        <pc:graphicFrameChg chg="add mod modGraphic">
          <ac:chgData name="Padmaja Kashyap" userId="2bd6fa6a9c9eebf3" providerId="LiveId" clId="{F246B6EB-37DF-40AA-BB8D-C32BF5D49AC8}" dt="2024-08-31T13:20:55.397" v="1251" actId="12100"/>
          <ac:graphicFrameMkLst>
            <pc:docMk/>
            <pc:sldMk cId="154001963" sldId="261"/>
            <ac:graphicFrameMk id="4" creationId="{268C4035-7278-723B-BCAF-B41014758626}"/>
          </ac:graphicFrameMkLst>
        </pc:graphicFrameChg>
      </pc:sldChg>
      <pc:sldChg chg="addSp delSp modSp new mod">
        <pc:chgData name="Padmaja Kashyap" userId="2bd6fa6a9c9eebf3" providerId="LiveId" clId="{F246B6EB-37DF-40AA-BB8D-C32BF5D49AC8}" dt="2024-08-31T13:32:25.460" v="1384" actId="1076"/>
        <pc:sldMkLst>
          <pc:docMk/>
          <pc:sldMk cId="1399699995" sldId="262"/>
        </pc:sldMkLst>
        <pc:spChg chg="mod">
          <ac:chgData name="Padmaja Kashyap" userId="2bd6fa6a9c9eebf3" providerId="LiveId" clId="{F246B6EB-37DF-40AA-BB8D-C32BF5D49AC8}" dt="2024-08-31T13:22:37.358" v="1289" actId="113"/>
          <ac:spMkLst>
            <pc:docMk/>
            <pc:sldMk cId="1399699995" sldId="262"/>
            <ac:spMk id="2" creationId="{567290BF-9567-143E-5CF0-B48776310ABF}"/>
          </ac:spMkLst>
        </pc:spChg>
        <pc:spChg chg="add del mod">
          <ac:chgData name="Padmaja Kashyap" userId="2bd6fa6a9c9eebf3" providerId="LiveId" clId="{F246B6EB-37DF-40AA-BB8D-C32BF5D49AC8}" dt="2024-08-31T13:32:25.460" v="1384" actId="1076"/>
          <ac:spMkLst>
            <pc:docMk/>
            <pc:sldMk cId="1399699995" sldId="262"/>
            <ac:spMk id="3" creationId="{ADD51F70-ED62-4C68-9660-7B74D92BE9F8}"/>
          </ac:spMkLst>
        </pc:spChg>
        <pc:spChg chg="add del">
          <ac:chgData name="Padmaja Kashyap" userId="2bd6fa6a9c9eebf3" providerId="LiveId" clId="{F246B6EB-37DF-40AA-BB8D-C32BF5D49AC8}" dt="2024-08-31T13:26:24.936" v="1320" actId="11529"/>
          <ac:spMkLst>
            <pc:docMk/>
            <pc:sldMk cId="1399699995" sldId="262"/>
            <ac:spMk id="5" creationId="{C6D21973-6577-7756-A5D1-6F2AF721595E}"/>
          </ac:spMkLst>
        </pc:spChg>
        <pc:spChg chg="add del mod">
          <ac:chgData name="Padmaja Kashyap" userId="2bd6fa6a9c9eebf3" providerId="LiveId" clId="{F246B6EB-37DF-40AA-BB8D-C32BF5D49AC8}" dt="2024-08-31T13:29:55.643" v="1352" actId="478"/>
          <ac:spMkLst>
            <pc:docMk/>
            <pc:sldMk cId="1399699995" sldId="262"/>
            <ac:spMk id="8" creationId="{C9DFDF92-7DF2-6E06-C31D-85A5C159FCD5}"/>
          </ac:spMkLst>
        </pc:spChg>
        <pc:spChg chg="add mod">
          <ac:chgData name="Padmaja Kashyap" userId="2bd6fa6a9c9eebf3" providerId="LiveId" clId="{F246B6EB-37DF-40AA-BB8D-C32BF5D49AC8}" dt="2024-08-31T13:27:01.222" v="1328"/>
          <ac:spMkLst>
            <pc:docMk/>
            <pc:sldMk cId="1399699995" sldId="262"/>
            <ac:spMk id="9" creationId="{5484B442-2346-E128-24C8-A4143CAB9D17}"/>
          </ac:spMkLst>
        </pc:spChg>
        <pc:spChg chg="add mod">
          <ac:chgData name="Padmaja Kashyap" userId="2bd6fa6a9c9eebf3" providerId="LiveId" clId="{F246B6EB-37DF-40AA-BB8D-C32BF5D49AC8}" dt="2024-08-31T13:27:08.002" v="1332"/>
          <ac:spMkLst>
            <pc:docMk/>
            <pc:sldMk cId="1399699995" sldId="262"/>
            <ac:spMk id="10" creationId="{83CE6183-45B3-DF84-E19D-1D5606B64E35}"/>
          </ac:spMkLst>
        </pc:spChg>
        <pc:spChg chg="add del mod">
          <ac:chgData name="Padmaja Kashyap" userId="2bd6fa6a9c9eebf3" providerId="LiveId" clId="{F246B6EB-37DF-40AA-BB8D-C32BF5D49AC8}" dt="2024-08-31T13:28:47.981" v="1349" actId="11529"/>
          <ac:spMkLst>
            <pc:docMk/>
            <pc:sldMk cId="1399699995" sldId="262"/>
            <ac:spMk id="11" creationId="{76519E38-8CB8-A31E-BAF8-78E8F55F4DD6}"/>
          </ac:spMkLst>
        </pc:spChg>
        <pc:spChg chg="add mod">
          <ac:chgData name="Padmaja Kashyap" userId="2bd6fa6a9c9eebf3" providerId="LiveId" clId="{F246B6EB-37DF-40AA-BB8D-C32BF5D49AC8}" dt="2024-08-31T13:29:58.697" v="1354" actId="767"/>
          <ac:spMkLst>
            <pc:docMk/>
            <pc:sldMk cId="1399699995" sldId="262"/>
            <ac:spMk id="12" creationId="{779BB580-3ADA-C4F6-BC2F-C711B7272F11}"/>
          </ac:spMkLst>
        </pc:spChg>
        <pc:spChg chg="add del">
          <ac:chgData name="Padmaja Kashyap" userId="2bd6fa6a9c9eebf3" providerId="LiveId" clId="{F246B6EB-37DF-40AA-BB8D-C32BF5D49AC8}" dt="2024-08-31T13:30:06.505" v="1356" actId="11529"/>
          <ac:spMkLst>
            <pc:docMk/>
            <pc:sldMk cId="1399699995" sldId="262"/>
            <ac:spMk id="13" creationId="{D7C6B6BB-F4F4-4D06-1DEC-D3E2641219B4}"/>
          </ac:spMkLst>
        </pc:spChg>
        <pc:spChg chg="add del mod">
          <ac:chgData name="Padmaja Kashyap" userId="2bd6fa6a9c9eebf3" providerId="LiveId" clId="{F246B6EB-37DF-40AA-BB8D-C32BF5D49AC8}" dt="2024-08-31T13:30:45.229" v="1360" actId="478"/>
          <ac:spMkLst>
            <pc:docMk/>
            <pc:sldMk cId="1399699995" sldId="262"/>
            <ac:spMk id="14" creationId="{DB28B197-00E5-B6B1-7FE9-76B547AABD4C}"/>
          </ac:spMkLst>
        </pc:spChg>
        <pc:graphicFrameChg chg="add del mod modGraphic">
          <ac:chgData name="Padmaja Kashyap" userId="2bd6fa6a9c9eebf3" providerId="LiveId" clId="{F246B6EB-37DF-40AA-BB8D-C32BF5D49AC8}" dt="2024-08-31T13:24:32.960" v="1316" actId="1032"/>
          <ac:graphicFrameMkLst>
            <pc:docMk/>
            <pc:sldMk cId="1399699995" sldId="262"/>
            <ac:graphicFrameMk id="4" creationId="{6E0219D1-7B8F-1189-6B28-A44B49145DAB}"/>
          </ac:graphicFrameMkLst>
        </pc:graphicFrameChg>
        <pc:cxnChg chg="add del">
          <ac:chgData name="Padmaja Kashyap" userId="2bd6fa6a9c9eebf3" providerId="LiveId" clId="{F246B6EB-37DF-40AA-BB8D-C32BF5D49AC8}" dt="2024-08-31T13:26:44.887" v="1325" actId="11529"/>
          <ac:cxnSpMkLst>
            <pc:docMk/>
            <pc:sldMk cId="1399699995" sldId="262"/>
            <ac:cxnSpMk id="7" creationId="{A31DEF86-7D1C-B2EB-DD5D-9CC8B9A169BD}"/>
          </ac:cxnSpMkLst>
        </pc:cxnChg>
      </pc:sldChg>
      <pc:sldChg chg="addSp delSp modSp new mod modClrScheme chgLayout">
        <pc:chgData name="Padmaja Kashyap" userId="2bd6fa6a9c9eebf3" providerId="LiveId" clId="{F246B6EB-37DF-40AA-BB8D-C32BF5D49AC8}" dt="2024-08-31T14:06:24.536" v="1831" actId="20577"/>
        <pc:sldMkLst>
          <pc:docMk/>
          <pc:sldMk cId="2154202203" sldId="263"/>
        </pc:sldMkLst>
        <pc:spChg chg="mod ord">
          <ac:chgData name="Padmaja Kashyap" userId="2bd6fa6a9c9eebf3" providerId="LiveId" clId="{F246B6EB-37DF-40AA-BB8D-C32BF5D49AC8}" dt="2024-08-31T13:41:02.981" v="1484" actId="700"/>
          <ac:spMkLst>
            <pc:docMk/>
            <pc:sldMk cId="2154202203" sldId="263"/>
            <ac:spMk id="2" creationId="{A9E72EA8-6ADE-3292-1676-C5A54D6F5DA7}"/>
          </ac:spMkLst>
        </pc:spChg>
        <pc:spChg chg="del">
          <ac:chgData name="Padmaja Kashyap" userId="2bd6fa6a9c9eebf3" providerId="LiveId" clId="{F246B6EB-37DF-40AA-BB8D-C32BF5D49AC8}" dt="2024-08-31T13:36:54.189" v="1412" actId="3680"/>
          <ac:spMkLst>
            <pc:docMk/>
            <pc:sldMk cId="2154202203" sldId="263"/>
            <ac:spMk id="3" creationId="{FD9947FD-E4F4-ABC4-D431-AC849A985A53}"/>
          </ac:spMkLst>
        </pc:spChg>
        <pc:spChg chg="add mod ord">
          <ac:chgData name="Padmaja Kashyap" userId="2bd6fa6a9c9eebf3" providerId="LiveId" clId="{F246B6EB-37DF-40AA-BB8D-C32BF5D49AC8}" dt="2024-08-31T13:41:50.878" v="1521" actId="1076"/>
          <ac:spMkLst>
            <pc:docMk/>
            <pc:sldMk cId="2154202203" sldId="263"/>
            <ac:spMk id="6" creationId="{9647A8A8-463D-B401-C2D6-B2EA89E78DEE}"/>
          </ac:spMkLst>
        </pc:spChg>
        <pc:spChg chg="add del mod ord">
          <ac:chgData name="Padmaja Kashyap" userId="2bd6fa6a9c9eebf3" providerId="LiveId" clId="{F246B6EB-37DF-40AA-BB8D-C32BF5D49AC8}" dt="2024-08-31T13:41:20.718" v="1489" actId="3680"/>
          <ac:spMkLst>
            <pc:docMk/>
            <pc:sldMk cId="2154202203" sldId="263"/>
            <ac:spMk id="7" creationId="{ABBC787C-5F8A-346B-4DE1-00816F0A3584}"/>
          </ac:spMkLst>
        </pc:spChg>
        <pc:graphicFrameChg chg="add del mod ord modGraphic">
          <ac:chgData name="Padmaja Kashyap" userId="2bd6fa6a9c9eebf3" providerId="LiveId" clId="{F246B6EB-37DF-40AA-BB8D-C32BF5D49AC8}" dt="2024-08-31T13:38:37.205" v="1414" actId="478"/>
          <ac:graphicFrameMkLst>
            <pc:docMk/>
            <pc:sldMk cId="2154202203" sldId="263"/>
            <ac:graphicFrameMk id="4" creationId="{A463E285-6F28-A0C4-E045-573D542C8791}"/>
          </ac:graphicFrameMkLst>
        </pc:graphicFrameChg>
        <pc:graphicFrameChg chg="add del mod ord modGraphic">
          <ac:chgData name="Padmaja Kashyap" userId="2bd6fa6a9c9eebf3" providerId="LiveId" clId="{F246B6EB-37DF-40AA-BB8D-C32BF5D49AC8}" dt="2024-08-31T13:41:18.175" v="1488" actId="3680"/>
          <ac:graphicFrameMkLst>
            <pc:docMk/>
            <pc:sldMk cId="2154202203" sldId="263"/>
            <ac:graphicFrameMk id="8" creationId="{B9C74B0B-5A25-720B-D612-C7D453C6AEAD}"/>
          </ac:graphicFrameMkLst>
        </pc:graphicFrameChg>
        <pc:graphicFrameChg chg="add mod ord modGraphic">
          <ac:chgData name="Padmaja Kashyap" userId="2bd6fa6a9c9eebf3" providerId="LiveId" clId="{F246B6EB-37DF-40AA-BB8D-C32BF5D49AC8}" dt="2024-08-31T14:06:24.536" v="1831" actId="20577"/>
          <ac:graphicFrameMkLst>
            <pc:docMk/>
            <pc:sldMk cId="2154202203" sldId="263"/>
            <ac:graphicFrameMk id="9" creationId="{30B02ED5-29F6-048F-6F49-C9F9A16E48A7}"/>
          </ac:graphicFrameMkLst>
        </pc:graphicFrameChg>
      </pc:sldChg>
      <pc:sldChg chg="addSp delSp modSp new mod">
        <pc:chgData name="Padmaja Kashyap" userId="2bd6fa6a9c9eebf3" providerId="LiveId" clId="{F246B6EB-37DF-40AA-BB8D-C32BF5D49AC8}" dt="2024-08-31T13:59:00.144" v="1723" actId="20577"/>
        <pc:sldMkLst>
          <pc:docMk/>
          <pc:sldMk cId="2051004249" sldId="264"/>
        </pc:sldMkLst>
        <pc:spChg chg="mod">
          <ac:chgData name="Padmaja Kashyap" userId="2bd6fa6a9c9eebf3" providerId="LiveId" clId="{F246B6EB-37DF-40AA-BB8D-C32BF5D49AC8}" dt="2024-08-31T13:59:00.144" v="1723" actId="20577"/>
          <ac:spMkLst>
            <pc:docMk/>
            <pc:sldMk cId="2051004249" sldId="264"/>
            <ac:spMk id="2" creationId="{84CA9C9D-A85D-D285-7AA4-788E4205FFFA}"/>
          </ac:spMkLst>
        </pc:spChg>
        <pc:spChg chg="add del">
          <ac:chgData name="Padmaja Kashyap" userId="2bd6fa6a9c9eebf3" providerId="LiveId" clId="{F246B6EB-37DF-40AA-BB8D-C32BF5D49AC8}" dt="2024-08-31T13:51:20.586" v="1659" actId="931"/>
          <ac:spMkLst>
            <pc:docMk/>
            <pc:sldMk cId="2051004249" sldId="264"/>
            <ac:spMk id="3" creationId="{93A55C1E-7E96-4189-B1A4-E1B36A669A01}"/>
          </ac:spMkLst>
        </pc:spChg>
        <pc:spChg chg="add del mod">
          <ac:chgData name="Padmaja Kashyap" userId="2bd6fa6a9c9eebf3" providerId="LiveId" clId="{F246B6EB-37DF-40AA-BB8D-C32BF5D49AC8}" dt="2024-08-31T13:52:24.121" v="1671" actId="478"/>
          <ac:spMkLst>
            <pc:docMk/>
            <pc:sldMk cId="2051004249" sldId="264"/>
            <ac:spMk id="8" creationId="{016C5F98-59B9-A874-64E8-3969F41F3CF4}"/>
          </ac:spMkLst>
        </pc:spChg>
        <pc:spChg chg="add mod">
          <ac:chgData name="Padmaja Kashyap" userId="2bd6fa6a9c9eebf3" providerId="LiveId" clId="{F246B6EB-37DF-40AA-BB8D-C32BF5D49AC8}" dt="2024-08-31T13:55:20.816" v="1691" actId="2711"/>
          <ac:spMkLst>
            <pc:docMk/>
            <pc:sldMk cId="2051004249" sldId="264"/>
            <ac:spMk id="10" creationId="{BB6059F4-7B19-8209-1852-229C996C8E7F}"/>
          </ac:spMkLst>
        </pc:spChg>
        <pc:spChg chg="add mod">
          <ac:chgData name="Padmaja Kashyap" userId="2bd6fa6a9c9eebf3" providerId="LiveId" clId="{F246B6EB-37DF-40AA-BB8D-C32BF5D49AC8}" dt="2024-08-31T13:58:33.287" v="1710" actId="1076"/>
          <ac:spMkLst>
            <pc:docMk/>
            <pc:sldMk cId="2051004249" sldId="264"/>
            <ac:spMk id="13" creationId="{1C7862BD-A7A6-57DA-1963-69AEB34E192E}"/>
          </ac:spMkLst>
        </pc:spChg>
        <pc:picChg chg="add mod">
          <ac:chgData name="Padmaja Kashyap" userId="2bd6fa6a9c9eebf3" providerId="LiveId" clId="{F246B6EB-37DF-40AA-BB8D-C32BF5D49AC8}" dt="2024-08-31T13:51:08.403" v="1658" actId="931"/>
          <ac:picMkLst>
            <pc:docMk/>
            <pc:sldMk cId="2051004249" sldId="264"/>
            <ac:picMk id="5" creationId="{490890B6-8759-FC51-F3EA-B945A8E18C7F}"/>
          </ac:picMkLst>
        </pc:picChg>
        <pc:picChg chg="add del mod">
          <ac:chgData name="Padmaja Kashyap" userId="2bd6fa6a9c9eebf3" providerId="LiveId" clId="{F246B6EB-37DF-40AA-BB8D-C32BF5D49AC8}" dt="2024-08-31T13:52:26.159" v="1672" actId="478"/>
          <ac:picMkLst>
            <pc:docMk/>
            <pc:sldMk cId="2051004249" sldId="264"/>
            <ac:picMk id="7" creationId="{1B5852A2-52CF-668C-9E5B-DC6BD8A42D05}"/>
          </ac:picMkLst>
        </pc:picChg>
      </pc:sldChg>
      <pc:sldChg chg="addSp delSp modSp new mod">
        <pc:chgData name="Padmaja Kashyap" userId="2bd6fa6a9c9eebf3" providerId="LiveId" clId="{F246B6EB-37DF-40AA-BB8D-C32BF5D49AC8}" dt="2024-08-31T14:10:53.622" v="1851" actId="403"/>
        <pc:sldMkLst>
          <pc:docMk/>
          <pc:sldMk cId="1518445178" sldId="265"/>
        </pc:sldMkLst>
        <pc:spChg chg="mod">
          <ac:chgData name="Padmaja Kashyap" userId="2bd6fa6a9c9eebf3" providerId="LiveId" clId="{F246B6EB-37DF-40AA-BB8D-C32BF5D49AC8}" dt="2024-08-31T14:00:36.354" v="1733" actId="20577"/>
          <ac:spMkLst>
            <pc:docMk/>
            <pc:sldMk cId="1518445178" sldId="265"/>
            <ac:spMk id="2" creationId="{81ADDEF9-4735-8A92-ECAA-A53E9993950B}"/>
          </ac:spMkLst>
        </pc:spChg>
        <pc:spChg chg="add del mod">
          <ac:chgData name="Padmaja Kashyap" userId="2bd6fa6a9c9eebf3" providerId="LiveId" clId="{F246B6EB-37DF-40AA-BB8D-C32BF5D49AC8}" dt="2024-08-31T14:09:19.416" v="1839" actId="12084"/>
          <ac:spMkLst>
            <pc:docMk/>
            <pc:sldMk cId="1518445178" sldId="265"/>
            <ac:spMk id="3" creationId="{6F9D7AC7-0744-1CE5-F9BF-4AC8465DD501}"/>
          </ac:spMkLst>
        </pc:spChg>
        <pc:graphicFrameChg chg="add mod">
          <ac:chgData name="Padmaja Kashyap" userId="2bd6fa6a9c9eebf3" providerId="LiveId" clId="{F246B6EB-37DF-40AA-BB8D-C32BF5D49AC8}" dt="2024-08-31T14:07:32.601" v="1835" actId="12084"/>
          <ac:graphicFrameMkLst>
            <pc:docMk/>
            <pc:sldMk cId="1518445178" sldId="265"/>
            <ac:graphicFrameMk id="4" creationId="{03531FC9-94A2-B318-3D24-F901ADCE0723}"/>
          </ac:graphicFrameMkLst>
        </pc:graphicFrameChg>
        <pc:graphicFrameChg chg="add mod">
          <ac:chgData name="Padmaja Kashyap" userId="2bd6fa6a9c9eebf3" providerId="LiveId" clId="{F246B6EB-37DF-40AA-BB8D-C32BF5D49AC8}" dt="2024-08-31T14:08:48.875" v="1838" actId="12084"/>
          <ac:graphicFrameMkLst>
            <pc:docMk/>
            <pc:sldMk cId="1518445178" sldId="265"/>
            <ac:graphicFrameMk id="5" creationId="{9E084EC1-BFE9-27F9-F967-C2F36AD76D66}"/>
          </ac:graphicFrameMkLst>
        </pc:graphicFrameChg>
        <pc:graphicFrameChg chg="add mod modGraphic">
          <ac:chgData name="Padmaja Kashyap" userId="2bd6fa6a9c9eebf3" providerId="LiveId" clId="{F246B6EB-37DF-40AA-BB8D-C32BF5D49AC8}" dt="2024-08-31T14:10:53.622" v="1851" actId="403"/>
          <ac:graphicFrameMkLst>
            <pc:docMk/>
            <pc:sldMk cId="1518445178" sldId="265"/>
            <ac:graphicFrameMk id="6" creationId="{18744C2C-B389-E344-2DF9-CE9DD8443D11}"/>
          </ac:graphicFrameMkLst>
        </pc:graphicFrameChg>
      </pc:sldChg>
      <pc:sldChg chg="addSp delSp modSp new mod">
        <pc:chgData name="Padmaja Kashyap" userId="2bd6fa6a9c9eebf3" providerId="LiveId" clId="{F246B6EB-37DF-40AA-BB8D-C32BF5D49AC8}" dt="2024-08-31T16:53:10.179" v="1958"/>
        <pc:sldMkLst>
          <pc:docMk/>
          <pc:sldMk cId="900768088" sldId="266"/>
        </pc:sldMkLst>
        <pc:spChg chg="mod">
          <ac:chgData name="Padmaja Kashyap" userId="2bd6fa6a9c9eebf3" providerId="LiveId" clId="{F246B6EB-37DF-40AA-BB8D-C32BF5D49AC8}" dt="2024-08-31T14:11:41.828" v="1862" actId="113"/>
          <ac:spMkLst>
            <pc:docMk/>
            <pc:sldMk cId="900768088" sldId="266"/>
            <ac:spMk id="2" creationId="{FC8DD819-AF7B-4608-7A98-810563201BC2}"/>
          </ac:spMkLst>
        </pc:spChg>
        <pc:spChg chg="del">
          <ac:chgData name="Padmaja Kashyap" userId="2bd6fa6a9c9eebf3" providerId="LiveId" clId="{F246B6EB-37DF-40AA-BB8D-C32BF5D49AC8}" dt="2024-08-31T16:52:29.634" v="1952"/>
          <ac:spMkLst>
            <pc:docMk/>
            <pc:sldMk cId="900768088" sldId="266"/>
            <ac:spMk id="3" creationId="{191F07CF-523E-AFA2-BF37-D933FD5D3F08}"/>
          </ac:spMkLst>
        </pc:spChg>
        <pc:spChg chg="del">
          <ac:chgData name="Padmaja Kashyap" userId="2bd6fa6a9c9eebf3" providerId="LiveId" clId="{F246B6EB-37DF-40AA-BB8D-C32BF5D49AC8}" dt="2024-08-31T16:52:43.496" v="1954"/>
          <ac:spMkLst>
            <pc:docMk/>
            <pc:sldMk cId="900768088" sldId="266"/>
            <ac:spMk id="4" creationId="{C02312C8-B914-AD1C-49BC-62A8A5255A92}"/>
          </ac:spMkLst>
        </pc:spChg>
        <pc:graphicFrameChg chg="add mod">
          <ac:chgData name="Padmaja Kashyap" userId="2bd6fa6a9c9eebf3" providerId="LiveId" clId="{F246B6EB-37DF-40AA-BB8D-C32BF5D49AC8}" dt="2024-08-31T16:53:10.179" v="1958"/>
          <ac:graphicFrameMkLst>
            <pc:docMk/>
            <pc:sldMk cId="900768088" sldId="266"/>
            <ac:graphicFrameMk id="5" creationId="{7FCE9D3A-D49F-7F1A-98EB-ACA282AEC43E}"/>
          </ac:graphicFrameMkLst>
        </pc:graphicFrameChg>
        <pc:graphicFrameChg chg="add mod">
          <ac:chgData name="Padmaja Kashyap" userId="2bd6fa6a9c9eebf3" providerId="LiveId" clId="{F246B6EB-37DF-40AA-BB8D-C32BF5D49AC8}" dt="2024-08-31T16:52:43.496" v="1954"/>
          <ac:graphicFrameMkLst>
            <pc:docMk/>
            <pc:sldMk cId="900768088" sldId="266"/>
            <ac:graphicFrameMk id="6" creationId="{C7C24DDC-61F2-47E2-B572-82109B4A0BC0}"/>
          </ac:graphicFrameMkLst>
        </pc:graphicFrameChg>
      </pc:sldChg>
      <pc:sldChg chg="modSp new mod">
        <pc:chgData name="Padmaja Kashyap" userId="2bd6fa6a9c9eebf3" providerId="LiveId" clId="{F246B6EB-37DF-40AA-BB8D-C32BF5D49AC8}" dt="2024-08-31T14:21:20.171" v="1933" actId="12"/>
        <pc:sldMkLst>
          <pc:docMk/>
          <pc:sldMk cId="917184924" sldId="267"/>
        </pc:sldMkLst>
        <pc:spChg chg="mod">
          <ac:chgData name="Padmaja Kashyap" userId="2bd6fa6a9c9eebf3" providerId="LiveId" clId="{F246B6EB-37DF-40AA-BB8D-C32BF5D49AC8}" dt="2024-08-31T14:11:56.388" v="1876" actId="113"/>
          <ac:spMkLst>
            <pc:docMk/>
            <pc:sldMk cId="917184924" sldId="267"/>
            <ac:spMk id="2" creationId="{AC61DC7F-D9DB-423A-4466-B8C7CD3C6886}"/>
          </ac:spMkLst>
        </pc:spChg>
        <pc:spChg chg="mod">
          <ac:chgData name="Padmaja Kashyap" userId="2bd6fa6a9c9eebf3" providerId="LiveId" clId="{F246B6EB-37DF-40AA-BB8D-C32BF5D49AC8}" dt="2024-08-31T14:21:20.171" v="1933" actId="12"/>
          <ac:spMkLst>
            <pc:docMk/>
            <pc:sldMk cId="917184924" sldId="267"/>
            <ac:spMk id="3" creationId="{B456FCD8-302A-2E93-32C5-FBB442DBD5F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bd6fa6a9c9eebf3/Documents/Eyee%20Dataset_Padmaja_31221593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bd6fa6a9c9eebf3/Documents/Eyee%20Dataset_Padmaja_31221593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[Eyee Dataset_Padmaja_312215933.xlsx]Charts!PivotTable1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0000"/>
                  <a:lumMod val="100000"/>
                </a:schemeClr>
              </a:gs>
              <a:gs pos="50000">
                <a:schemeClr val="accent2">
                  <a:shade val="99000"/>
                  <a:satMod val="105000"/>
                  <a:lumMod val="100000"/>
                </a:schemeClr>
              </a:gs>
              <a:gs pos="100000">
                <a:schemeClr val="accent2">
                  <a:shade val="98000"/>
                  <a:satMod val="105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0000"/>
                  <a:lumMod val="100000"/>
                </a:schemeClr>
              </a:gs>
              <a:gs pos="50000">
                <a:schemeClr val="accent2">
                  <a:shade val="99000"/>
                  <a:satMod val="105000"/>
                  <a:lumMod val="100000"/>
                </a:schemeClr>
              </a:gs>
              <a:gs pos="100000">
                <a:schemeClr val="accent2">
                  <a:shade val="98000"/>
                  <a:satMod val="105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0000"/>
                  <a:lumMod val="100000"/>
                </a:schemeClr>
              </a:gs>
              <a:gs pos="50000">
                <a:schemeClr val="accent2">
                  <a:shade val="99000"/>
                  <a:satMod val="105000"/>
                  <a:lumMod val="100000"/>
                </a:schemeClr>
              </a:gs>
              <a:gs pos="100000">
                <a:schemeClr val="accent2">
                  <a:shade val="98000"/>
                  <a:satMod val="105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0000"/>
                  <a:lumMod val="100000"/>
                </a:schemeClr>
              </a:gs>
              <a:gs pos="50000">
                <a:schemeClr val="accent2">
                  <a:shade val="99000"/>
                  <a:satMod val="105000"/>
                  <a:lumMod val="100000"/>
                </a:schemeClr>
              </a:gs>
              <a:gs pos="100000">
                <a:schemeClr val="accent2">
                  <a:shade val="98000"/>
                  <a:satMod val="105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0000"/>
                  <a:lumMod val="100000"/>
                </a:schemeClr>
              </a:gs>
              <a:gs pos="50000">
                <a:schemeClr val="accent2">
                  <a:shade val="99000"/>
                  <a:satMod val="105000"/>
                  <a:lumMod val="100000"/>
                </a:schemeClr>
              </a:gs>
              <a:gs pos="100000">
                <a:schemeClr val="accent2">
                  <a:shade val="98000"/>
                  <a:satMod val="105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0000"/>
                  <a:lumMod val="100000"/>
                </a:schemeClr>
              </a:gs>
              <a:gs pos="50000">
                <a:schemeClr val="accent2">
                  <a:shade val="99000"/>
                  <a:satMod val="105000"/>
                  <a:lumMod val="100000"/>
                </a:schemeClr>
              </a:gs>
              <a:gs pos="100000">
                <a:schemeClr val="accent2">
                  <a:shade val="98000"/>
                  <a:satMod val="105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0000"/>
                  <a:lumMod val="100000"/>
                </a:schemeClr>
              </a:gs>
              <a:gs pos="50000">
                <a:schemeClr val="accent2">
                  <a:shade val="99000"/>
                  <a:satMod val="105000"/>
                  <a:lumMod val="100000"/>
                </a:schemeClr>
              </a:gs>
              <a:gs pos="100000">
                <a:schemeClr val="accent2">
                  <a:shade val="98000"/>
                  <a:satMod val="105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atMod val="100000"/>
                  <a:lumMod val="100000"/>
                </a:schemeClr>
              </a:gs>
              <a:gs pos="50000">
                <a:schemeClr val="accent2">
                  <a:shade val="99000"/>
                  <a:satMod val="105000"/>
                  <a:lumMod val="100000"/>
                </a:schemeClr>
              </a:gs>
              <a:gs pos="100000">
                <a:schemeClr val="accent2">
                  <a:shade val="98000"/>
                  <a:satMod val="105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0000"/>
                  <a:lumMod val="100000"/>
                </a:schemeClr>
              </a:gs>
              <a:gs pos="50000">
                <a:schemeClr val="accent2">
                  <a:shade val="99000"/>
                  <a:satMod val="105000"/>
                  <a:lumMod val="100000"/>
                </a:schemeClr>
              </a:gs>
              <a:gs pos="100000">
                <a:schemeClr val="accent2">
                  <a:shade val="98000"/>
                  <a:satMod val="105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satMod val="100000"/>
                  <a:lumMod val="100000"/>
                </a:schemeClr>
              </a:gs>
              <a:gs pos="50000">
                <a:schemeClr val="accent2">
                  <a:shade val="99000"/>
                  <a:satMod val="105000"/>
                  <a:lumMod val="100000"/>
                </a:schemeClr>
              </a:gs>
              <a:gs pos="100000">
                <a:schemeClr val="accent2">
                  <a:shade val="98000"/>
                  <a:satMod val="105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2">
                  <a:satMod val="100000"/>
                  <a:lumMod val="100000"/>
                </a:schemeClr>
              </a:gs>
              <a:gs pos="50000">
                <a:schemeClr val="accent2">
                  <a:shade val="99000"/>
                  <a:satMod val="105000"/>
                  <a:lumMod val="100000"/>
                </a:schemeClr>
              </a:gs>
              <a:gs pos="100000">
                <a:schemeClr val="accent2">
                  <a:shade val="98000"/>
                  <a:satMod val="105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satMod val="100000"/>
                  <a:lumMod val="100000"/>
                </a:schemeClr>
              </a:gs>
              <a:gs pos="50000">
                <a:schemeClr val="accent2">
                  <a:shade val="99000"/>
                  <a:satMod val="105000"/>
                  <a:lumMod val="100000"/>
                </a:schemeClr>
              </a:gs>
              <a:gs pos="100000">
                <a:schemeClr val="accent2">
                  <a:shade val="98000"/>
                  <a:satMod val="105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Charts!$C$6:$C$7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0000"/>
                    <a:lumMod val="100000"/>
                  </a:schemeClr>
                </a:gs>
                <a:gs pos="50000">
                  <a:schemeClr val="accent2"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Charts!$B$8:$B$18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Charts!$C$8:$C$18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66-4593-A8D4-688C3529FF29}"/>
            </c:ext>
          </c:extLst>
        </c:ser>
        <c:ser>
          <c:idx val="1"/>
          <c:order val="1"/>
          <c:tx>
            <c:strRef>
              <c:f>Charts!$D$6:$D$7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0000"/>
                    <a:lumMod val="100000"/>
                  </a:schemeClr>
                </a:gs>
                <a:gs pos="50000">
                  <a:schemeClr val="accent4">
                    <a:shade val="99000"/>
                    <a:satMod val="105000"/>
                    <a:lumMod val="100000"/>
                  </a:schemeClr>
                </a:gs>
                <a:gs pos="100000">
                  <a:schemeClr val="accent4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Charts!$B$8:$B$18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Charts!$D$8:$D$18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66-4593-A8D4-688C3529FF29}"/>
            </c:ext>
          </c:extLst>
        </c:ser>
        <c:ser>
          <c:idx val="2"/>
          <c:order val="2"/>
          <c:tx>
            <c:strRef>
              <c:f>Charts!$E$6:$E$7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0000"/>
                    <a:lumMod val="100000"/>
                  </a:schemeClr>
                </a:gs>
                <a:gs pos="50000">
                  <a:schemeClr val="accent6">
                    <a:shade val="99000"/>
                    <a:satMod val="105000"/>
                    <a:lumMod val="100000"/>
                  </a:schemeClr>
                </a:gs>
                <a:gs pos="100000">
                  <a:schemeClr val="accent6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Charts!$B$8:$B$18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Charts!$E$8:$E$18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66-4593-A8D4-688C3529FF29}"/>
            </c:ext>
          </c:extLst>
        </c:ser>
        <c:ser>
          <c:idx val="3"/>
          <c:order val="3"/>
          <c:tx>
            <c:strRef>
              <c:f>Charts!$F$6:$F$7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0000"/>
                    <a:lumMod val="100000"/>
                  </a:schemeClr>
                </a:gs>
                <a:gs pos="50000">
                  <a:schemeClr val="accent2">
                    <a:lumMod val="60000"/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lumMod val="60000"/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Charts!$B$8:$B$18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Charts!$F$8:$F$18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66-4593-A8D4-688C3529FF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3120095"/>
        <c:axId val="163122975"/>
      </c:barChart>
      <c:catAx>
        <c:axId val="163120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22975"/>
        <c:crosses val="autoZero"/>
        <c:auto val="1"/>
        <c:lblAlgn val="ctr"/>
        <c:lblOffset val="100"/>
        <c:noMultiLvlLbl val="0"/>
      </c:catAx>
      <c:valAx>
        <c:axId val="16312297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20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HIGH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formatCode>General</c:formatCode>
              <c:ptCount val="11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  <c:pt idx="10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C877-4DBC-A294-8A4B6C747769}"/>
            </c:ext>
          </c:extLst>
        </c:ser>
        <c:ser>
          <c:idx val="1"/>
          <c:order val="1"/>
          <c:tx>
            <c:v>LOW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formatCode>General</c:formatCode>
              <c:ptCount val="11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  <c:pt idx="10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C877-4DBC-A294-8A4B6C747769}"/>
            </c:ext>
          </c:extLst>
        </c:ser>
        <c:ser>
          <c:idx val="2"/>
          <c:order val="2"/>
          <c:tx>
            <c:v>MED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formatCode>General</c:formatCode>
              <c:ptCount val="11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  <c:pt idx="10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C877-4DBC-A294-8A4B6C747769}"/>
            </c:ext>
          </c:extLst>
        </c:ser>
        <c:ser>
          <c:idx val="3"/>
          <c:order val="3"/>
          <c:tx>
            <c:v>VERY HIGH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formatCode>General</c:formatCode>
              <c:ptCount val="11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  <c:pt idx="10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3-C877-4DBC-A294-8A4B6C747769}"/>
            </c:ext>
          </c:extLst>
        </c:ser>
        <c:ser>
          <c:idx val="4"/>
          <c:order val="4"/>
          <c:tx>
            <c:v>(blank)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formatCode>General</c:formatCode>
              <c:ptCount val="11"/>
              <c:pt idx="0">
                <c:v>153</c:v>
              </c:pt>
              <c:pt idx="1">
                <c:v>155</c:v>
              </c:pt>
              <c:pt idx="2">
                <c:v>148</c:v>
              </c:pt>
              <c:pt idx="3">
                <c:v>139</c:v>
              </c:pt>
              <c:pt idx="4">
                <c:v>150</c:v>
              </c:pt>
              <c:pt idx="5">
                <c:v>158</c:v>
              </c:pt>
              <c:pt idx="6">
                <c:v>142</c:v>
              </c:pt>
              <c:pt idx="7">
                <c:v>137</c:v>
              </c:pt>
              <c:pt idx="8">
                <c:v>147</c:v>
              </c:pt>
              <c:pt idx="9">
                <c:v>138</c:v>
              </c:pt>
              <c:pt idx="10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4-C877-4DBC-A294-8A4B6C747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6070672"/>
        <c:axId val="1896066512"/>
      </c:lineChart>
      <c:catAx>
        <c:axId val="189607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066512"/>
        <c:crosses val="autoZero"/>
        <c:auto val="1"/>
        <c:lblAlgn val="ctr"/>
        <c:lblOffset val="100"/>
        <c:noMultiLvlLbl val="0"/>
      </c:catAx>
      <c:valAx>
        <c:axId val="189606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07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37EC9-E80A-40CB-8866-A2A8D105FA42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19852F27-18DA-407C-AEE7-CA3961A67B44}">
      <dgm:prSet phldrT="[Text]"/>
      <dgm:spPr/>
      <dgm:t>
        <a:bodyPr/>
        <a:lstStyle/>
        <a:p>
          <a:r>
            <a:rPr lang="en-IN" dirty="0">
              <a:latin typeface="Perpetua" panose="02020502060401020303" pitchFamily="18" charset="0"/>
            </a:rPr>
            <a:t>Business Professionals</a:t>
          </a:r>
        </a:p>
      </dgm:t>
    </dgm:pt>
    <dgm:pt modelId="{336246E9-8FCE-41A2-AFFE-7B0827B06582}" type="parTrans" cxnId="{1E431F6E-E44C-4DE9-A26E-463067D36E8C}">
      <dgm:prSet/>
      <dgm:spPr/>
      <dgm:t>
        <a:bodyPr/>
        <a:lstStyle/>
        <a:p>
          <a:endParaRPr lang="en-IN"/>
        </a:p>
      </dgm:t>
    </dgm:pt>
    <dgm:pt modelId="{391AD6BF-CD5C-46E7-8386-DCF367DD87C6}" type="sibTrans" cxnId="{1E431F6E-E44C-4DE9-A26E-463067D36E8C}">
      <dgm:prSet/>
      <dgm:spPr/>
      <dgm:t>
        <a:bodyPr/>
        <a:lstStyle/>
        <a:p>
          <a:endParaRPr lang="en-IN"/>
        </a:p>
      </dgm:t>
    </dgm:pt>
    <dgm:pt modelId="{43B906E8-DBA6-4744-A52D-ECB812C57A1B}">
      <dgm:prSet phldrT="[Text]"/>
      <dgm:spPr/>
      <dgm:t>
        <a:bodyPr/>
        <a:lstStyle/>
        <a:p>
          <a:r>
            <a:rPr lang="en-IN" dirty="0">
              <a:latin typeface="Perpetua" panose="02020502060401020303" pitchFamily="18" charset="0"/>
            </a:rPr>
            <a:t>Financial reporting and budgeting
Customer data management
Sales tracking and forecasting</a:t>
          </a:r>
        </a:p>
      </dgm:t>
    </dgm:pt>
    <dgm:pt modelId="{D1C0FBFE-76E8-48A9-BFFC-FEBBC3869123}" type="parTrans" cxnId="{ACAEF94F-35AC-491F-959E-53DD7A602ABD}">
      <dgm:prSet/>
      <dgm:spPr/>
      <dgm:t>
        <a:bodyPr/>
        <a:lstStyle/>
        <a:p>
          <a:endParaRPr lang="en-IN"/>
        </a:p>
      </dgm:t>
    </dgm:pt>
    <dgm:pt modelId="{579D10AC-0DC7-4B0B-8D2A-B93C7BD290BA}" type="sibTrans" cxnId="{ACAEF94F-35AC-491F-959E-53DD7A602ABD}">
      <dgm:prSet/>
      <dgm:spPr/>
      <dgm:t>
        <a:bodyPr/>
        <a:lstStyle/>
        <a:p>
          <a:endParaRPr lang="en-IN"/>
        </a:p>
      </dgm:t>
    </dgm:pt>
    <dgm:pt modelId="{1E717EDD-4383-4101-A1D0-0DFCB949E8B1}">
      <dgm:prSet phldrT="[Text]"/>
      <dgm:spPr/>
      <dgm:t>
        <a:bodyPr/>
        <a:lstStyle/>
        <a:p>
          <a:r>
            <a:rPr lang="en-IN" dirty="0">
              <a:latin typeface="Perpetua" panose="02020502060401020303" pitchFamily="18" charset="0"/>
            </a:rPr>
            <a:t>Data Analysts &amp; Scientists</a:t>
          </a:r>
        </a:p>
      </dgm:t>
    </dgm:pt>
    <dgm:pt modelId="{46D32D6E-FF75-4222-A895-2ADBB3C6EFCC}" type="parTrans" cxnId="{1EDA97AC-03D2-4CA6-AF7C-233896C1081D}">
      <dgm:prSet/>
      <dgm:spPr/>
      <dgm:t>
        <a:bodyPr/>
        <a:lstStyle/>
        <a:p>
          <a:endParaRPr lang="en-IN"/>
        </a:p>
      </dgm:t>
    </dgm:pt>
    <dgm:pt modelId="{C96D635B-51CB-4193-B95A-9A73FF467DE2}" type="sibTrans" cxnId="{1EDA97AC-03D2-4CA6-AF7C-233896C1081D}">
      <dgm:prSet/>
      <dgm:spPr/>
      <dgm:t>
        <a:bodyPr/>
        <a:lstStyle/>
        <a:p>
          <a:endParaRPr lang="en-IN"/>
        </a:p>
      </dgm:t>
    </dgm:pt>
    <dgm:pt modelId="{24D40E43-3056-4055-AE0C-06D3436143F8}">
      <dgm:prSet phldrT="[Text]"/>
      <dgm:spPr/>
      <dgm:t>
        <a:bodyPr/>
        <a:lstStyle/>
        <a:p>
          <a:r>
            <a:rPr lang="en-IN" dirty="0">
              <a:latin typeface="Perpetua" panose="02020502060401020303" pitchFamily="18" charset="0"/>
            </a:rPr>
            <a:t>Data visualization and charting         
</a:t>
          </a:r>
          <a:r>
            <a:rPr lang="en-US" dirty="0">
              <a:latin typeface="Perpetua" panose="02020502060401020303" pitchFamily="18" charset="0"/>
            </a:rPr>
            <a:t>Data mining and machine learning
</a:t>
          </a:r>
          <a:r>
            <a:rPr lang="en-IN" dirty="0">
              <a:latin typeface="Perpetua" panose="02020502060401020303" pitchFamily="18" charset="0"/>
            </a:rPr>
            <a:t>Statistical analysis and modelling.</a:t>
          </a:r>
        </a:p>
      </dgm:t>
    </dgm:pt>
    <dgm:pt modelId="{02F89E2A-6BDE-49FD-8E70-18FD63D80418}" type="parTrans" cxnId="{9F3AC12F-DDBB-46C3-BD9A-F93AD5E0637A}">
      <dgm:prSet/>
      <dgm:spPr/>
      <dgm:t>
        <a:bodyPr/>
        <a:lstStyle/>
        <a:p>
          <a:endParaRPr lang="en-IN"/>
        </a:p>
      </dgm:t>
    </dgm:pt>
    <dgm:pt modelId="{96F2F850-63F1-4616-9FA8-7C1F9A660E6B}" type="sibTrans" cxnId="{9F3AC12F-DDBB-46C3-BD9A-F93AD5E0637A}">
      <dgm:prSet/>
      <dgm:spPr/>
      <dgm:t>
        <a:bodyPr/>
        <a:lstStyle/>
        <a:p>
          <a:endParaRPr lang="en-IN"/>
        </a:p>
      </dgm:t>
    </dgm:pt>
    <dgm:pt modelId="{375614B5-D0DA-4500-A09C-F470368A2C70}">
      <dgm:prSet phldrT="[Text]"/>
      <dgm:spPr/>
      <dgm:t>
        <a:bodyPr/>
        <a:lstStyle/>
        <a:p>
          <a:r>
            <a:rPr lang="en-IN" dirty="0">
              <a:latin typeface="Perpetua" panose="02020502060401020303" pitchFamily="18" charset="0"/>
            </a:rPr>
            <a:t>Students &amp; Researchers</a:t>
          </a:r>
        </a:p>
      </dgm:t>
    </dgm:pt>
    <dgm:pt modelId="{BC2148F7-BBE3-4136-BC63-28C9BD1FF2C4}" type="parTrans" cxnId="{B1A5FD76-3865-4424-809E-848CC29D6782}">
      <dgm:prSet/>
      <dgm:spPr/>
      <dgm:t>
        <a:bodyPr/>
        <a:lstStyle/>
        <a:p>
          <a:endParaRPr lang="en-IN"/>
        </a:p>
      </dgm:t>
    </dgm:pt>
    <dgm:pt modelId="{190367B8-4641-4FCD-8547-D67465D74825}" type="sibTrans" cxnId="{B1A5FD76-3865-4424-809E-848CC29D6782}">
      <dgm:prSet/>
      <dgm:spPr/>
      <dgm:t>
        <a:bodyPr/>
        <a:lstStyle/>
        <a:p>
          <a:endParaRPr lang="en-IN"/>
        </a:p>
      </dgm:t>
    </dgm:pt>
    <dgm:pt modelId="{4C78BC3D-DEB4-4F6C-9D63-E837622A1A12}">
      <dgm:prSet phldrT="[Text]"/>
      <dgm:spPr/>
      <dgm:t>
        <a:bodyPr/>
        <a:lstStyle/>
        <a:p>
          <a:r>
            <a:rPr lang="en-US" dirty="0">
              <a:latin typeface="Perpetua" panose="02020502060401020303" pitchFamily="18" charset="0"/>
            </a:rPr>
            <a:t>Academic research and paper writing</a:t>
          </a:r>
          <a:endParaRPr lang="en-IN" dirty="0">
            <a:latin typeface="Perpetua" panose="02020502060401020303" pitchFamily="18" charset="0"/>
          </a:endParaRPr>
        </a:p>
      </dgm:t>
    </dgm:pt>
    <dgm:pt modelId="{28BDF5A7-AB52-4005-BBED-915FC50D7402}" type="parTrans" cxnId="{9E45132E-237A-4B39-97BA-A82EE9E86B27}">
      <dgm:prSet/>
      <dgm:spPr/>
      <dgm:t>
        <a:bodyPr/>
        <a:lstStyle/>
        <a:p>
          <a:endParaRPr lang="en-IN"/>
        </a:p>
      </dgm:t>
    </dgm:pt>
    <dgm:pt modelId="{490B9DDC-3646-41DD-8923-FAEF94725215}" type="sibTrans" cxnId="{9E45132E-237A-4B39-97BA-A82EE9E86B27}">
      <dgm:prSet/>
      <dgm:spPr/>
      <dgm:t>
        <a:bodyPr/>
        <a:lstStyle/>
        <a:p>
          <a:endParaRPr lang="en-IN"/>
        </a:p>
      </dgm:t>
    </dgm:pt>
    <dgm:pt modelId="{DAF191E6-076F-48D1-9034-F204DF1D5EEB}">
      <dgm:prSet phldrT="[Text]"/>
      <dgm:spPr/>
      <dgm:t>
        <a:bodyPr/>
        <a:lstStyle/>
        <a:p>
          <a:r>
            <a:rPr lang="en-IN" dirty="0">
              <a:latin typeface="Perpetua" panose="02020502060401020303" pitchFamily="18" charset="0"/>
            </a:rPr>
            <a:t>Visualization for projects
Hypothesis testing</a:t>
          </a:r>
        </a:p>
      </dgm:t>
    </dgm:pt>
    <dgm:pt modelId="{561DCDE6-9F67-4584-9FDA-C17DB8EF0449}" type="parTrans" cxnId="{48DA4929-183B-4AD7-9B43-5992D933EDE2}">
      <dgm:prSet/>
      <dgm:spPr/>
      <dgm:t>
        <a:bodyPr/>
        <a:lstStyle/>
        <a:p>
          <a:endParaRPr lang="en-IN"/>
        </a:p>
      </dgm:t>
    </dgm:pt>
    <dgm:pt modelId="{01756CE0-54DC-4AF8-8107-00BC9DD95BCF}" type="sibTrans" cxnId="{48DA4929-183B-4AD7-9B43-5992D933EDE2}">
      <dgm:prSet/>
      <dgm:spPr/>
      <dgm:t>
        <a:bodyPr/>
        <a:lstStyle/>
        <a:p>
          <a:endParaRPr lang="en-IN"/>
        </a:p>
      </dgm:t>
    </dgm:pt>
    <dgm:pt modelId="{9C079E3A-06BD-4E9A-B645-A1530BF74D1E}" type="pres">
      <dgm:prSet presAssocID="{3E537EC9-E80A-40CB-8866-A2A8D105FA42}" presName="Name0" presStyleCnt="0">
        <dgm:presLayoutVars>
          <dgm:dir/>
          <dgm:animLvl val="lvl"/>
          <dgm:resizeHandles val="exact"/>
        </dgm:presLayoutVars>
      </dgm:prSet>
      <dgm:spPr/>
    </dgm:pt>
    <dgm:pt modelId="{194CFF8F-5690-48CF-BAE2-9C7A2AB63EB7}" type="pres">
      <dgm:prSet presAssocID="{19852F27-18DA-407C-AEE7-CA3961A67B44}" presName="composite" presStyleCnt="0"/>
      <dgm:spPr/>
    </dgm:pt>
    <dgm:pt modelId="{AAF6FB24-2022-4862-BE6E-491FCA445AED}" type="pres">
      <dgm:prSet presAssocID="{19852F27-18DA-407C-AEE7-CA3961A67B4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97039C-3F0E-4441-BBEE-91D1DF40D6BB}" type="pres">
      <dgm:prSet presAssocID="{19852F27-18DA-407C-AEE7-CA3961A67B44}" presName="desTx" presStyleLbl="alignAccFollowNode1" presStyleIdx="0" presStyleCnt="3">
        <dgm:presLayoutVars>
          <dgm:bulletEnabled val="1"/>
        </dgm:presLayoutVars>
      </dgm:prSet>
      <dgm:spPr/>
    </dgm:pt>
    <dgm:pt modelId="{28B26922-A508-486E-B3F6-0BC4923FDA0F}" type="pres">
      <dgm:prSet presAssocID="{391AD6BF-CD5C-46E7-8386-DCF367DD87C6}" presName="space" presStyleCnt="0"/>
      <dgm:spPr/>
    </dgm:pt>
    <dgm:pt modelId="{4EEE7061-A9B1-4292-BB41-47119D912CD8}" type="pres">
      <dgm:prSet presAssocID="{1E717EDD-4383-4101-A1D0-0DFCB949E8B1}" presName="composite" presStyleCnt="0"/>
      <dgm:spPr/>
    </dgm:pt>
    <dgm:pt modelId="{C7BE1E1B-CD46-4853-9B21-9A9AEC0348CC}" type="pres">
      <dgm:prSet presAssocID="{1E717EDD-4383-4101-A1D0-0DFCB949E8B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615B108-ACC6-4E57-BFFE-9D0535F844D9}" type="pres">
      <dgm:prSet presAssocID="{1E717EDD-4383-4101-A1D0-0DFCB949E8B1}" presName="desTx" presStyleLbl="alignAccFollowNode1" presStyleIdx="1" presStyleCnt="3">
        <dgm:presLayoutVars>
          <dgm:bulletEnabled val="1"/>
        </dgm:presLayoutVars>
      </dgm:prSet>
      <dgm:spPr/>
    </dgm:pt>
    <dgm:pt modelId="{1779BC58-E8AB-46C9-BA86-47E29E23976B}" type="pres">
      <dgm:prSet presAssocID="{C96D635B-51CB-4193-B95A-9A73FF467DE2}" presName="space" presStyleCnt="0"/>
      <dgm:spPr/>
    </dgm:pt>
    <dgm:pt modelId="{96CADCD9-229A-474C-BF2A-A84646DFABA8}" type="pres">
      <dgm:prSet presAssocID="{375614B5-D0DA-4500-A09C-F470368A2C70}" presName="composite" presStyleCnt="0"/>
      <dgm:spPr/>
    </dgm:pt>
    <dgm:pt modelId="{1A8632B1-7A0D-46F7-BD65-A49EF9FD8C5E}" type="pres">
      <dgm:prSet presAssocID="{375614B5-D0DA-4500-A09C-F470368A2C7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6CF1104-3CA6-49EE-8985-381953C4A5EE}" type="pres">
      <dgm:prSet presAssocID="{375614B5-D0DA-4500-A09C-F470368A2C70}" presName="desTx" presStyleLbl="alignAccFollowNode1" presStyleIdx="2" presStyleCnt="3" custLinFactNeighborX="103">
        <dgm:presLayoutVars>
          <dgm:bulletEnabled val="1"/>
        </dgm:presLayoutVars>
      </dgm:prSet>
      <dgm:spPr/>
    </dgm:pt>
  </dgm:ptLst>
  <dgm:cxnLst>
    <dgm:cxn modelId="{80E58100-B016-4A9F-A2A4-0599ECA17F4B}" type="presOf" srcId="{43B906E8-DBA6-4744-A52D-ECB812C57A1B}" destId="{1797039C-3F0E-4441-BBEE-91D1DF40D6BB}" srcOrd="0" destOrd="0" presId="urn:microsoft.com/office/officeart/2005/8/layout/hList1"/>
    <dgm:cxn modelId="{BA916C13-7119-4C89-9F51-43E51004DAE7}" type="presOf" srcId="{3E537EC9-E80A-40CB-8866-A2A8D105FA42}" destId="{9C079E3A-06BD-4E9A-B645-A1530BF74D1E}" srcOrd="0" destOrd="0" presId="urn:microsoft.com/office/officeart/2005/8/layout/hList1"/>
    <dgm:cxn modelId="{C06EE222-5CA6-4A3A-B9BF-966536D6F669}" type="presOf" srcId="{375614B5-D0DA-4500-A09C-F470368A2C70}" destId="{1A8632B1-7A0D-46F7-BD65-A49EF9FD8C5E}" srcOrd="0" destOrd="0" presId="urn:microsoft.com/office/officeart/2005/8/layout/hList1"/>
    <dgm:cxn modelId="{48DA4929-183B-4AD7-9B43-5992D933EDE2}" srcId="{375614B5-D0DA-4500-A09C-F470368A2C70}" destId="{DAF191E6-076F-48D1-9034-F204DF1D5EEB}" srcOrd="1" destOrd="0" parTransId="{561DCDE6-9F67-4584-9FDA-C17DB8EF0449}" sibTransId="{01756CE0-54DC-4AF8-8107-00BC9DD95BCF}"/>
    <dgm:cxn modelId="{9E45132E-237A-4B39-97BA-A82EE9E86B27}" srcId="{375614B5-D0DA-4500-A09C-F470368A2C70}" destId="{4C78BC3D-DEB4-4F6C-9D63-E837622A1A12}" srcOrd="0" destOrd="0" parTransId="{28BDF5A7-AB52-4005-BBED-915FC50D7402}" sibTransId="{490B9DDC-3646-41DD-8923-FAEF94725215}"/>
    <dgm:cxn modelId="{9F3AC12F-DDBB-46C3-BD9A-F93AD5E0637A}" srcId="{1E717EDD-4383-4101-A1D0-0DFCB949E8B1}" destId="{24D40E43-3056-4055-AE0C-06D3436143F8}" srcOrd="0" destOrd="0" parTransId="{02F89E2A-6BDE-49FD-8E70-18FD63D80418}" sibTransId="{96F2F850-63F1-4616-9FA8-7C1F9A660E6B}"/>
    <dgm:cxn modelId="{B1585B5D-B9A9-4F08-8430-7B5EF632C9E0}" type="presOf" srcId="{DAF191E6-076F-48D1-9034-F204DF1D5EEB}" destId="{56CF1104-3CA6-49EE-8985-381953C4A5EE}" srcOrd="0" destOrd="1" presId="urn:microsoft.com/office/officeart/2005/8/layout/hList1"/>
    <dgm:cxn modelId="{AAA53647-404A-44C1-AB1E-9F8957DB6C56}" type="presOf" srcId="{19852F27-18DA-407C-AEE7-CA3961A67B44}" destId="{AAF6FB24-2022-4862-BE6E-491FCA445AED}" srcOrd="0" destOrd="0" presId="urn:microsoft.com/office/officeart/2005/8/layout/hList1"/>
    <dgm:cxn modelId="{1E431F6E-E44C-4DE9-A26E-463067D36E8C}" srcId="{3E537EC9-E80A-40CB-8866-A2A8D105FA42}" destId="{19852F27-18DA-407C-AEE7-CA3961A67B44}" srcOrd="0" destOrd="0" parTransId="{336246E9-8FCE-41A2-AFFE-7B0827B06582}" sibTransId="{391AD6BF-CD5C-46E7-8386-DCF367DD87C6}"/>
    <dgm:cxn modelId="{ACAEF94F-35AC-491F-959E-53DD7A602ABD}" srcId="{19852F27-18DA-407C-AEE7-CA3961A67B44}" destId="{43B906E8-DBA6-4744-A52D-ECB812C57A1B}" srcOrd="0" destOrd="0" parTransId="{D1C0FBFE-76E8-48A9-BFFC-FEBBC3869123}" sibTransId="{579D10AC-0DC7-4B0B-8D2A-B93C7BD290BA}"/>
    <dgm:cxn modelId="{B1A5FD76-3865-4424-809E-848CC29D6782}" srcId="{3E537EC9-E80A-40CB-8866-A2A8D105FA42}" destId="{375614B5-D0DA-4500-A09C-F470368A2C70}" srcOrd="2" destOrd="0" parTransId="{BC2148F7-BBE3-4136-BC63-28C9BD1FF2C4}" sibTransId="{190367B8-4641-4FCD-8547-D67465D74825}"/>
    <dgm:cxn modelId="{D7508E7E-5C1F-4C81-916C-D9503878E9BF}" type="presOf" srcId="{24D40E43-3056-4055-AE0C-06D3436143F8}" destId="{5615B108-ACC6-4E57-BFFE-9D0535F844D9}" srcOrd="0" destOrd="0" presId="urn:microsoft.com/office/officeart/2005/8/layout/hList1"/>
    <dgm:cxn modelId="{1EDA97AC-03D2-4CA6-AF7C-233896C1081D}" srcId="{3E537EC9-E80A-40CB-8866-A2A8D105FA42}" destId="{1E717EDD-4383-4101-A1D0-0DFCB949E8B1}" srcOrd="1" destOrd="0" parTransId="{46D32D6E-FF75-4222-A895-2ADBB3C6EFCC}" sibTransId="{C96D635B-51CB-4193-B95A-9A73FF467DE2}"/>
    <dgm:cxn modelId="{D8A7C1CD-C179-46E3-81F6-FD505A58584A}" type="presOf" srcId="{1E717EDD-4383-4101-A1D0-0DFCB949E8B1}" destId="{C7BE1E1B-CD46-4853-9B21-9A9AEC0348CC}" srcOrd="0" destOrd="0" presId="urn:microsoft.com/office/officeart/2005/8/layout/hList1"/>
    <dgm:cxn modelId="{D8993CF2-397E-4E6D-B901-E5653146BAD9}" type="presOf" srcId="{4C78BC3D-DEB4-4F6C-9D63-E837622A1A12}" destId="{56CF1104-3CA6-49EE-8985-381953C4A5EE}" srcOrd="0" destOrd="0" presId="urn:microsoft.com/office/officeart/2005/8/layout/hList1"/>
    <dgm:cxn modelId="{227BBF1A-42A2-413A-B969-0A0B9199776D}" type="presParOf" srcId="{9C079E3A-06BD-4E9A-B645-A1530BF74D1E}" destId="{194CFF8F-5690-48CF-BAE2-9C7A2AB63EB7}" srcOrd="0" destOrd="0" presId="urn:microsoft.com/office/officeart/2005/8/layout/hList1"/>
    <dgm:cxn modelId="{C8C3B9A7-8A6C-4841-A489-C45C7D48E909}" type="presParOf" srcId="{194CFF8F-5690-48CF-BAE2-9C7A2AB63EB7}" destId="{AAF6FB24-2022-4862-BE6E-491FCA445AED}" srcOrd="0" destOrd="0" presId="urn:microsoft.com/office/officeart/2005/8/layout/hList1"/>
    <dgm:cxn modelId="{8A1C0D4D-50D2-48E6-84A1-FB77266BBC86}" type="presParOf" srcId="{194CFF8F-5690-48CF-BAE2-9C7A2AB63EB7}" destId="{1797039C-3F0E-4441-BBEE-91D1DF40D6BB}" srcOrd="1" destOrd="0" presId="urn:microsoft.com/office/officeart/2005/8/layout/hList1"/>
    <dgm:cxn modelId="{A07F0734-306A-4199-A5E8-D2808320D5C3}" type="presParOf" srcId="{9C079E3A-06BD-4E9A-B645-A1530BF74D1E}" destId="{28B26922-A508-486E-B3F6-0BC4923FDA0F}" srcOrd="1" destOrd="0" presId="urn:microsoft.com/office/officeart/2005/8/layout/hList1"/>
    <dgm:cxn modelId="{30179449-73A3-49E4-AB04-F53FB8ADF92C}" type="presParOf" srcId="{9C079E3A-06BD-4E9A-B645-A1530BF74D1E}" destId="{4EEE7061-A9B1-4292-BB41-47119D912CD8}" srcOrd="2" destOrd="0" presId="urn:microsoft.com/office/officeart/2005/8/layout/hList1"/>
    <dgm:cxn modelId="{980575ED-05CB-4883-8B36-F3D8CE928105}" type="presParOf" srcId="{4EEE7061-A9B1-4292-BB41-47119D912CD8}" destId="{C7BE1E1B-CD46-4853-9B21-9A9AEC0348CC}" srcOrd="0" destOrd="0" presId="urn:microsoft.com/office/officeart/2005/8/layout/hList1"/>
    <dgm:cxn modelId="{B35518E9-3A93-4CD0-821A-CC7862D20F93}" type="presParOf" srcId="{4EEE7061-A9B1-4292-BB41-47119D912CD8}" destId="{5615B108-ACC6-4E57-BFFE-9D0535F844D9}" srcOrd="1" destOrd="0" presId="urn:microsoft.com/office/officeart/2005/8/layout/hList1"/>
    <dgm:cxn modelId="{93B1F76E-D94E-40C4-A4A4-CDBD2A665A15}" type="presParOf" srcId="{9C079E3A-06BD-4E9A-B645-A1530BF74D1E}" destId="{1779BC58-E8AB-46C9-BA86-47E29E23976B}" srcOrd="3" destOrd="0" presId="urn:microsoft.com/office/officeart/2005/8/layout/hList1"/>
    <dgm:cxn modelId="{744CD4F5-7468-4C74-B09D-CD174BCCA7CE}" type="presParOf" srcId="{9C079E3A-06BD-4E9A-B645-A1530BF74D1E}" destId="{96CADCD9-229A-474C-BF2A-A84646DFABA8}" srcOrd="4" destOrd="0" presId="urn:microsoft.com/office/officeart/2005/8/layout/hList1"/>
    <dgm:cxn modelId="{D8A2B22A-02DD-4657-BBD1-B20402E31333}" type="presParOf" srcId="{96CADCD9-229A-474C-BF2A-A84646DFABA8}" destId="{1A8632B1-7A0D-46F7-BD65-A49EF9FD8C5E}" srcOrd="0" destOrd="0" presId="urn:microsoft.com/office/officeart/2005/8/layout/hList1"/>
    <dgm:cxn modelId="{C1D5BEC4-3A4E-4C4C-91EC-FC28C58A2173}" type="presParOf" srcId="{96CADCD9-229A-474C-BF2A-A84646DFABA8}" destId="{56CF1104-3CA6-49EE-8985-381953C4A5E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062EF4-1A84-4EAD-8D2A-BCCE4EBA6E6A}" type="doc">
      <dgm:prSet loTypeId="urn:microsoft.com/office/officeart/2005/8/layout/hProcess9" loCatId="process" qsTypeId="urn:microsoft.com/office/officeart/2005/8/quickstyle/3d2" qsCatId="3D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58BF99BC-A83B-4E52-BA6E-6497F2B640B3}">
      <dgm:prSet custT="1"/>
      <dgm:spPr/>
      <dgm:t>
        <a:bodyPr/>
        <a:lstStyle/>
        <a:p>
          <a:r>
            <a:rPr lang="en-IN" sz="2000" dirty="0">
              <a:latin typeface="Perpetua" panose="02020502060401020303" pitchFamily="18" charset="0"/>
            </a:rPr>
            <a:t>Step 1: </a:t>
          </a:r>
        </a:p>
        <a:p>
          <a:r>
            <a:rPr lang="en-IN" sz="2000" dirty="0">
              <a:latin typeface="Perpetua" panose="02020502060401020303" pitchFamily="18" charset="0"/>
            </a:rPr>
            <a:t>Define Problem &amp; Collect Data</a:t>
          </a:r>
        </a:p>
      </dgm:t>
    </dgm:pt>
    <dgm:pt modelId="{9E8EFF46-ECE2-4339-AB73-3DD7FBCB3368}" type="parTrans" cxnId="{0237D50F-FA1D-4510-80D9-C28351CCE012}">
      <dgm:prSet/>
      <dgm:spPr/>
      <dgm:t>
        <a:bodyPr/>
        <a:lstStyle/>
        <a:p>
          <a:endParaRPr lang="en-IN"/>
        </a:p>
      </dgm:t>
    </dgm:pt>
    <dgm:pt modelId="{898873B2-94A1-4538-ADFF-4156BC4E6BA2}" type="sibTrans" cxnId="{0237D50F-FA1D-4510-80D9-C28351CCE012}">
      <dgm:prSet/>
      <dgm:spPr/>
      <dgm:t>
        <a:bodyPr/>
        <a:lstStyle/>
        <a:p>
          <a:endParaRPr lang="en-IN"/>
        </a:p>
      </dgm:t>
    </dgm:pt>
    <dgm:pt modelId="{ECAC32A3-4E73-4376-B635-C2043A98628E}">
      <dgm:prSet custT="1"/>
      <dgm:spPr/>
      <dgm:t>
        <a:bodyPr/>
        <a:lstStyle/>
        <a:p>
          <a:r>
            <a:rPr lang="en-IN" sz="2000" dirty="0">
              <a:latin typeface="Perpetua" panose="02020502060401020303" pitchFamily="18" charset="0"/>
            </a:rPr>
            <a:t>Step 2: </a:t>
          </a:r>
        </a:p>
        <a:p>
          <a:r>
            <a:rPr lang="en-IN" sz="2000" dirty="0">
              <a:latin typeface="Perpetua" panose="02020502060401020303" pitchFamily="18" charset="0"/>
            </a:rPr>
            <a:t>Make Assumptions &amp; Design Model</a:t>
          </a:r>
        </a:p>
      </dgm:t>
    </dgm:pt>
    <dgm:pt modelId="{42C4FCD3-4591-4876-A5A7-B279879ACEEC}" type="parTrans" cxnId="{30DCF37F-6601-40E3-A778-49EC8F1A35F5}">
      <dgm:prSet/>
      <dgm:spPr/>
      <dgm:t>
        <a:bodyPr/>
        <a:lstStyle/>
        <a:p>
          <a:endParaRPr lang="en-IN"/>
        </a:p>
      </dgm:t>
    </dgm:pt>
    <dgm:pt modelId="{F6D8714A-E479-4CED-A032-271ABF2084C9}" type="sibTrans" cxnId="{30DCF37F-6601-40E3-A778-49EC8F1A35F5}">
      <dgm:prSet/>
      <dgm:spPr/>
      <dgm:t>
        <a:bodyPr/>
        <a:lstStyle/>
        <a:p>
          <a:endParaRPr lang="en-IN"/>
        </a:p>
      </dgm:t>
    </dgm:pt>
    <dgm:pt modelId="{C1A8DA3A-0824-49DA-877C-FF4C497CF36C}">
      <dgm:prSet custT="1"/>
      <dgm:spPr/>
      <dgm:t>
        <a:bodyPr/>
        <a:lstStyle/>
        <a:p>
          <a:r>
            <a:rPr lang="en-IN" sz="2000" dirty="0">
              <a:latin typeface="Perpetua" panose="02020502060401020303" pitchFamily="18" charset="0"/>
            </a:rPr>
            <a:t>Step 3:</a:t>
          </a:r>
        </a:p>
        <a:p>
          <a:r>
            <a:rPr lang="en-IN" sz="2000" dirty="0">
              <a:latin typeface="Perpetua" panose="02020502060401020303" pitchFamily="18" charset="0"/>
            </a:rPr>
            <a:t> Build Formulas &amp; Functions</a:t>
          </a:r>
        </a:p>
      </dgm:t>
    </dgm:pt>
    <dgm:pt modelId="{E2A3093F-E68D-42B4-B228-180FDCB773B2}" type="parTrans" cxnId="{5974A20E-F73C-442B-B9F0-7DE036FF01B0}">
      <dgm:prSet/>
      <dgm:spPr/>
      <dgm:t>
        <a:bodyPr/>
        <a:lstStyle/>
        <a:p>
          <a:endParaRPr lang="en-IN"/>
        </a:p>
      </dgm:t>
    </dgm:pt>
    <dgm:pt modelId="{B8ABF008-14F7-4770-8A8F-6218697DE157}" type="sibTrans" cxnId="{5974A20E-F73C-442B-B9F0-7DE036FF01B0}">
      <dgm:prSet/>
      <dgm:spPr/>
      <dgm:t>
        <a:bodyPr/>
        <a:lstStyle/>
        <a:p>
          <a:endParaRPr lang="en-IN"/>
        </a:p>
      </dgm:t>
    </dgm:pt>
    <dgm:pt modelId="{5D7B2EF5-3546-48B9-AB04-EC695E8A58F0}">
      <dgm:prSet custT="1"/>
      <dgm:spPr/>
      <dgm:t>
        <a:bodyPr/>
        <a:lstStyle/>
        <a:p>
          <a:r>
            <a:rPr lang="en-IN" sz="2000" dirty="0">
              <a:latin typeface="Perpetua" panose="02020502060401020303" pitchFamily="18" charset="0"/>
            </a:rPr>
            <a:t>Step 4: </a:t>
          </a:r>
        </a:p>
        <a:p>
          <a:r>
            <a:rPr lang="en-IN" sz="2000" dirty="0">
              <a:latin typeface="Perpetua" panose="02020502060401020303" pitchFamily="18" charset="0"/>
            </a:rPr>
            <a:t>Test &amp; Validate Model</a:t>
          </a:r>
        </a:p>
      </dgm:t>
    </dgm:pt>
    <dgm:pt modelId="{84964C50-7F41-4E95-9600-6934DFFD47E1}" type="parTrans" cxnId="{34BB543C-6B8B-483B-88C8-F86A2FD614EE}">
      <dgm:prSet/>
      <dgm:spPr/>
      <dgm:t>
        <a:bodyPr/>
        <a:lstStyle/>
        <a:p>
          <a:endParaRPr lang="en-IN"/>
        </a:p>
      </dgm:t>
    </dgm:pt>
    <dgm:pt modelId="{D5DB4B29-491E-4D88-B1D4-269A2C138450}" type="sibTrans" cxnId="{34BB543C-6B8B-483B-88C8-F86A2FD614EE}">
      <dgm:prSet/>
      <dgm:spPr/>
      <dgm:t>
        <a:bodyPr/>
        <a:lstStyle/>
        <a:p>
          <a:endParaRPr lang="en-IN"/>
        </a:p>
      </dgm:t>
    </dgm:pt>
    <dgm:pt modelId="{1E202A32-4C37-478E-87D4-3E3D8CA4DC1C}">
      <dgm:prSet custT="1"/>
      <dgm:spPr/>
      <dgm:t>
        <a:bodyPr/>
        <a:lstStyle/>
        <a:p>
          <a:r>
            <a:rPr lang="en-IN" sz="2000" dirty="0">
              <a:latin typeface="Perpetua" panose="02020502060401020303" pitchFamily="18" charset="0"/>
            </a:rPr>
            <a:t>Step 5:</a:t>
          </a:r>
        </a:p>
        <a:p>
          <a:r>
            <a:rPr lang="en-IN" sz="2000" dirty="0">
              <a:latin typeface="Perpetua" panose="02020502060401020303" pitchFamily="18" charset="0"/>
            </a:rPr>
            <a:t> Analyse &amp; Refine Model</a:t>
          </a:r>
        </a:p>
      </dgm:t>
    </dgm:pt>
    <dgm:pt modelId="{58881680-D348-49B5-9841-3CE6E68C0654}" type="parTrans" cxnId="{381A3CAC-33E4-4520-B58E-7BB9B0EE6A2A}">
      <dgm:prSet/>
      <dgm:spPr/>
      <dgm:t>
        <a:bodyPr/>
        <a:lstStyle/>
        <a:p>
          <a:endParaRPr lang="en-IN"/>
        </a:p>
      </dgm:t>
    </dgm:pt>
    <dgm:pt modelId="{8FCD8551-A676-4AF9-B687-8F613EE3D483}" type="sibTrans" cxnId="{381A3CAC-33E4-4520-B58E-7BB9B0EE6A2A}">
      <dgm:prSet/>
      <dgm:spPr/>
      <dgm:t>
        <a:bodyPr/>
        <a:lstStyle/>
        <a:p>
          <a:endParaRPr lang="en-IN"/>
        </a:p>
      </dgm:t>
    </dgm:pt>
    <dgm:pt modelId="{733C7F71-9B88-4E3B-87FF-C417B59948D1}">
      <dgm:prSet custT="1"/>
      <dgm:spPr/>
      <dgm:t>
        <a:bodyPr/>
        <a:lstStyle/>
        <a:p>
          <a:r>
            <a:rPr lang="en-IN" sz="2000">
              <a:latin typeface="Perpetua" panose="02020502060401020303" pitchFamily="18" charset="0"/>
            </a:rPr>
            <a:t>Step 6: Document &amp; Monitor</a:t>
          </a:r>
        </a:p>
      </dgm:t>
    </dgm:pt>
    <dgm:pt modelId="{C02A9A89-5BEB-435E-BD4E-DE75B2EABDBF}" type="parTrans" cxnId="{D2E28126-3D30-4A71-B37C-F9EF3596269A}">
      <dgm:prSet/>
      <dgm:spPr/>
      <dgm:t>
        <a:bodyPr/>
        <a:lstStyle/>
        <a:p>
          <a:endParaRPr lang="en-IN"/>
        </a:p>
      </dgm:t>
    </dgm:pt>
    <dgm:pt modelId="{538D179C-5D35-43EC-9A68-B1747CE25267}" type="sibTrans" cxnId="{D2E28126-3D30-4A71-B37C-F9EF3596269A}">
      <dgm:prSet/>
      <dgm:spPr/>
      <dgm:t>
        <a:bodyPr/>
        <a:lstStyle/>
        <a:p>
          <a:endParaRPr lang="en-IN"/>
        </a:p>
      </dgm:t>
    </dgm:pt>
    <dgm:pt modelId="{60AFF116-49C1-4697-8401-2F8C7C7B3FE5}" type="pres">
      <dgm:prSet presAssocID="{66062EF4-1A84-4EAD-8D2A-BCCE4EBA6E6A}" presName="CompostProcess" presStyleCnt="0">
        <dgm:presLayoutVars>
          <dgm:dir/>
          <dgm:resizeHandles val="exact"/>
        </dgm:presLayoutVars>
      </dgm:prSet>
      <dgm:spPr/>
    </dgm:pt>
    <dgm:pt modelId="{E3ED9BD8-1562-4BE8-B10F-DB1C5F2FE2E7}" type="pres">
      <dgm:prSet presAssocID="{66062EF4-1A84-4EAD-8D2A-BCCE4EBA6E6A}" presName="arrow" presStyleLbl="bgShp" presStyleIdx="0" presStyleCnt="1"/>
      <dgm:spPr/>
    </dgm:pt>
    <dgm:pt modelId="{08CEE067-AC36-40CF-B654-BB3DCD0C9B70}" type="pres">
      <dgm:prSet presAssocID="{66062EF4-1A84-4EAD-8D2A-BCCE4EBA6E6A}" presName="linearProcess" presStyleCnt="0"/>
      <dgm:spPr/>
    </dgm:pt>
    <dgm:pt modelId="{14B38465-B965-4AE7-8E21-3A6C9EF46C9F}" type="pres">
      <dgm:prSet presAssocID="{58BF99BC-A83B-4E52-BA6E-6497F2B640B3}" presName="textNode" presStyleLbl="node1" presStyleIdx="0" presStyleCnt="6">
        <dgm:presLayoutVars>
          <dgm:bulletEnabled val="1"/>
        </dgm:presLayoutVars>
      </dgm:prSet>
      <dgm:spPr/>
    </dgm:pt>
    <dgm:pt modelId="{7C72EB49-B620-4ABF-9FE6-B4C22AE99587}" type="pres">
      <dgm:prSet presAssocID="{898873B2-94A1-4538-ADFF-4156BC4E6BA2}" presName="sibTrans" presStyleCnt="0"/>
      <dgm:spPr/>
    </dgm:pt>
    <dgm:pt modelId="{FEFA8341-72F6-4625-9384-16B02E544968}" type="pres">
      <dgm:prSet presAssocID="{ECAC32A3-4E73-4376-B635-C2043A98628E}" presName="textNode" presStyleLbl="node1" presStyleIdx="1" presStyleCnt="6">
        <dgm:presLayoutVars>
          <dgm:bulletEnabled val="1"/>
        </dgm:presLayoutVars>
      </dgm:prSet>
      <dgm:spPr/>
    </dgm:pt>
    <dgm:pt modelId="{66FFDB49-54A0-4EA4-B4E0-DBABF85536E3}" type="pres">
      <dgm:prSet presAssocID="{F6D8714A-E479-4CED-A032-271ABF2084C9}" presName="sibTrans" presStyleCnt="0"/>
      <dgm:spPr/>
    </dgm:pt>
    <dgm:pt modelId="{EE4A0E99-291B-4F2C-B9F0-D4CB5390047C}" type="pres">
      <dgm:prSet presAssocID="{C1A8DA3A-0824-49DA-877C-FF4C497CF36C}" presName="textNode" presStyleLbl="node1" presStyleIdx="2" presStyleCnt="6">
        <dgm:presLayoutVars>
          <dgm:bulletEnabled val="1"/>
        </dgm:presLayoutVars>
      </dgm:prSet>
      <dgm:spPr/>
    </dgm:pt>
    <dgm:pt modelId="{CEEBF9B2-5D3A-4DC0-9A19-1CCC989996D7}" type="pres">
      <dgm:prSet presAssocID="{B8ABF008-14F7-4770-8A8F-6218697DE157}" presName="sibTrans" presStyleCnt="0"/>
      <dgm:spPr/>
    </dgm:pt>
    <dgm:pt modelId="{E88846C3-EBE3-4336-A1DF-2E01111DC1B9}" type="pres">
      <dgm:prSet presAssocID="{5D7B2EF5-3546-48B9-AB04-EC695E8A58F0}" presName="textNode" presStyleLbl="node1" presStyleIdx="3" presStyleCnt="6">
        <dgm:presLayoutVars>
          <dgm:bulletEnabled val="1"/>
        </dgm:presLayoutVars>
      </dgm:prSet>
      <dgm:spPr/>
    </dgm:pt>
    <dgm:pt modelId="{D7BF6878-9FE6-40D2-A2A6-422F11B34734}" type="pres">
      <dgm:prSet presAssocID="{D5DB4B29-491E-4D88-B1D4-269A2C138450}" presName="sibTrans" presStyleCnt="0"/>
      <dgm:spPr/>
    </dgm:pt>
    <dgm:pt modelId="{7AF36574-89AE-48DC-A986-46D83610A560}" type="pres">
      <dgm:prSet presAssocID="{1E202A32-4C37-478E-87D4-3E3D8CA4DC1C}" presName="textNode" presStyleLbl="node1" presStyleIdx="4" presStyleCnt="6">
        <dgm:presLayoutVars>
          <dgm:bulletEnabled val="1"/>
        </dgm:presLayoutVars>
      </dgm:prSet>
      <dgm:spPr/>
    </dgm:pt>
    <dgm:pt modelId="{F95D856E-9FB0-4691-92A3-EB6D52BE0E7F}" type="pres">
      <dgm:prSet presAssocID="{8FCD8551-A676-4AF9-B687-8F613EE3D483}" presName="sibTrans" presStyleCnt="0"/>
      <dgm:spPr/>
    </dgm:pt>
    <dgm:pt modelId="{0DB09791-1739-4F9C-A375-E5B2BFB89540}" type="pres">
      <dgm:prSet presAssocID="{733C7F71-9B88-4E3B-87FF-C417B59948D1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5974A20E-F73C-442B-B9F0-7DE036FF01B0}" srcId="{66062EF4-1A84-4EAD-8D2A-BCCE4EBA6E6A}" destId="{C1A8DA3A-0824-49DA-877C-FF4C497CF36C}" srcOrd="2" destOrd="0" parTransId="{E2A3093F-E68D-42B4-B228-180FDCB773B2}" sibTransId="{B8ABF008-14F7-4770-8A8F-6218697DE157}"/>
    <dgm:cxn modelId="{0237D50F-FA1D-4510-80D9-C28351CCE012}" srcId="{66062EF4-1A84-4EAD-8D2A-BCCE4EBA6E6A}" destId="{58BF99BC-A83B-4E52-BA6E-6497F2B640B3}" srcOrd="0" destOrd="0" parTransId="{9E8EFF46-ECE2-4339-AB73-3DD7FBCB3368}" sibTransId="{898873B2-94A1-4538-ADFF-4156BC4E6BA2}"/>
    <dgm:cxn modelId="{3AB31115-8D6A-4AAA-A340-4CE633177C81}" type="presOf" srcId="{1E202A32-4C37-478E-87D4-3E3D8CA4DC1C}" destId="{7AF36574-89AE-48DC-A986-46D83610A560}" srcOrd="0" destOrd="0" presId="urn:microsoft.com/office/officeart/2005/8/layout/hProcess9"/>
    <dgm:cxn modelId="{D2E28126-3D30-4A71-B37C-F9EF3596269A}" srcId="{66062EF4-1A84-4EAD-8D2A-BCCE4EBA6E6A}" destId="{733C7F71-9B88-4E3B-87FF-C417B59948D1}" srcOrd="5" destOrd="0" parTransId="{C02A9A89-5BEB-435E-BD4E-DE75B2EABDBF}" sibTransId="{538D179C-5D35-43EC-9A68-B1747CE25267}"/>
    <dgm:cxn modelId="{34BB543C-6B8B-483B-88C8-F86A2FD614EE}" srcId="{66062EF4-1A84-4EAD-8D2A-BCCE4EBA6E6A}" destId="{5D7B2EF5-3546-48B9-AB04-EC695E8A58F0}" srcOrd="3" destOrd="0" parTransId="{84964C50-7F41-4E95-9600-6934DFFD47E1}" sibTransId="{D5DB4B29-491E-4D88-B1D4-269A2C138450}"/>
    <dgm:cxn modelId="{C7609F3C-9597-4440-90F6-4971BC4B58A4}" type="presOf" srcId="{733C7F71-9B88-4E3B-87FF-C417B59948D1}" destId="{0DB09791-1739-4F9C-A375-E5B2BFB89540}" srcOrd="0" destOrd="0" presId="urn:microsoft.com/office/officeart/2005/8/layout/hProcess9"/>
    <dgm:cxn modelId="{81F92740-CF0A-4D61-947F-30E580E194FE}" type="presOf" srcId="{C1A8DA3A-0824-49DA-877C-FF4C497CF36C}" destId="{EE4A0E99-291B-4F2C-B9F0-D4CB5390047C}" srcOrd="0" destOrd="0" presId="urn:microsoft.com/office/officeart/2005/8/layout/hProcess9"/>
    <dgm:cxn modelId="{88BE9151-66E8-410E-A7F8-8A4BAA4A525F}" type="presOf" srcId="{58BF99BC-A83B-4E52-BA6E-6497F2B640B3}" destId="{14B38465-B965-4AE7-8E21-3A6C9EF46C9F}" srcOrd="0" destOrd="0" presId="urn:microsoft.com/office/officeart/2005/8/layout/hProcess9"/>
    <dgm:cxn modelId="{30DCF37F-6601-40E3-A778-49EC8F1A35F5}" srcId="{66062EF4-1A84-4EAD-8D2A-BCCE4EBA6E6A}" destId="{ECAC32A3-4E73-4376-B635-C2043A98628E}" srcOrd="1" destOrd="0" parTransId="{42C4FCD3-4591-4876-A5A7-B279879ACEEC}" sibTransId="{F6D8714A-E479-4CED-A032-271ABF2084C9}"/>
    <dgm:cxn modelId="{381A3CAC-33E4-4520-B58E-7BB9B0EE6A2A}" srcId="{66062EF4-1A84-4EAD-8D2A-BCCE4EBA6E6A}" destId="{1E202A32-4C37-478E-87D4-3E3D8CA4DC1C}" srcOrd="4" destOrd="0" parTransId="{58881680-D348-49B5-9841-3CE6E68C0654}" sibTransId="{8FCD8551-A676-4AF9-B687-8F613EE3D483}"/>
    <dgm:cxn modelId="{7E72F1B7-300A-4AED-9309-CD023E6DDA8D}" type="presOf" srcId="{66062EF4-1A84-4EAD-8D2A-BCCE4EBA6E6A}" destId="{60AFF116-49C1-4697-8401-2F8C7C7B3FE5}" srcOrd="0" destOrd="0" presId="urn:microsoft.com/office/officeart/2005/8/layout/hProcess9"/>
    <dgm:cxn modelId="{E83839C6-917F-44CC-88CC-831CAB5D7DFF}" type="presOf" srcId="{5D7B2EF5-3546-48B9-AB04-EC695E8A58F0}" destId="{E88846C3-EBE3-4336-A1DF-2E01111DC1B9}" srcOrd="0" destOrd="0" presId="urn:microsoft.com/office/officeart/2005/8/layout/hProcess9"/>
    <dgm:cxn modelId="{097775D0-8D18-4117-81C1-48830DD0C126}" type="presOf" srcId="{ECAC32A3-4E73-4376-B635-C2043A98628E}" destId="{FEFA8341-72F6-4625-9384-16B02E544968}" srcOrd="0" destOrd="0" presId="urn:microsoft.com/office/officeart/2005/8/layout/hProcess9"/>
    <dgm:cxn modelId="{23621C68-CA50-4B65-9844-16D48E9F885F}" type="presParOf" srcId="{60AFF116-49C1-4697-8401-2F8C7C7B3FE5}" destId="{E3ED9BD8-1562-4BE8-B10F-DB1C5F2FE2E7}" srcOrd="0" destOrd="0" presId="urn:microsoft.com/office/officeart/2005/8/layout/hProcess9"/>
    <dgm:cxn modelId="{D24D3B87-35AA-4F98-9A3B-EAF9A4E4F940}" type="presParOf" srcId="{60AFF116-49C1-4697-8401-2F8C7C7B3FE5}" destId="{08CEE067-AC36-40CF-B654-BB3DCD0C9B70}" srcOrd="1" destOrd="0" presId="urn:microsoft.com/office/officeart/2005/8/layout/hProcess9"/>
    <dgm:cxn modelId="{F67EDAF6-F491-438E-9538-844EDD4485BF}" type="presParOf" srcId="{08CEE067-AC36-40CF-B654-BB3DCD0C9B70}" destId="{14B38465-B965-4AE7-8E21-3A6C9EF46C9F}" srcOrd="0" destOrd="0" presId="urn:microsoft.com/office/officeart/2005/8/layout/hProcess9"/>
    <dgm:cxn modelId="{8620C566-13AF-4285-85B0-A98866F652CD}" type="presParOf" srcId="{08CEE067-AC36-40CF-B654-BB3DCD0C9B70}" destId="{7C72EB49-B620-4ABF-9FE6-B4C22AE99587}" srcOrd="1" destOrd="0" presId="urn:microsoft.com/office/officeart/2005/8/layout/hProcess9"/>
    <dgm:cxn modelId="{34DEA04D-880A-4074-BD09-DC68BFE2D76C}" type="presParOf" srcId="{08CEE067-AC36-40CF-B654-BB3DCD0C9B70}" destId="{FEFA8341-72F6-4625-9384-16B02E544968}" srcOrd="2" destOrd="0" presId="urn:microsoft.com/office/officeart/2005/8/layout/hProcess9"/>
    <dgm:cxn modelId="{69EFBFB1-00EA-4B9B-ADCB-F792452035FE}" type="presParOf" srcId="{08CEE067-AC36-40CF-B654-BB3DCD0C9B70}" destId="{66FFDB49-54A0-4EA4-B4E0-DBABF85536E3}" srcOrd="3" destOrd="0" presId="urn:microsoft.com/office/officeart/2005/8/layout/hProcess9"/>
    <dgm:cxn modelId="{F02AF7E0-CB6D-425A-963F-4DF506347FA7}" type="presParOf" srcId="{08CEE067-AC36-40CF-B654-BB3DCD0C9B70}" destId="{EE4A0E99-291B-4F2C-B9F0-D4CB5390047C}" srcOrd="4" destOrd="0" presId="urn:microsoft.com/office/officeart/2005/8/layout/hProcess9"/>
    <dgm:cxn modelId="{84D67DF3-AF8F-4B60-AB21-B7F33BCF6056}" type="presParOf" srcId="{08CEE067-AC36-40CF-B654-BB3DCD0C9B70}" destId="{CEEBF9B2-5D3A-4DC0-9A19-1CCC989996D7}" srcOrd="5" destOrd="0" presId="urn:microsoft.com/office/officeart/2005/8/layout/hProcess9"/>
    <dgm:cxn modelId="{11DDE68B-E667-4529-971C-4B9953AA04A0}" type="presParOf" srcId="{08CEE067-AC36-40CF-B654-BB3DCD0C9B70}" destId="{E88846C3-EBE3-4336-A1DF-2E01111DC1B9}" srcOrd="6" destOrd="0" presId="urn:microsoft.com/office/officeart/2005/8/layout/hProcess9"/>
    <dgm:cxn modelId="{FEB108D5-976A-485E-9343-0F68236F36B8}" type="presParOf" srcId="{08CEE067-AC36-40CF-B654-BB3DCD0C9B70}" destId="{D7BF6878-9FE6-40D2-A2A6-422F11B34734}" srcOrd="7" destOrd="0" presId="urn:microsoft.com/office/officeart/2005/8/layout/hProcess9"/>
    <dgm:cxn modelId="{FA9D0F6C-08AD-4B56-AF3E-F89D1B3ACD4C}" type="presParOf" srcId="{08CEE067-AC36-40CF-B654-BB3DCD0C9B70}" destId="{7AF36574-89AE-48DC-A986-46D83610A560}" srcOrd="8" destOrd="0" presId="urn:microsoft.com/office/officeart/2005/8/layout/hProcess9"/>
    <dgm:cxn modelId="{69E2714C-0070-4C25-B4D8-CAB839C5DB6D}" type="presParOf" srcId="{08CEE067-AC36-40CF-B654-BB3DCD0C9B70}" destId="{F95D856E-9FB0-4691-92A3-EB6D52BE0E7F}" srcOrd="9" destOrd="0" presId="urn:microsoft.com/office/officeart/2005/8/layout/hProcess9"/>
    <dgm:cxn modelId="{A43EBFCD-7E7A-427A-89C7-2A070B032DBC}" type="presParOf" srcId="{08CEE067-AC36-40CF-B654-BB3DCD0C9B70}" destId="{0DB09791-1739-4F9C-A375-E5B2BFB89540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6FB24-2022-4862-BE6E-491FCA445AED}">
      <dsp:nvSpPr>
        <dsp:cNvPr id="0" name=""/>
        <dsp:cNvSpPr/>
      </dsp:nvSpPr>
      <dsp:spPr>
        <a:xfrm>
          <a:off x="3143" y="159198"/>
          <a:ext cx="3064668" cy="945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Perpetua" panose="02020502060401020303" pitchFamily="18" charset="0"/>
            </a:rPr>
            <a:t>Business Professionals</a:t>
          </a:r>
        </a:p>
      </dsp:txBody>
      <dsp:txXfrm>
        <a:off x="3143" y="159198"/>
        <a:ext cx="3064668" cy="945700"/>
      </dsp:txXfrm>
    </dsp:sp>
    <dsp:sp modelId="{1797039C-3F0E-4441-BBEE-91D1DF40D6BB}">
      <dsp:nvSpPr>
        <dsp:cNvPr id="0" name=""/>
        <dsp:cNvSpPr/>
      </dsp:nvSpPr>
      <dsp:spPr>
        <a:xfrm>
          <a:off x="3143" y="1104898"/>
          <a:ext cx="3064668" cy="26681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>
              <a:latin typeface="Perpetua" panose="02020502060401020303" pitchFamily="18" charset="0"/>
            </a:rPr>
            <a:t>Financial reporting and budgeting
Customer data management
Sales tracking and forecasting</a:t>
          </a:r>
        </a:p>
      </dsp:txBody>
      <dsp:txXfrm>
        <a:off x="3143" y="1104898"/>
        <a:ext cx="3064668" cy="2668140"/>
      </dsp:txXfrm>
    </dsp:sp>
    <dsp:sp modelId="{C7BE1E1B-CD46-4853-9B21-9A9AEC0348CC}">
      <dsp:nvSpPr>
        <dsp:cNvPr id="0" name=""/>
        <dsp:cNvSpPr/>
      </dsp:nvSpPr>
      <dsp:spPr>
        <a:xfrm>
          <a:off x="3496865" y="159198"/>
          <a:ext cx="3064668" cy="945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Perpetua" panose="02020502060401020303" pitchFamily="18" charset="0"/>
            </a:rPr>
            <a:t>Data Analysts &amp; Scientists</a:t>
          </a:r>
        </a:p>
      </dsp:txBody>
      <dsp:txXfrm>
        <a:off x="3496865" y="159198"/>
        <a:ext cx="3064668" cy="945700"/>
      </dsp:txXfrm>
    </dsp:sp>
    <dsp:sp modelId="{5615B108-ACC6-4E57-BFFE-9D0535F844D9}">
      <dsp:nvSpPr>
        <dsp:cNvPr id="0" name=""/>
        <dsp:cNvSpPr/>
      </dsp:nvSpPr>
      <dsp:spPr>
        <a:xfrm>
          <a:off x="3496865" y="1104898"/>
          <a:ext cx="3064668" cy="26681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>
              <a:latin typeface="Perpetua" panose="02020502060401020303" pitchFamily="18" charset="0"/>
            </a:rPr>
            <a:t>Data visualization and charting         
</a:t>
          </a:r>
          <a:r>
            <a:rPr lang="en-US" sz="2700" kern="1200" dirty="0">
              <a:latin typeface="Perpetua" panose="02020502060401020303" pitchFamily="18" charset="0"/>
            </a:rPr>
            <a:t>Data mining and machine learning
</a:t>
          </a:r>
          <a:r>
            <a:rPr lang="en-IN" sz="2700" kern="1200" dirty="0">
              <a:latin typeface="Perpetua" panose="02020502060401020303" pitchFamily="18" charset="0"/>
            </a:rPr>
            <a:t>Statistical analysis and modelling.</a:t>
          </a:r>
        </a:p>
      </dsp:txBody>
      <dsp:txXfrm>
        <a:off x="3496865" y="1104898"/>
        <a:ext cx="3064668" cy="2668140"/>
      </dsp:txXfrm>
    </dsp:sp>
    <dsp:sp modelId="{1A8632B1-7A0D-46F7-BD65-A49EF9FD8C5E}">
      <dsp:nvSpPr>
        <dsp:cNvPr id="0" name=""/>
        <dsp:cNvSpPr/>
      </dsp:nvSpPr>
      <dsp:spPr>
        <a:xfrm>
          <a:off x="6990588" y="159198"/>
          <a:ext cx="3064668" cy="945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Perpetua" panose="02020502060401020303" pitchFamily="18" charset="0"/>
            </a:rPr>
            <a:t>Students &amp; Researchers</a:t>
          </a:r>
        </a:p>
      </dsp:txBody>
      <dsp:txXfrm>
        <a:off x="6990588" y="159198"/>
        <a:ext cx="3064668" cy="945700"/>
      </dsp:txXfrm>
    </dsp:sp>
    <dsp:sp modelId="{56CF1104-3CA6-49EE-8985-381953C4A5EE}">
      <dsp:nvSpPr>
        <dsp:cNvPr id="0" name=""/>
        <dsp:cNvSpPr/>
      </dsp:nvSpPr>
      <dsp:spPr>
        <a:xfrm>
          <a:off x="6993731" y="1104898"/>
          <a:ext cx="3064668" cy="26681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Perpetua" panose="02020502060401020303" pitchFamily="18" charset="0"/>
            </a:rPr>
            <a:t>Academic research and paper writing</a:t>
          </a:r>
          <a:endParaRPr lang="en-IN" sz="2700" kern="1200" dirty="0">
            <a:latin typeface="Perpetua" panose="02020502060401020303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>
              <a:latin typeface="Perpetua" panose="02020502060401020303" pitchFamily="18" charset="0"/>
            </a:rPr>
            <a:t>Visualization for projects
Hypothesis testing</a:t>
          </a:r>
        </a:p>
      </dsp:txBody>
      <dsp:txXfrm>
        <a:off x="6993731" y="1104898"/>
        <a:ext cx="3064668" cy="2668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D9BD8-1562-4BE8-B10F-DB1C5F2FE2E7}">
      <dsp:nvSpPr>
        <dsp:cNvPr id="0" name=""/>
        <dsp:cNvSpPr/>
      </dsp:nvSpPr>
      <dsp:spPr>
        <a:xfrm>
          <a:off x="754379" y="0"/>
          <a:ext cx="8549640" cy="3931920"/>
        </a:xfrm>
        <a:prstGeom prst="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4B38465-B965-4AE7-8E21-3A6C9EF46C9F}">
      <dsp:nvSpPr>
        <dsp:cNvPr id="0" name=""/>
        <dsp:cNvSpPr/>
      </dsp:nvSpPr>
      <dsp:spPr>
        <a:xfrm>
          <a:off x="122" y="1179576"/>
          <a:ext cx="1471925" cy="157276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Perpetua" panose="02020502060401020303" pitchFamily="18" charset="0"/>
            </a:rPr>
            <a:t>Step 1: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Perpetua" panose="02020502060401020303" pitchFamily="18" charset="0"/>
            </a:rPr>
            <a:t>Define Problem &amp; Collect Data</a:t>
          </a:r>
        </a:p>
      </dsp:txBody>
      <dsp:txXfrm>
        <a:off x="71975" y="1251429"/>
        <a:ext cx="1328219" cy="1429062"/>
      </dsp:txXfrm>
    </dsp:sp>
    <dsp:sp modelId="{FEFA8341-72F6-4625-9384-16B02E544968}">
      <dsp:nvSpPr>
        <dsp:cNvPr id="0" name=""/>
        <dsp:cNvSpPr/>
      </dsp:nvSpPr>
      <dsp:spPr>
        <a:xfrm>
          <a:off x="1717368" y="1179576"/>
          <a:ext cx="1471925" cy="157276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8000"/>
                <a:satMod val="100000"/>
                <a:lumMod val="100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8000"/>
                <a:shade val="99000"/>
                <a:satMod val="105000"/>
                <a:lumMod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800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Perpetua" panose="02020502060401020303" pitchFamily="18" charset="0"/>
            </a:rPr>
            <a:t>Step 2: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Perpetua" panose="02020502060401020303" pitchFamily="18" charset="0"/>
            </a:rPr>
            <a:t>Make Assumptions &amp; Design Model</a:t>
          </a:r>
        </a:p>
      </dsp:txBody>
      <dsp:txXfrm>
        <a:off x="1789221" y="1251429"/>
        <a:ext cx="1328219" cy="1429062"/>
      </dsp:txXfrm>
    </dsp:sp>
    <dsp:sp modelId="{EE4A0E99-291B-4F2C-B9F0-D4CB5390047C}">
      <dsp:nvSpPr>
        <dsp:cNvPr id="0" name=""/>
        <dsp:cNvSpPr/>
      </dsp:nvSpPr>
      <dsp:spPr>
        <a:xfrm>
          <a:off x="3434614" y="1179576"/>
          <a:ext cx="1471925" cy="157276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6000"/>
                <a:satMod val="100000"/>
                <a:lumMod val="100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16000"/>
                <a:shade val="99000"/>
                <a:satMod val="105000"/>
                <a:lumMod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600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Perpetua" panose="02020502060401020303" pitchFamily="18" charset="0"/>
            </a:rPr>
            <a:t>Step 3: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Perpetua" panose="02020502060401020303" pitchFamily="18" charset="0"/>
            </a:rPr>
            <a:t> Build Formulas &amp; Functions</a:t>
          </a:r>
        </a:p>
      </dsp:txBody>
      <dsp:txXfrm>
        <a:off x="3506467" y="1251429"/>
        <a:ext cx="1328219" cy="1429062"/>
      </dsp:txXfrm>
    </dsp:sp>
    <dsp:sp modelId="{E88846C3-EBE3-4336-A1DF-2E01111DC1B9}">
      <dsp:nvSpPr>
        <dsp:cNvPr id="0" name=""/>
        <dsp:cNvSpPr/>
      </dsp:nvSpPr>
      <dsp:spPr>
        <a:xfrm>
          <a:off x="5151860" y="1179576"/>
          <a:ext cx="1471925" cy="157276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4000"/>
                <a:satMod val="100000"/>
                <a:lumMod val="100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24000"/>
                <a:shade val="99000"/>
                <a:satMod val="105000"/>
                <a:lumMod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400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Perpetua" panose="02020502060401020303" pitchFamily="18" charset="0"/>
            </a:rPr>
            <a:t>Step 4: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Perpetua" panose="02020502060401020303" pitchFamily="18" charset="0"/>
            </a:rPr>
            <a:t>Test &amp; Validate Model</a:t>
          </a:r>
        </a:p>
      </dsp:txBody>
      <dsp:txXfrm>
        <a:off x="5223713" y="1251429"/>
        <a:ext cx="1328219" cy="1429062"/>
      </dsp:txXfrm>
    </dsp:sp>
    <dsp:sp modelId="{7AF36574-89AE-48DC-A986-46D83610A560}">
      <dsp:nvSpPr>
        <dsp:cNvPr id="0" name=""/>
        <dsp:cNvSpPr/>
      </dsp:nvSpPr>
      <dsp:spPr>
        <a:xfrm>
          <a:off x="6869106" y="1179576"/>
          <a:ext cx="1471925" cy="157276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2000"/>
                <a:satMod val="100000"/>
                <a:lumMod val="100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32000"/>
                <a:shade val="99000"/>
                <a:satMod val="105000"/>
                <a:lumMod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200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Perpetua" panose="02020502060401020303" pitchFamily="18" charset="0"/>
            </a:rPr>
            <a:t>Step 5: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Perpetua" panose="02020502060401020303" pitchFamily="18" charset="0"/>
            </a:rPr>
            <a:t> Analyse &amp; Refine Model</a:t>
          </a:r>
        </a:p>
      </dsp:txBody>
      <dsp:txXfrm>
        <a:off x="6940959" y="1251429"/>
        <a:ext cx="1328219" cy="1429062"/>
      </dsp:txXfrm>
    </dsp:sp>
    <dsp:sp modelId="{0DB09791-1739-4F9C-A375-E5B2BFB89540}">
      <dsp:nvSpPr>
        <dsp:cNvPr id="0" name=""/>
        <dsp:cNvSpPr/>
      </dsp:nvSpPr>
      <dsp:spPr>
        <a:xfrm>
          <a:off x="8586352" y="1179576"/>
          <a:ext cx="1471925" cy="157276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atMod val="100000"/>
                <a:lumMod val="100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40000"/>
                <a:shade val="99000"/>
                <a:satMod val="105000"/>
                <a:lumMod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Perpetua" panose="02020502060401020303" pitchFamily="18" charset="0"/>
            </a:rPr>
            <a:t>Step 6: Document &amp; Monitor</a:t>
          </a:r>
        </a:p>
      </dsp:txBody>
      <dsp:txXfrm>
        <a:off x="8658205" y="1251429"/>
        <a:ext cx="1328219" cy="142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30811B2-362B-4940-977D-C2B2D05F39E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A281C41-793D-4DF3-9956-FFADC6F44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536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11B2-362B-4940-977D-C2B2D05F39E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1C41-793D-4DF3-9956-FFADC6F44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25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11B2-362B-4940-977D-C2B2D05F39E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1C41-793D-4DF3-9956-FFADC6F44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4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11B2-362B-4940-977D-C2B2D05F39E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1C41-793D-4DF3-9956-FFADC6F44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09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30811B2-362B-4940-977D-C2B2D05F39E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A281C41-793D-4DF3-9956-FFADC6F44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140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11B2-362B-4940-977D-C2B2D05F39E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1C41-793D-4DF3-9956-FFADC6F44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58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11B2-362B-4940-977D-C2B2D05F39E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1C41-793D-4DF3-9956-FFADC6F44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38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11B2-362B-4940-977D-C2B2D05F39E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1C41-793D-4DF3-9956-FFADC6F44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35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11B2-362B-4940-977D-C2B2D05F39E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1C41-793D-4DF3-9956-FFADC6F44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71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11B2-362B-4940-977D-C2B2D05F39E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281C41-793D-4DF3-9956-FFADC6F440A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534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30811B2-362B-4940-977D-C2B2D05F39E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281C41-793D-4DF3-9956-FFADC6F440A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40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30811B2-362B-4940-977D-C2B2D05F39E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A281C41-793D-4DF3-9956-FFADC6F44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1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F126-079E-A7DA-AFFC-D48EC117D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0116"/>
            <a:ext cx="9144000" cy="207312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F0F0F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800" b="1" i="0" dirty="0">
                <a:solidFill>
                  <a:srgbClr val="0F0F0F"/>
                </a:solidFill>
                <a:effectLst/>
                <a:latin typeface="Perpetua" panose="02020502060401020303" pitchFamily="18" charset="0"/>
                <a:cs typeface="Times New Roman" panose="02020603050405020304" pitchFamily="18" charset="0"/>
              </a:rPr>
              <a:t> </a:t>
            </a:r>
            <a:endParaRPr lang="en-IN" sz="4800" dirty="0">
              <a:latin typeface="Perpetua" panose="02020502060401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74AA1-75AF-FF0E-F05D-F11DB946B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8774"/>
            <a:ext cx="9144000" cy="251065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Perpetua" panose="02020502060401020303" pitchFamily="18" charset="0"/>
                <a:cs typeface="Aparajita" panose="02020603050405020304" pitchFamily="18" charset="0"/>
              </a:rPr>
              <a:t>STUDENT NAME : Padmaja. S</a:t>
            </a:r>
          </a:p>
          <a:p>
            <a:r>
              <a:rPr lang="en-IN" sz="2400" dirty="0">
                <a:latin typeface="Perpetua" panose="02020502060401020303" pitchFamily="18" charset="0"/>
                <a:cs typeface="Aparajita" panose="02020603050405020304" pitchFamily="18" charset="0"/>
              </a:rPr>
              <a:t>REGISTER NUMBER : 312215933</a:t>
            </a:r>
          </a:p>
          <a:p>
            <a:r>
              <a:rPr lang="en-IN" sz="2400" dirty="0">
                <a:latin typeface="Perpetua" panose="02020502060401020303" pitchFamily="18" charset="0"/>
                <a:cs typeface="Aparajita" panose="02020603050405020304" pitchFamily="18" charset="0"/>
              </a:rPr>
              <a:t>DEPARTMENT : B.Com Accounting &amp; Finance</a:t>
            </a:r>
          </a:p>
          <a:p>
            <a:r>
              <a:rPr lang="en-IN" sz="2400" dirty="0">
                <a:latin typeface="Perpetua" panose="02020502060401020303" pitchFamily="18" charset="0"/>
                <a:cs typeface="Aparajita" panose="02020603050405020304" pitchFamily="18" charset="0"/>
              </a:rPr>
              <a:t>COLLEGE : Shri Shankarlal Sundarbai Shasun Jain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70949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DEF9-4735-8A92-ECAA-A53E9993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Perpetua" panose="02020502060401020303" pitchFamily="18" charset="0"/>
              </a:rPr>
              <a:t>MODELLING APPROACH: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8744C2C-B389-E344-2DF9-CE9DD8443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614327"/>
              </p:ext>
            </p:extLst>
          </p:nvPr>
        </p:nvGraphicFramePr>
        <p:xfrm>
          <a:off x="1066800" y="2103120"/>
          <a:ext cx="1005840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844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D819-AF7B-4608-7A98-81056320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Perpetua" panose="02020502060401020303" pitchFamily="18" charset="0"/>
              </a:rPr>
              <a:t>RESULTS: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CE9D3A-D49F-7F1A-98EB-ACA282AEC43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5318871"/>
              </p:ext>
            </p:extLst>
          </p:nvPr>
        </p:nvGraphicFramePr>
        <p:xfrm>
          <a:off x="1066800" y="2103438"/>
          <a:ext cx="4754563" cy="3748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7C24DDC-61F2-47E2-B572-82109B4A0BC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370638" y="2103438"/>
          <a:ext cx="4754562" cy="3748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0076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DC7F-D9DB-423A-4466-B8C7CD3C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Perpetua" panose="02020502060401020303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6FCD8-302A-2E93-32C5-FBB442DB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Perpetua" panose="02020502060401020303" pitchFamily="18" charset="0"/>
              </a:rPr>
              <a:t>The project 'Employee Data Performance using Excel' has been completed.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Perpetua" panose="02020502060401020303" pitchFamily="18" charset="0"/>
              </a:rPr>
              <a:t>The project aimed to analyze and visualize employee data using Excel. The objectives of the project have been achieved, and the expected outcomes have been realized.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Perpetua" panose="02020502060401020303" pitchFamily="18" charset="0"/>
              </a:rPr>
              <a:t>Excel has proven to be an indispensable tool in enhancing employee performance and productivity.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Perpetua" panose="02020502060401020303" pitchFamily="18" charset="0"/>
              </a:rPr>
              <a:t>Excel enables employees to make informed decisions, identify areas for improvement, and track progress towards goals.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18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5424-73B2-AB88-D304-38E0BDA1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83368"/>
            <a:ext cx="10058400" cy="1371600"/>
          </a:xfrm>
        </p:spPr>
        <p:txBody>
          <a:bodyPr>
            <a:normAutofit/>
          </a:bodyPr>
          <a:lstStyle/>
          <a:p>
            <a:pPr algn="l"/>
            <a:r>
              <a:rPr lang="en-IN" sz="5400" b="1" dirty="0">
                <a:latin typeface="Perpetua" panose="02020502060401020303" pitchFamily="18" charset="0"/>
              </a:rPr>
              <a:t>PROJECT  TITLE: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A71E0-275F-7C51-5748-99FAF232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54968"/>
            <a:ext cx="10058400" cy="2783948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sz="3600" dirty="0"/>
              <a:t>		</a:t>
            </a:r>
            <a:r>
              <a:rPr lang="en-IN" sz="4800" dirty="0">
                <a:latin typeface="Perpetua" panose="02020502060401020303" pitchFamily="18" charset="0"/>
              </a:rPr>
              <a:t>Employee Performance Analysis </a:t>
            </a:r>
          </a:p>
          <a:p>
            <a:pPr marL="0" indent="0">
              <a:buNone/>
            </a:pPr>
            <a:r>
              <a:rPr lang="en-IN" sz="4800" dirty="0">
                <a:latin typeface="Perpetua" panose="02020502060401020303" pitchFamily="18" charset="0"/>
              </a:rPr>
              <a:t>		using Excel </a:t>
            </a:r>
            <a:endParaRPr lang="en-IN" sz="44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2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9F30-7DA3-C3E3-F088-335D8B06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Perpetua" panose="02020502060401020303" pitchFamily="18" charset="0"/>
              </a:rPr>
              <a:t>AGENDA</a:t>
            </a:r>
            <a:r>
              <a:rPr lang="en-IN" sz="5400" dirty="0">
                <a:latin typeface="Perpetua" panose="02020502060401020303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EE9D-7B49-36B5-A7CF-D21BDB031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896" y="2014194"/>
            <a:ext cx="7634748" cy="3931920"/>
          </a:xfrm>
        </p:spPr>
        <p:txBody>
          <a:bodyPr>
            <a:noAutofit/>
          </a:bodyPr>
          <a:lstStyle/>
          <a:p>
            <a:r>
              <a:rPr lang="en-IN" sz="2500" dirty="0">
                <a:latin typeface="Perpetua" panose="02020502060401020303" pitchFamily="18" charset="0"/>
              </a:rPr>
              <a:t>Problem Statement </a:t>
            </a:r>
          </a:p>
          <a:p>
            <a:r>
              <a:rPr lang="en-IN" sz="2500" dirty="0">
                <a:latin typeface="Perpetua" panose="02020502060401020303" pitchFamily="18" charset="0"/>
              </a:rPr>
              <a:t>Project Overview</a:t>
            </a:r>
          </a:p>
          <a:p>
            <a:r>
              <a:rPr lang="en-IN" sz="2500" dirty="0">
                <a:latin typeface="Perpetua" panose="02020502060401020303" pitchFamily="18" charset="0"/>
              </a:rPr>
              <a:t>End Users</a:t>
            </a:r>
          </a:p>
          <a:p>
            <a:r>
              <a:rPr lang="en-IN" sz="2500" dirty="0">
                <a:latin typeface="Perpetua" panose="02020502060401020303" pitchFamily="18" charset="0"/>
              </a:rPr>
              <a:t>Our Solution and Proposition </a:t>
            </a:r>
          </a:p>
          <a:p>
            <a:r>
              <a:rPr lang="en-IN" sz="2500" dirty="0">
                <a:latin typeface="Perpetua" panose="02020502060401020303" pitchFamily="18" charset="0"/>
              </a:rPr>
              <a:t>Dataset Description</a:t>
            </a:r>
          </a:p>
          <a:p>
            <a:r>
              <a:rPr lang="en-IN" sz="2500" dirty="0">
                <a:latin typeface="Perpetua" panose="02020502060401020303" pitchFamily="18" charset="0"/>
              </a:rPr>
              <a:t>Modelling Approach </a:t>
            </a:r>
          </a:p>
          <a:p>
            <a:r>
              <a:rPr lang="en-IN" sz="2500" dirty="0">
                <a:latin typeface="Perpetua" panose="02020502060401020303" pitchFamily="18" charset="0"/>
              </a:rPr>
              <a:t>Results and Discussion </a:t>
            </a:r>
          </a:p>
          <a:p>
            <a:r>
              <a:rPr lang="en-IN" sz="2500" dirty="0">
                <a:latin typeface="Perpetua" panose="02020502060401020303" pitchFamily="18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84500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C4EF-E112-05E1-2136-5C7B311B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Perpetua" panose="02020502060401020303" pitchFamily="18" charset="0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2B88-74BC-20CE-1029-60608096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058" y="2014194"/>
            <a:ext cx="10058400" cy="393192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900" i="1" u="sng" dirty="0">
                <a:latin typeface="Perpetua" panose="02020502060401020303" pitchFamily="18" charset="0"/>
              </a:rPr>
              <a:t>Problem:</a:t>
            </a:r>
          </a:p>
          <a:p>
            <a:pPr marL="1062990" lvl="2" indent="-514350">
              <a:buFont typeface="+mj-lt"/>
              <a:buAutoNum type="romanLcPeriod"/>
            </a:pPr>
            <a:r>
              <a:rPr lang="en-US" sz="2500" dirty="0">
                <a:latin typeface="Perpetua" panose="02020502060401020303" pitchFamily="18" charset="0"/>
              </a:rPr>
              <a:t> Manual tracking is time-consuming and error-prone</a:t>
            </a:r>
          </a:p>
          <a:p>
            <a:pPr marL="1062990" lvl="2" indent="-514350">
              <a:buFont typeface="+mj-lt"/>
              <a:buAutoNum type="romanLcPeriod"/>
            </a:pPr>
            <a:r>
              <a:rPr lang="en-US" sz="2500" dirty="0">
                <a:latin typeface="Perpetua" panose="02020502060401020303" pitchFamily="18" charset="0"/>
              </a:rPr>
              <a:t>Disorganized data</a:t>
            </a:r>
          </a:p>
          <a:p>
            <a:pPr marL="1062990" lvl="2" indent="-514350">
              <a:buFont typeface="+mj-lt"/>
              <a:buAutoNum type="romanLcPeriod"/>
            </a:pPr>
            <a:r>
              <a:rPr lang="en-US" sz="2500" dirty="0">
                <a:latin typeface="Perpetua" panose="02020502060401020303" pitchFamily="18" charset="0"/>
              </a:rPr>
              <a:t>Limited analysis and reporting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i="1" u="sng" dirty="0">
                <a:latin typeface="Perpetua" panose="02020502060401020303" pitchFamily="18" charset="0"/>
              </a:rPr>
              <a:t>Desired Outcomes:</a:t>
            </a:r>
          </a:p>
          <a:p>
            <a:pPr marL="1062990" lvl="2" indent="-514350">
              <a:buFont typeface="+mj-lt"/>
              <a:buAutoNum type="romanLcPeriod"/>
            </a:pPr>
            <a:r>
              <a:rPr lang="en-US" sz="2500" dirty="0">
                <a:latin typeface="Perpetua" panose="02020502060401020303" pitchFamily="18" charset="0"/>
              </a:rPr>
              <a:t>Streamlined tracking and analysis</a:t>
            </a:r>
          </a:p>
          <a:p>
            <a:pPr marL="1062990" lvl="2" indent="-514350">
              <a:buFont typeface="+mj-lt"/>
              <a:buAutoNum type="romanLcPeriod"/>
            </a:pPr>
            <a:r>
              <a:rPr lang="en-US" sz="2500" dirty="0">
                <a:latin typeface="Perpetua" panose="02020502060401020303" pitchFamily="18" charset="0"/>
              </a:rPr>
              <a:t>Accurate insights</a:t>
            </a:r>
          </a:p>
          <a:p>
            <a:pPr marL="1062990" lvl="2" indent="-514350">
              <a:buFont typeface="+mj-lt"/>
              <a:buAutoNum type="romanLcPeriod"/>
            </a:pPr>
            <a:r>
              <a:rPr lang="en-US" sz="2500" dirty="0">
                <a:latin typeface="Perpetua" panose="02020502060401020303" pitchFamily="18" charset="0"/>
              </a:rPr>
              <a:t>Automated reporting</a:t>
            </a:r>
          </a:p>
          <a:p>
            <a:pPr marL="1062990" lvl="2" indent="-514350">
              <a:buFont typeface="+mj-lt"/>
              <a:buAutoNum type="romanLcPeriod"/>
            </a:pPr>
            <a:r>
              <a:rPr lang="en-US" sz="2500" dirty="0">
                <a:latin typeface="Perpetua" panose="02020502060401020303" pitchFamily="18" charset="0"/>
              </a:rPr>
              <a:t>Improved performance</a:t>
            </a:r>
            <a:endParaRPr lang="en-IN" sz="25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74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4CF2-AD8C-094E-71C6-62162B54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Perpetua" panose="02020502060401020303" pitchFamily="18" charset="0"/>
              </a:rPr>
              <a:t>PROJECT</a:t>
            </a:r>
            <a:r>
              <a:rPr lang="en-IN" sz="5400" b="1" dirty="0">
                <a:latin typeface="Perpetua" panose="02020502060401020303" pitchFamily="18" charset="0"/>
              </a:rPr>
              <a:t>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DE60-CE99-F906-8803-E3B3FFA38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393" y="2014194"/>
            <a:ext cx="10058400" cy="393192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500" dirty="0">
                <a:latin typeface="Perpetua" panose="02020502060401020303" pitchFamily="18" charset="0"/>
              </a:rPr>
              <a:t> To create a comprehensive performance analysis system.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500" dirty="0">
                <a:latin typeface="Perpetua" panose="02020502060401020303" pitchFamily="18" charset="0"/>
              </a:rPr>
              <a:t> Leverage Excel's capabilities for data-driven insights.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500" dirty="0">
                <a:latin typeface="Perpetua" panose="02020502060401020303" pitchFamily="18" charset="0"/>
              </a:rPr>
              <a:t> Streamline performance tracking and analysis.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500" dirty="0">
                <a:latin typeface="Perpetua" panose="02020502060401020303" pitchFamily="18" charset="0"/>
              </a:rPr>
              <a:t> Provide accurate and actionable insights.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500" dirty="0">
                <a:latin typeface="Perpetua" panose="02020502060401020303" pitchFamily="18" charset="0"/>
              </a:rPr>
              <a:t> Improve employee performance and productivity.</a:t>
            </a:r>
            <a:endParaRPr lang="en-IN" sz="25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1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054D-23B9-C712-D51B-B1F47D34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Perpetua" panose="02020502060401020303" pitchFamily="18" charset="0"/>
              </a:rPr>
              <a:t>WHO ARE  THE  END USERS?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8C4035-7278-723B-BCAF-B41014758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738454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0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90BF-9567-143E-5CF0-B4877631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Perpetua" panose="02020502060401020303" pitchFamily="18" charset="0"/>
              </a:rPr>
              <a:t>OUR SOLUTION &amp; PROPOSITION: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1F70-ED62-4C68-9660-7B74D92BE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219" y="2014194"/>
            <a:ext cx="10058400" cy="393192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500" dirty="0">
                <a:latin typeface="Perpetua" panose="02020502060401020303" pitchFamily="18" charset="0"/>
              </a:rPr>
              <a:t> </a:t>
            </a:r>
            <a:r>
              <a:rPr lang="en-US" sz="2500" dirty="0">
                <a:latin typeface="Perpetua" panose="02020502060401020303" pitchFamily="18" charset="0"/>
              </a:rPr>
              <a:t>Automated data analysis and reporting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Perpetua" panose="02020502060401020303" pitchFamily="18" charset="0"/>
              </a:rPr>
              <a:t> Accurate and actionable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Perpetua" panose="02020502060401020303" pitchFamily="18" charset="0"/>
              </a:rPr>
              <a:t>Save time and increase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Perpetua" panose="02020502060401020303" pitchFamily="18" charset="0"/>
              </a:rPr>
              <a:t>Enhance data analysis and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Perpetua" panose="02020502060401020303" pitchFamily="18" charset="0"/>
              </a:rPr>
              <a:t>Streamlined performance tracking and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500" dirty="0">
                <a:latin typeface="Perpetua" panose="02020502060401020303" pitchFamily="18" charset="0"/>
              </a:rPr>
              <a:t>Simplify complex data management</a:t>
            </a:r>
            <a:endParaRPr lang="en-US" sz="2500" dirty="0">
              <a:latin typeface="Perpetua" panose="02020502060401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500" dirty="0">
                <a:latin typeface="Perpetua" panose="02020502060401020303" pitchFamily="18" charset="0"/>
              </a:rPr>
              <a:t>Data visualization and charting</a:t>
            </a:r>
            <a:endParaRPr lang="en-US" sz="2500" dirty="0">
              <a:latin typeface="Perpetua" panose="02020502060401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500" dirty="0">
                <a:latin typeface="Perpetua" panose="02020502060401020303" pitchFamily="18" charset="0"/>
              </a:rPr>
              <a:t>Make data-driven decisions</a:t>
            </a:r>
          </a:p>
        </p:txBody>
      </p:sp>
    </p:spTree>
    <p:extLst>
      <p:ext uri="{BB962C8B-B14F-4D97-AF65-F5344CB8AC3E}">
        <p14:creationId xmlns:p14="http://schemas.microsoft.com/office/powerpoint/2010/main" val="139969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2EA8-6ADE-3292-1676-C5A54D6F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Perpetua" panose="02020502060401020303" pitchFamily="18" charset="0"/>
              </a:rPr>
              <a:t>DATASET DESCRIPTION: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7A8A8-463D-B401-C2D6-B2EA89E78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0826" y="2083455"/>
            <a:ext cx="4754880" cy="374904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Perpetua" panose="02020502060401020303" pitchFamily="18" charset="0"/>
              </a:rPr>
              <a:t>Some Attributes in a Dataset are:</a:t>
            </a:r>
          </a:p>
          <a:p>
            <a:pPr marL="0" indent="0">
              <a:buNone/>
            </a:pPr>
            <a:r>
              <a:rPr lang="en-IN" sz="2000" dirty="0">
                <a:latin typeface="Perpetua" panose="02020502060401020303" pitchFamily="18" charset="0"/>
              </a:rPr>
              <a:t>	</a:t>
            </a:r>
            <a:r>
              <a:rPr lang="en-US" sz="2000" dirty="0">
                <a:latin typeface="Perpetua" panose="02020502060401020303" pitchFamily="18" charset="0"/>
              </a:rPr>
              <a:t>1. Employee ID (Unique Identifier)</a:t>
            </a:r>
          </a:p>
          <a:p>
            <a:pPr marL="0" indent="0">
              <a:buNone/>
            </a:pPr>
            <a:r>
              <a:rPr lang="en-US" sz="2000" dirty="0">
                <a:latin typeface="Perpetua" panose="02020502060401020303" pitchFamily="18" charset="0"/>
              </a:rPr>
              <a:t>	2. Name</a:t>
            </a:r>
          </a:p>
          <a:p>
            <a:pPr marL="0" indent="0">
              <a:buNone/>
            </a:pPr>
            <a:r>
              <a:rPr lang="en-US" sz="2000" dirty="0">
                <a:latin typeface="Perpetua" panose="02020502060401020303" pitchFamily="18" charset="0"/>
              </a:rPr>
              <a:t>	3. Department</a:t>
            </a:r>
          </a:p>
          <a:p>
            <a:pPr marL="0" indent="0">
              <a:buNone/>
            </a:pPr>
            <a:r>
              <a:rPr lang="en-US" sz="2000" dirty="0">
                <a:latin typeface="Perpetua" panose="02020502060401020303" pitchFamily="18" charset="0"/>
              </a:rPr>
              <a:t>	4. Job Title</a:t>
            </a:r>
          </a:p>
          <a:p>
            <a:pPr marL="0" indent="0">
              <a:buNone/>
            </a:pPr>
            <a:r>
              <a:rPr lang="en-US" sz="2000" dirty="0">
                <a:latin typeface="Perpetua" panose="02020502060401020303" pitchFamily="18" charset="0"/>
              </a:rPr>
              <a:t>	5. Performance Rating (Scale: 1-5) etc.</a:t>
            </a:r>
            <a:endParaRPr lang="en-IN" sz="2000" dirty="0">
              <a:latin typeface="Perpetua" panose="02020502060401020303" pitchFamily="18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0B02ED5-29F6-048F-6F49-C9F9A16E48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15443038"/>
              </p:ext>
            </p:extLst>
          </p:nvPr>
        </p:nvGraphicFramePr>
        <p:xfrm>
          <a:off x="5211096" y="4977089"/>
          <a:ext cx="6559100" cy="1108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820">
                  <a:extLst>
                    <a:ext uri="{9D8B030D-6E8A-4147-A177-3AD203B41FA5}">
                      <a16:colId xmlns:a16="http://schemas.microsoft.com/office/drawing/2014/main" val="2670880662"/>
                    </a:ext>
                  </a:extLst>
                </a:gridCol>
                <a:gridCol w="1311820">
                  <a:extLst>
                    <a:ext uri="{9D8B030D-6E8A-4147-A177-3AD203B41FA5}">
                      <a16:colId xmlns:a16="http://schemas.microsoft.com/office/drawing/2014/main" val="1419249139"/>
                    </a:ext>
                  </a:extLst>
                </a:gridCol>
                <a:gridCol w="1311820">
                  <a:extLst>
                    <a:ext uri="{9D8B030D-6E8A-4147-A177-3AD203B41FA5}">
                      <a16:colId xmlns:a16="http://schemas.microsoft.com/office/drawing/2014/main" val="3788360809"/>
                    </a:ext>
                  </a:extLst>
                </a:gridCol>
                <a:gridCol w="1311820">
                  <a:extLst>
                    <a:ext uri="{9D8B030D-6E8A-4147-A177-3AD203B41FA5}">
                      <a16:colId xmlns:a16="http://schemas.microsoft.com/office/drawing/2014/main" val="2092201221"/>
                    </a:ext>
                  </a:extLst>
                </a:gridCol>
                <a:gridCol w="1311820">
                  <a:extLst>
                    <a:ext uri="{9D8B030D-6E8A-4147-A177-3AD203B41FA5}">
                      <a16:colId xmlns:a16="http://schemas.microsoft.com/office/drawing/2014/main" val="240601562"/>
                    </a:ext>
                  </a:extLst>
                </a:gridCol>
              </a:tblGrid>
              <a:tr h="58993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Employee          ID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Name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Department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Job Title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Performance Rating 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276967"/>
                  </a:ext>
                </a:extLst>
              </a:tr>
              <a:tr h="47194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1234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Jon Snow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Marketing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Head Of Operations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Excellent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6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20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9C9D-A85D-D285-7AA4-788E4205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Perpetua" panose="02020502060401020303" pitchFamily="18" charset="0"/>
              </a:rPr>
              <a:t>THE “WOW” IN OUR SOLUTION: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6059F4-7B19-8209-1852-229C996C8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Perpetua" panose="02020502060401020303" pitchFamily="18" charset="0"/>
              </a:rPr>
              <a:t>Customizable dashboards for tailored insights</a:t>
            </a:r>
          </a:p>
          <a:p>
            <a:r>
              <a:rPr lang="en-US" sz="2500" dirty="0">
                <a:latin typeface="Perpetua" panose="02020502060401020303" pitchFamily="18" charset="0"/>
              </a:rPr>
              <a:t>AI-powered performance forecasting and predictions</a:t>
            </a:r>
            <a:endParaRPr lang="en-IN" sz="2500" dirty="0">
              <a:latin typeface="Perpetua" panose="02020502060401020303" pitchFamily="18" charset="0"/>
            </a:endParaRPr>
          </a:p>
          <a:p>
            <a:r>
              <a:rPr lang="en-US" sz="2500" dirty="0">
                <a:latin typeface="Perpetua" panose="02020502060401020303" pitchFamily="18" charset="0"/>
              </a:rPr>
              <a:t>Gamification and incentives for employee engagement</a:t>
            </a:r>
            <a:endParaRPr lang="en-IN" sz="2500" dirty="0">
              <a:latin typeface="Perpetua" panose="02020502060401020303" pitchFamily="18" charset="0"/>
            </a:endParaRPr>
          </a:p>
          <a:p>
            <a:r>
              <a:rPr lang="en-US" sz="2500" dirty="0">
                <a:latin typeface="Perpetua" panose="02020502060401020303" pitchFamily="18" charset="0"/>
              </a:rPr>
              <a:t>Scalable solution for growing businesses</a:t>
            </a:r>
            <a:endParaRPr lang="en-IN" sz="2500" dirty="0">
              <a:latin typeface="Perpetua" panose="02020502060401020303" pitchFamily="18" charset="0"/>
            </a:endParaRPr>
          </a:p>
          <a:p>
            <a:r>
              <a:rPr lang="en-US" sz="2500" dirty="0">
                <a:latin typeface="Perpetua" panose="02020502060401020303" pitchFamily="18" charset="0"/>
              </a:rPr>
              <a:t>Automated performance reporting and analysis</a:t>
            </a:r>
            <a:endParaRPr lang="en-IN" sz="2500" dirty="0">
              <a:latin typeface="Perpetua" panose="02020502060401020303" pitchFamily="18" charset="0"/>
            </a:endParaRPr>
          </a:p>
          <a:p>
            <a:r>
              <a:rPr lang="en-US" sz="2500" dirty="0">
                <a:latin typeface="Perpetua" panose="02020502060401020303" pitchFamily="18" charset="0"/>
              </a:rPr>
              <a:t>Real-time feedback and coaching tools</a:t>
            </a:r>
            <a:endParaRPr lang="en-IN" sz="2500" dirty="0">
              <a:latin typeface="Perpetua" panose="02020502060401020303" pitchFamily="18" charset="0"/>
            </a:endParaRPr>
          </a:p>
          <a:p>
            <a:r>
              <a:rPr lang="en-US" sz="2500" dirty="0">
                <a:latin typeface="Perpetua" panose="02020502060401020303" pitchFamily="18" charset="0"/>
              </a:rPr>
              <a:t>Seamless integration with existing HR systems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1C7862BD-A7A6-57DA-1963-69AEB34E192E}"/>
              </a:ext>
            </a:extLst>
          </p:cNvPr>
          <p:cNvSpPr/>
          <p:nvPr/>
        </p:nvSpPr>
        <p:spPr>
          <a:xfrm>
            <a:off x="8563897" y="2201005"/>
            <a:ext cx="2271254" cy="2272671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Kristen ITC" panose="03050502040202030202" pitchFamily="66" charset="0"/>
              </a:rPr>
              <a:t>WOWWW</a:t>
            </a:r>
          </a:p>
        </p:txBody>
      </p:sp>
    </p:spTree>
    <p:extLst>
      <p:ext uri="{BB962C8B-B14F-4D97-AF65-F5344CB8AC3E}">
        <p14:creationId xmlns:p14="http://schemas.microsoft.com/office/powerpoint/2010/main" val="2051004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113</TotalTime>
  <Words>470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Courier New</vt:lpstr>
      <vt:lpstr>Garamond</vt:lpstr>
      <vt:lpstr>Kristen ITC</vt:lpstr>
      <vt:lpstr>Perpetua</vt:lpstr>
      <vt:lpstr>Savon</vt:lpstr>
      <vt:lpstr>EMPLOYEE Data Analysis using Excel </vt:lpstr>
      <vt:lpstr>PROJECT  TITLE:</vt:lpstr>
      <vt:lpstr>AGENDA:</vt:lpstr>
      <vt:lpstr>PROBLEM STATEMENT:</vt:lpstr>
      <vt:lpstr>PROJECT OVERVIEW:</vt:lpstr>
      <vt:lpstr>WHO ARE  THE  END USERS?</vt:lpstr>
      <vt:lpstr>OUR SOLUTION &amp; PROPOSITION:</vt:lpstr>
      <vt:lpstr>DATASET DESCRIPTION:</vt:lpstr>
      <vt:lpstr>THE “WOW” IN OUR SOLUTION:</vt:lpstr>
      <vt:lpstr>MODELLING APPROACH:</vt:lpstr>
      <vt:lpstr>RESULTS: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Padmaja Kashyap</dc:creator>
  <cp:lastModifiedBy>Padmaja Kashyap</cp:lastModifiedBy>
  <cp:revision>1</cp:revision>
  <dcterms:created xsi:type="dcterms:W3CDTF">2024-08-31T12:30:24Z</dcterms:created>
  <dcterms:modified xsi:type="dcterms:W3CDTF">2024-08-31T16:53:14Z</dcterms:modified>
</cp:coreProperties>
</file>