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DE9F39-CCCB-4DBA-AA27-B3051EA1D9B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Employer performance analysis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027648"/>
        <c:axId val="65811200"/>
      </c:barChart>
      <c:catAx>
        <c:axId val="64027648"/>
        <c:scaling>
          <c:orientation val="minMax"/>
        </c:scaling>
        <c:delete val="0"/>
        <c:axPos val="b"/>
        <c:majorTickMark val="out"/>
        <c:minorTickMark val="none"/>
        <c:tickLblPos val="nextTo"/>
        <c:crossAx val="65811200"/>
        <c:crosses val="autoZero"/>
        <c:auto val="1"/>
        <c:lblAlgn val="ctr"/>
        <c:lblOffset val="100"/>
        <c:noMultiLvlLbl val="0"/>
      </c:catAx>
      <c:valAx>
        <c:axId val="65811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0276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12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30/08/2024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JANANI.P</a:t>
            </a:r>
            <a:endParaRPr lang="en-US" sz="2400" dirty="0"/>
          </a:p>
          <a:p>
            <a:r>
              <a:rPr lang="en-US" sz="2400" dirty="0"/>
              <a:t>REGISTER NO:312208490/asunm1330312208490 </a:t>
            </a:r>
          </a:p>
          <a:p>
            <a:r>
              <a:rPr lang="en-US" sz="2400" dirty="0" smtClean="0"/>
              <a:t>DEPARTMENT:B.COM (GENRAL)</a:t>
            </a:r>
            <a:endParaRPr lang="en-US" sz="2400" dirty="0"/>
          </a:p>
          <a:p>
            <a:r>
              <a:rPr lang="en-US" sz="2400" dirty="0" smtClean="0"/>
              <a:t>COLLEGE: CHELLAMMAL WOMEN’S COLLEGE  GUNIDY 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90600" y="1905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 collection 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collection from the employee data set for the kaggle website to download for the employee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More experience from the project section.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Employee data collection for kaggle website and create  a new collection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data collection.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Data employee analysis statement for data collection.</a:t>
            </a:r>
          </a:p>
          <a:p>
            <a:r>
              <a:rPr lang="en-US" b="1" dirty="0"/>
              <a:t> P</a:t>
            </a:r>
            <a:r>
              <a:rPr lang="en-US" b="1" dirty="0" smtClean="0"/>
              <a:t>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Performance level is more than calculate easily to improve the skills.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RESULTS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200153"/>
              </p:ext>
            </p:extLst>
          </p:nvPr>
        </p:nvGraphicFramePr>
        <p:xfrm>
          <a:off x="2209800" y="1857375"/>
          <a:ext cx="6453187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RESULTS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spcBef>
                  <a:spcPts val="55"/>
                </a:spcBef>
              </a:pPr>
              <a:t>12</a:t>
            </a:fld>
            <a:endParaRPr sz="11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743105"/>
              </p:ext>
            </p:extLst>
          </p:nvPr>
        </p:nvGraphicFramePr>
        <p:xfrm>
          <a:off x="2895600" y="1371601"/>
          <a:ext cx="5638800" cy="399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315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1828800"/>
            <a:ext cx="7239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2800" b="1" dirty="0" smtClean="0"/>
              <a:t>THIS TOPICS IS VERY USEFUL TO AS THIS IS MOST IMPORTANT TOPICS FROM THE DATA ANALYSIS FOR EMPLOYER AND EMPLOYEE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AutoShape 2" descr="Employee Data Analys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4" descr="Employee Data Analy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Employee Data Analysi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581" y="1718414"/>
            <a:ext cx="526891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47838" y="4732852"/>
            <a:ext cx="5377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problem statement is a short, clear explanation of an issue or challenge that sums up what you want to change. 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.Project overview to the employee data analysis and employee dataset for the employer contribution from the over all project overviews. 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50" name="Picture 2" descr="Data analysis landing page. Statistical analyst team, business growth  strategy, statistics concept. Data research web page template vector set.  Financial management with team of employees Stock Vector Image &amp; Art - Ala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600200"/>
            <a:ext cx="72009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243840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Conditional formatting missing</a:t>
            </a:r>
          </a:p>
          <a:p>
            <a:r>
              <a:rPr lang="en-US" sz="2800" b="1" dirty="0" smtClean="0"/>
              <a:t>Filter – remove</a:t>
            </a:r>
          </a:p>
          <a:p>
            <a:r>
              <a:rPr lang="en-US" sz="2800" b="1" dirty="0" smtClean="0"/>
              <a:t>Formula –performance</a:t>
            </a:r>
          </a:p>
          <a:p>
            <a:r>
              <a:rPr lang="en-US" sz="2800" b="1" dirty="0" smtClean="0"/>
              <a:t>Pivot –summary</a:t>
            </a:r>
          </a:p>
          <a:p>
            <a:r>
              <a:rPr lang="en-US" sz="2800" b="1" dirty="0" smtClean="0"/>
              <a:t>Graph –data visualization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600200"/>
            <a:ext cx="8153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Employer = kaggle</a:t>
            </a:r>
          </a:p>
          <a:p>
            <a:r>
              <a:rPr lang="en-US" sz="2800" b="1" dirty="0" smtClean="0"/>
              <a:t>26-Features</a:t>
            </a:r>
          </a:p>
          <a:p>
            <a:r>
              <a:rPr lang="en-US" sz="2800" b="1" dirty="0" smtClean="0"/>
              <a:t>9 – features</a:t>
            </a:r>
          </a:p>
          <a:p>
            <a:r>
              <a:rPr lang="en-US" sz="2800" b="1" dirty="0" smtClean="0"/>
              <a:t>Employer id</a:t>
            </a:r>
          </a:p>
          <a:p>
            <a:r>
              <a:rPr lang="en-US" sz="2800" b="1" dirty="0" smtClean="0"/>
              <a:t>Name type</a:t>
            </a:r>
          </a:p>
          <a:p>
            <a:r>
              <a:rPr lang="en-US" sz="2800" b="1" dirty="0" smtClean="0"/>
              <a:t>Employer type</a:t>
            </a:r>
          </a:p>
          <a:p>
            <a:r>
              <a:rPr lang="en-US" sz="2800" b="1" dirty="0" smtClean="0"/>
              <a:t>Performance level</a:t>
            </a:r>
          </a:p>
          <a:p>
            <a:r>
              <a:rPr lang="en-US" sz="2800" b="1" dirty="0" smtClean="0"/>
              <a:t>Gender – male, female</a:t>
            </a:r>
          </a:p>
          <a:p>
            <a:r>
              <a:rPr lang="en-US" sz="2800" b="1" dirty="0" smtClean="0"/>
              <a:t>Employer rating 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05835"/>
            <a:ext cx="6305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=IF(Z8&gt;=5,"VERY HIGH",IF(Z8&gt;=4,"HIGH",IF(Z8&gt;=3,"MED","LOW")))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280</Words>
  <Application>Microsoft Office PowerPoint</Application>
  <PresentationFormat>Custom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20</cp:revision>
  <dcterms:created xsi:type="dcterms:W3CDTF">2024-03-29T15:07:22Z</dcterms:created>
  <dcterms:modified xsi:type="dcterms:W3CDTF">2024-08-30T11:18:57Z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