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58B9B-C80F-4055-8CFF-CA938DA2514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F5E4-095E-412F-AF69-827FC6AB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process of developing a game, learning about the life cycle i.e. the game loop is fundamental, other design patterns important for games, flyweight, singleton. Using unity, popular engine, good for beginners, lots of resources online, </a:t>
            </a:r>
            <a:r>
              <a:rPr lang="en-GB" dirty="0" err="1"/>
              <a:t>c#</a:t>
            </a:r>
            <a:r>
              <a:rPr lang="en-GB" dirty="0"/>
              <a:t> similar to java. Android life cycle, how an app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1F5E4-095E-412F-AF69-827FC6ABFF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Ambitious project, </a:t>
            </a:r>
            <a:r>
              <a:rPr lang="en-GB" dirty="0" err="1"/>
              <a:t>singleplayer</a:t>
            </a:r>
            <a:r>
              <a:rPr lang="en-GB" dirty="0"/>
              <a:t> first, then add bonus items multiplayer, loot.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1F5E4-095E-412F-AF69-827FC6ABFF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I have learnt to, Download data as a text file needs to be processed, use unity and c#, created basic client server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1F5E4-095E-412F-AF69-827FC6ABFF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the data is sent, process nodes and ways, render the data, this is what it looks like, royal </a:t>
            </a:r>
            <a:r>
              <a:rPr lang="en-GB" dirty="0" err="1"/>
              <a:t>holloway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1F5E4-095E-412F-AF69-827FC6ABFF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69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a model off of the asset store I used as a point of reference for the camera, fixed angle created from models position, touch to swipe and rotate on horizontal axis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1F5E4-095E-412F-AF69-827FC6ABFF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Needed for multiplayer, server knows about the spawn locations of the world, gives clients relevant spawn location, used to communicate for 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1F5E4-095E-412F-AF69-827FC6ABFF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game must work single player before starting multiplayer, getting the enemies locations from server, work on the turn by turn battle mechanics.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1F5E4-095E-412F-AF69-827FC6ABFF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0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46AF-E5F0-4310-98A2-2EE8780ED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Building a 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80470-A5A4-419D-9C9E-E82C7F556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Pavan Jando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3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5E28-4B1E-4F7C-8CE1-3511E8D5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dirty="0"/>
              <a:t>Aims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65CA-47E0-44C5-B0AE-D7DEC699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en-GB" dirty="0"/>
              <a:t>To learn about:</a:t>
            </a:r>
          </a:p>
          <a:p>
            <a:pPr lvl="1"/>
            <a:r>
              <a:rPr lang="en-GB" dirty="0"/>
              <a:t>Game development</a:t>
            </a:r>
          </a:p>
          <a:p>
            <a:pPr lvl="1"/>
            <a:r>
              <a:rPr lang="en-GB" dirty="0"/>
              <a:t>Life cycle of a game</a:t>
            </a:r>
          </a:p>
          <a:p>
            <a:pPr lvl="1"/>
            <a:r>
              <a:rPr lang="en-GB" dirty="0"/>
              <a:t>Game design patterns</a:t>
            </a:r>
          </a:p>
          <a:p>
            <a:pPr lvl="1"/>
            <a:r>
              <a:rPr lang="en-GB" dirty="0"/>
              <a:t>Unity and C#</a:t>
            </a:r>
          </a:p>
          <a:p>
            <a:pPr lvl="1"/>
            <a:r>
              <a:rPr lang="en-GB" dirty="0"/>
              <a:t>Android life cycle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unity">
            <a:extLst>
              <a:ext uri="{FF2B5EF4-FFF2-40B4-BE49-F238E27FC236}">
                <a16:creationId xmlns:a16="http://schemas.microsoft.com/office/drawing/2014/main" id="{E71EA6FA-2EA1-4D92-B257-2B2213BF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90" y="4161453"/>
            <a:ext cx="5293756" cy="19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90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83B9-55C4-487C-98A9-254E9CE8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dirty="0"/>
              <a:t>The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299C-9B63-4CF4-96FC-CFAEFB5C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GB"/>
              <a:t>User can use their real world movements to interact with the game.</a:t>
            </a:r>
          </a:p>
          <a:p>
            <a:r>
              <a:rPr lang="en-GB"/>
              <a:t>RPG that allows the user to create a warrior, mage or hunter</a:t>
            </a:r>
          </a:p>
          <a:p>
            <a:r>
              <a:rPr lang="en-GB"/>
              <a:t>Battle AI enemies</a:t>
            </a:r>
          </a:p>
          <a:p>
            <a:r>
              <a:rPr lang="en-GB"/>
              <a:t>Group with other players</a:t>
            </a:r>
          </a:p>
          <a:p>
            <a:r>
              <a:rPr lang="en-GB"/>
              <a:t>Boss battles</a:t>
            </a:r>
            <a:endParaRPr lang="en-US" dirty="0"/>
          </a:p>
        </p:txBody>
      </p:sp>
      <p:pic>
        <p:nvPicPr>
          <p:cNvPr id="2050" name="Picture 2" descr="Image result for pokemon go map">
            <a:extLst>
              <a:ext uri="{FF2B5EF4-FFF2-40B4-BE49-F238E27FC236}">
                <a16:creationId xmlns:a16="http://schemas.microsoft.com/office/drawing/2014/main" id="{19D91B12-3D1B-4F10-83C9-C27411453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868680"/>
            <a:ext cx="2880360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2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c#">
            <a:extLst>
              <a:ext uri="{FF2B5EF4-FFF2-40B4-BE49-F238E27FC236}">
                <a16:creationId xmlns:a16="http://schemas.microsoft.com/office/drawing/2014/main" id="{2E8248B6-9D67-4077-B871-61EF93A8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42" y="3107454"/>
            <a:ext cx="3132711" cy="313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A7018-4A64-41F8-AD6E-8FA7A97B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/>
              <a:t>Background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77A1-F15A-4FAC-8C43-31A23C57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3585891" cy="5333999"/>
          </a:xfrm>
        </p:spPr>
        <p:txBody>
          <a:bodyPr>
            <a:normAutofit/>
          </a:bodyPr>
          <a:lstStyle/>
          <a:p>
            <a:r>
              <a:rPr lang="en-GB"/>
              <a:t>OpenStreetMap – provides the data needed to create the map</a:t>
            </a:r>
          </a:p>
          <a:p>
            <a:r>
              <a:rPr lang="en-GB"/>
              <a:t>Unity and C#</a:t>
            </a:r>
          </a:p>
          <a:p>
            <a:r>
              <a:rPr lang="en-GB"/>
              <a:t>Client – Server model </a:t>
            </a:r>
            <a:endParaRPr lang="en-US" dirty="0"/>
          </a:p>
        </p:txBody>
      </p:sp>
      <p:pic>
        <p:nvPicPr>
          <p:cNvPr id="3074" name="Picture 2" descr="Image result for openstreetmap">
            <a:extLst>
              <a:ext uri="{FF2B5EF4-FFF2-40B4-BE49-F238E27FC236}">
                <a16:creationId xmlns:a16="http://schemas.microsoft.com/office/drawing/2014/main" id="{874DFEF9-0478-429D-A268-49255609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38" y="761999"/>
            <a:ext cx="2581995" cy="258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7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B2F2-8552-4BA6-924D-330C55C9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42" y="1128408"/>
            <a:ext cx="3149187" cy="4601183"/>
          </a:xfrm>
        </p:spPr>
        <p:txBody>
          <a:bodyPr/>
          <a:lstStyle/>
          <a:p>
            <a:r>
              <a:rPr lang="en-GB" dirty="0"/>
              <a:t>OpenStreetMap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C98C-D0B1-4DE8-8B31-36934C33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GB" dirty="0"/>
          </a:p>
          <a:p>
            <a:r>
              <a:rPr lang="en-GB" dirty="0"/>
              <a:t>Download map data</a:t>
            </a:r>
          </a:p>
          <a:p>
            <a:r>
              <a:rPr lang="en-GB" dirty="0"/>
              <a:t>Process the data</a:t>
            </a:r>
          </a:p>
          <a:p>
            <a:r>
              <a:rPr lang="en-GB" dirty="0"/>
              <a:t>Render the map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3D58A-0425-4B40-A2F5-680D1ABA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838" y="2772836"/>
            <a:ext cx="5982630" cy="309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6E0C1-4AB2-4A66-88E4-212048BD4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496" y="1145329"/>
            <a:ext cx="4468972" cy="1369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7DC2F8-5617-4FA3-A143-5484A4352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838" y="3227936"/>
            <a:ext cx="5982630" cy="32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2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F2F5-E5F9-439B-9AA4-34BAF7B3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dirty="0"/>
              <a:t>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2A4E-4CF6-4E2E-9337-4A73B38F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GB" dirty="0"/>
              <a:t>Position the game camera</a:t>
            </a:r>
          </a:p>
          <a:p>
            <a:r>
              <a:rPr lang="en-GB" dirty="0"/>
              <a:t>Create touch input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68353-5331-4333-8138-AE04DB36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20" y="1157942"/>
            <a:ext cx="3474720" cy="45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2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7370-59ED-4B64-A10E-E72EC97A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dirty="0"/>
              <a:t>Client -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36CF-35BC-4864-B15C-7BECF5AF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GB" dirty="0"/>
              <a:t>Multiple clients, one server</a:t>
            </a:r>
          </a:p>
          <a:p>
            <a:r>
              <a:rPr lang="en-GB" dirty="0"/>
              <a:t>Server knows about the world</a:t>
            </a:r>
          </a:p>
          <a:p>
            <a:r>
              <a:rPr lang="en-GB" dirty="0"/>
              <a:t>Server generates enemy spawns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FA76E-9AD7-4032-BC31-F5184C91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20" y="1405816"/>
            <a:ext cx="3474720" cy="40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3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E9BC-4FED-45BD-AEDA-6B72F01E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Term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9A4E-6155-4BEB-BA88-D37E8EBF4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Must do:</a:t>
            </a:r>
          </a:p>
          <a:p>
            <a:pPr lvl="1"/>
            <a:r>
              <a:rPr lang="en-GB" dirty="0"/>
              <a:t>Work on core game mechanics</a:t>
            </a:r>
          </a:p>
          <a:p>
            <a:pPr lvl="1"/>
            <a:r>
              <a:rPr lang="en-GB" dirty="0"/>
              <a:t>Generate enemy locations</a:t>
            </a:r>
          </a:p>
          <a:p>
            <a:pPr lvl="1"/>
            <a:r>
              <a:rPr lang="en-GB" dirty="0"/>
              <a:t>Battle Mechanics</a:t>
            </a:r>
          </a:p>
          <a:p>
            <a:r>
              <a:rPr lang="en-GB" dirty="0"/>
              <a:t>Bonus</a:t>
            </a:r>
          </a:p>
          <a:p>
            <a:pPr lvl="1"/>
            <a:r>
              <a:rPr lang="en-GB" dirty="0"/>
              <a:t>Multiplayer – view other players nearby</a:t>
            </a:r>
          </a:p>
          <a:p>
            <a:pPr lvl="1"/>
            <a:r>
              <a:rPr lang="en-GB" dirty="0"/>
              <a:t>Battle between players</a:t>
            </a:r>
          </a:p>
        </p:txBody>
      </p:sp>
    </p:spTree>
    <p:extLst>
      <p:ext uri="{BB962C8B-B14F-4D97-AF65-F5344CB8AC3E}">
        <p14:creationId xmlns:p14="http://schemas.microsoft.com/office/powerpoint/2010/main" val="4850354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367</Words>
  <Application>Microsoft Office PowerPoint</Application>
  <PresentationFormat>Widescreen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Frame</vt:lpstr>
      <vt:lpstr>Building a Game</vt:lpstr>
      <vt:lpstr>Aims</vt:lpstr>
      <vt:lpstr>The Game</vt:lpstr>
      <vt:lpstr>Background Topics</vt:lpstr>
      <vt:lpstr>OpenStreetMap</vt:lpstr>
      <vt:lpstr>Unity</vt:lpstr>
      <vt:lpstr>Client - Server</vt:lpstr>
      <vt:lpstr>Next Term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Game</dc:title>
  <dc:creator>Pavan Jando</dc:creator>
  <cp:lastModifiedBy>Pavan Jando</cp:lastModifiedBy>
  <cp:revision>5</cp:revision>
  <dcterms:created xsi:type="dcterms:W3CDTF">2018-12-07T03:26:31Z</dcterms:created>
  <dcterms:modified xsi:type="dcterms:W3CDTF">2018-12-07T03:48:18Z</dcterms:modified>
</cp:coreProperties>
</file>