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8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1C77-D455-4CBE-99C3-4CABCC3D57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63CE-2783-469A-849D-8CAF51FF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114486A-9389-4455-AE39-59F7CD66FFC5}"/>
              </a:ext>
            </a:extLst>
          </p:cNvPr>
          <p:cNvSpPr/>
          <p:nvPr/>
        </p:nvSpPr>
        <p:spPr>
          <a:xfrm>
            <a:off x="2418080" y="1776320"/>
            <a:ext cx="2016000" cy="20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00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+</a:t>
            </a:r>
            <a:endParaRPr lang="en-US" sz="3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15287D-51AC-4384-9588-7D02F4E8AB41}"/>
              </a:ext>
            </a:extLst>
          </p:cNvPr>
          <p:cNvSpPr/>
          <p:nvPr/>
        </p:nvSpPr>
        <p:spPr>
          <a:xfrm>
            <a:off x="4551679" y="5201920"/>
            <a:ext cx="2016000" cy="20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1100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-</a:t>
            </a:r>
            <a:endParaRPr lang="en-US" sz="31100" dirty="0">
              <a:solidFill>
                <a:schemeClr val="tx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47D8473-5B50-45AB-A2B2-F84390343F02}"/>
              </a:ext>
            </a:extLst>
          </p:cNvPr>
          <p:cNvSpPr/>
          <p:nvPr/>
        </p:nvSpPr>
        <p:spPr>
          <a:xfrm rot="7470413">
            <a:off x="2552320" y="2802161"/>
            <a:ext cx="3600000" cy="3600000"/>
          </a:xfrm>
          <a:prstGeom prst="arc">
            <a:avLst>
              <a:gd name="adj1" fmla="val 19159303"/>
              <a:gd name="adj2" fmla="val 5362252"/>
            </a:avLst>
          </a:prstGeom>
          <a:ln w="184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283F43D8-3CEE-40C1-9ADD-1D043ECE587B}"/>
              </a:ext>
            </a:extLst>
          </p:cNvPr>
          <p:cNvSpPr/>
          <p:nvPr/>
        </p:nvSpPr>
        <p:spPr>
          <a:xfrm rot="17515787">
            <a:off x="5295815" y="5743922"/>
            <a:ext cx="3600000" cy="3600000"/>
          </a:xfrm>
          <a:prstGeom prst="arc">
            <a:avLst>
              <a:gd name="adj1" fmla="val 19159303"/>
              <a:gd name="adj2" fmla="val 11706874"/>
            </a:avLst>
          </a:prstGeom>
          <a:ln w="184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Tai Le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沛锦</dc:creator>
  <cp:lastModifiedBy>张 沛锦</cp:lastModifiedBy>
  <cp:revision>1</cp:revision>
  <dcterms:created xsi:type="dcterms:W3CDTF">2019-11-12T01:50:36Z</dcterms:created>
  <dcterms:modified xsi:type="dcterms:W3CDTF">2019-11-12T01:58:48Z</dcterms:modified>
</cp:coreProperties>
</file>