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1b1ddea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1b1ddea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1b1ddead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1b1ddead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1b1ddead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1b1ddead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87225" y="3019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Science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Door Pim, Noah, Tim en Mo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125" y="1075200"/>
            <a:ext cx="5226600" cy="27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090950" y="1313750"/>
            <a:ext cx="56070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is </a:t>
            </a:r>
            <a:r>
              <a:rPr lang="nl"/>
              <a:t>Data Science?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3633850" y="2214550"/>
            <a:ext cx="4422300" cy="17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-Inzicht krijgen uit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-Voorbereiden data voor analyse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-Verbanden tussen data voor waardevolle info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75" y="3046806"/>
            <a:ext cx="2938550" cy="1960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ctrTitle"/>
          </p:nvPr>
        </p:nvSpPr>
        <p:spPr>
          <a:xfrm>
            <a:off x="3090950" y="1313750"/>
            <a:ext cx="59442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doet Data Science?</a:t>
            </a:r>
            <a:endParaRPr/>
          </a:p>
        </p:txBody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3633850" y="2214550"/>
            <a:ext cx="4422300" cy="17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-Zorgt voor inzichten waar betere beslissing op genomen kunnen worden.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-Data Science voorziet de data voor machine learning.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0" y="2986950"/>
            <a:ext cx="41148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2949775" y="1313750"/>
            <a:ext cx="60855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is het verschil met BI</a:t>
            </a:r>
            <a:endParaRPr/>
          </a:p>
        </p:txBody>
      </p:sp>
      <p:sp>
        <p:nvSpPr>
          <p:cNvPr id="156" name="Google Shape;156;p16"/>
          <p:cNvSpPr txBox="1"/>
          <p:nvPr>
            <p:ph idx="1" type="subTitle"/>
          </p:nvPr>
        </p:nvSpPr>
        <p:spPr>
          <a:xfrm>
            <a:off x="3633850" y="2214550"/>
            <a:ext cx="4570800" cy="19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-Data Science is meer gericht op voorspellen van </a:t>
            </a:r>
            <a:r>
              <a:rPr lang="nl"/>
              <a:t>trends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-BI kijkt meer naar wat er gebeurt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-Data Science heeft een kleinere scope dan BI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26" y="2406750"/>
            <a:ext cx="2408125" cy="18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213894">
            <a:off x="2071319" y="3299701"/>
            <a:ext cx="2525161" cy="168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