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0193-A2AC-45B4-A6CE-D4CA96C383AE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AF61-EDD0-4C59-9005-DCF167D489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66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0193-A2AC-45B4-A6CE-D4CA96C383AE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AF61-EDD0-4C59-9005-DCF167D489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345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0193-A2AC-45B4-A6CE-D4CA96C383AE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AF61-EDD0-4C59-9005-DCF167D489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0260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0193-A2AC-45B4-A6CE-D4CA96C383AE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AF61-EDD0-4C59-9005-DCF167D489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2064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0193-A2AC-45B4-A6CE-D4CA96C383AE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AF61-EDD0-4C59-9005-DCF167D489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2806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0193-A2AC-45B4-A6CE-D4CA96C383AE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AF61-EDD0-4C59-9005-DCF167D489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242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0193-A2AC-45B4-A6CE-D4CA96C383AE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AF61-EDD0-4C59-9005-DCF167D489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306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0193-A2AC-45B4-A6CE-D4CA96C383AE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AF61-EDD0-4C59-9005-DCF167D489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14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0193-A2AC-45B4-A6CE-D4CA96C383AE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AF61-EDD0-4C59-9005-DCF167D489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1106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0193-A2AC-45B4-A6CE-D4CA96C383AE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AF61-EDD0-4C59-9005-DCF167D489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22098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0193-A2AC-45B4-A6CE-D4CA96C383AE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AF61-EDD0-4C59-9005-DCF167D489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254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0193-A2AC-45B4-A6CE-D4CA96C383AE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AF61-EDD0-4C59-9005-DCF167D489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654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0193-A2AC-45B4-A6CE-D4CA96C383AE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AF61-EDD0-4C59-9005-DCF167D489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22975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4740193-A2AC-45B4-A6CE-D4CA96C383AE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123AF61-EDD0-4C59-9005-DCF167D489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334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4740193-A2AC-45B4-A6CE-D4CA96C383AE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123AF61-EDD0-4C59-9005-DCF167D489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16467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FLORIDA CAR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s-ES" sz="4400" dirty="0" smtClean="0"/>
              <a:t>José Alegre Gamón</a:t>
            </a:r>
          </a:p>
          <a:p>
            <a:r>
              <a:rPr lang="es-ES" sz="4400" dirty="0" smtClean="0"/>
              <a:t>Joan Banyuls Sánchez</a:t>
            </a:r>
          </a:p>
          <a:p>
            <a:r>
              <a:rPr lang="es-ES" sz="4400" dirty="0" smtClean="0"/>
              <a:t>Manuel Cerdá Asensio</a:t>
            </a:r>
          </a:p>
          <a:p>
            <a:r>
              <a:rPr lang="es-ES" sz="4400" dirty="0" smtClean="0"/>
              <a:t>David Fernández Castillo</a:t>
            </a:r>
          </a:p>
          <a:p>
            <a:r>
              <a:rPr lang="es-ES" sz="4400" dirty="0" smtClean="0"/>
              <a:t>Pablo Jordá García</a:t>
            </a:r>
          </a:p>
          <a:p>
            <a:r>
              <a:rPr lang="es-ES" sz="4400" dirty="0" smtClean="0"/>
              <a:t>Marcos Pérez Perpiñá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4558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Inicio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942" y="1897200"/>
            <a:ext cx="8206240" cy="4960800"/>
          </a:xfrm>
        </p:spPr>
      </p:pic>
    </p:spTree>
    <p:extLst>
      <p:ext uri="{BB962C8B-B14F-4D97-AF65-F5344CB8AC3E}">
        <p14:creationId xmlns:p14="http://schemas.microsoft.com/office/powerpoint/2010/main" val="21295878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Tarjetas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81" y="1897200"/>
            <a:ext cx="8073088" cy="4960800"/>
          </a:xfrm>
        </p:spPr>
      </p:pic>
    </p:spTree>
    <p:extLst>
      <p:ext uri="{BB962C8B-B14F-4D97-AF65-F5344CB8AC3E}">
        <p14:creationId xmlns:p14="http://schemas.microsoft.com/office/powerpoint/2010/main" val="22545628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LogIn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46" y="1900382"/>
            <a:ext cx="8063345" cy="4959147"/>
          </a:xfrm>
        </p:spPr>
      </p:pic>
    </p:spTree>
    <p:extLst>
      <p:ext uri="{BB962C8B-B14F-4D97-AF65-F5344CB8AC3E}">
        <p14:creationId xmlns:p14="http://schemas.microsoft.com/office/powerpoint/2010/main" val="22311430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Registro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610" y="1897200"/>
            <a:ext cx="8630775" cy="4960800"/>
          </a:xfrm>
        </p:spPr>
      </p:pic>
    </p:spTree>
    <p:extLst>
      <p:ext uri="{BB962C8B-B14F-4D97-AF65-F5344CB8AC3E}">
        <p14:creationId xmlns:p14="http://schemas.microsoft.com/office/powerpoint/2010/main" val="10320413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Perfil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536" y="1897200"/>
            <a:ext cx="8145903" cy="4960800"/>
          </a:xfrm>
        </p:spPr>
      </p:pic>
    </p:spTree>
    <p:extLst>
      <p:ext uri="{BB962C8B-B14F-4D97-AF65-F5344CB8AC3E}">
        <p14:creationId xmlns:p14="http://schemas.microsoft.com/office/powerpoint/2010/main" val="1863361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 Base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148" y="1897200"/>
            <a:ext cx="9553144" cy="4960800"/>
          </a:xfrm>
        </p:spPr>
      </p:pic>
    </p:spTree>
    <p:extLst>
      <p:ext uri="{BB962C8B-B14F-4D97-AF65-F5344CB8AC3E}">
        <p14:creationId xmlns:p14="http://schemas.microsoft.com/office/powerpoint/2010/main" val="32608282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37</TotalTime>
  <Words>27</Words>
  <Application>Microsoft Office PowerPoint</Application>
  <PresentationFormat>Panorámica</PresentationFormat>
  <Paragraphs>13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Citable</vt:lpstr>
      <vt:lpstr>FLORIDA CAR</vt:lpstr>
      <vt:lpstr>Inicio</vt:lpstr>
      <vt:lpstr>Tarjetas</vt:lpstr>
      <vt:lpstr>LogIn</vt:lpstr>
      <vt:lpstr>Registro</vt:lpstr>
      <vt:lpstr>Perfil</vt:lpstr>
      <vt:lpstr>Diseño Base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FLORIDA CAR</dc:title>
  <dc:creator>MARCOS PEREZ PERPINYA</dc:creator>
  <cp:lastModifiedBy>MARCOS PEREZ PERPINYA</cp:lastModifiedBy>
  <cp:revision>5</cp:revision>
  <dcterms:created xsi:type="dcterms:W3CDTF">2018-04-25T06:39:47Z</dcterms:created>
  <dcterms:modified xsi:type="dcterms:W3CDTF">2018-04-25T07:17:20Z</dcterms:modified>
</cp:coreProperties>
</file>