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3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3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93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41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65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64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80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34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260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44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626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20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21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66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5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40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93E6-FCAE-4DCC-8DFA-91B380F5FD35}" type="datetimeFigureOut">
              <a:rPr lang="es-ES" smtClean="0"/>
              <a:t>25/05/2018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9DBE-4627-4F11-8EEE-411AB68C69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998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9961" y="0"/>
            <a:ext cx="8791575" cy="238760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FLORIDACAR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2559300"/>
            <a:ext cx="8791575" cy="3905667"/>
          </a:xfrm>
        </p:spPr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FOUNDERS:</a:t>
            </a:r>
          </a:p>
          <a:p>
            <a:r>
              <a:rPr lang="es-ES" dirty="0" smtClean="0">
                <a:solidFill>
                  <a:srgbClr val="002060"/>
                </a:solidFill>
              </a:rPr>
              <a:t>	-David</a:t>
            </a: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</a:t>
            </a:r>
            <a:r>
              <a:rPr lang="es-ES" dirty="0" err="1" smtClean="0">
                <a:solidFill>
                  <a:srgbClr val="002060"/>
                </a:solidFill>
              </a:rPr>
              <a:t>joan</a:t>
            </a:r>
            <a:endParaRPr lang="es-ES" dirty="0">
              <a:solidFill>
                <a:srgbClr val="002060"/>
              </a:solidFill>
            </a:endParaRP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-JOSE</a:t>
            </a: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-Manu</a:t>
            </a: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-Marcos</a:t>
            </a:r>
          </a:p>
          <a:p>
            <a:r>
              <a:rPr lang="es-ES" dirty="0">
                <a:solidFill>
                  <a:srgbClr val="002060"/>
                </a:solidFill>
              </a:rPr>
              <a:t>	</a:t>
            </a:r>
            <a:r>
              <a:rPr lang="es-ES" dirty="0" smtClean="0">
                <a:solidFill>
                  <a:srgbClr val="002060"/>
                </a:solidFill>
              </a:rPr>
              <a:t>-Pablo</a:t>
            </a:r>
          </a:p>
          <a:p>
            <a:endParaRPr lang="es-ES" dirty="0"/>
          </a:p>
          <a:p>
            <a:endParaRPr lang="es-E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New </a:t>
            </a:r>
            <a:r>
              <a:rPr lang="es-ES" dirty="0" err="1" smtClean="0">
                <a:solidFill>
                  <a:srgbClr val="FFFF00"/>
                </a:solidFill>
              </a:rPr>
              <a:t>travel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card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page </a:t>
            </a:r>
            <a:r>
              <a:rPr lang="es-ES" dirty="0" err="1" smtClean="0"/>
              <a:t>you</a:t>
            </a:r>
            <a:r>
              <a:rPr lang="es-ES" dirty="0" smtClean="0"/>
              <a:t> can créate a new </a:t>
            </a:r>
            <a:r>
              <a:rPr lang="es-ES" dirty="0" err="1" smtClean="0"/>
              <a:t>travel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 </a:t>
            </a: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choose</a:t>
            </a:r>
            <a:r>
              <a:rPr lang="es-ES" dirty="0" smtClean="0"/>
              <a:t>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trip</a:t>
            </a:r>
            <a:r>
              <a:rPr lang="es-ES" dirty="0" smtClean="0"/>
              <a:t> </a:t>
            </a:r>
            <a:r>
              <a:rPr lang="es-ES" dirty="0" err="1" smtClean="0"/>
              <a:t>starts</a:t>
            </a:r>
            <a:r>
              <a:rPr lang="es-ES" dirty="0" smtClean="0"/>
              <a:t> and </a:t>
            </a:r>
            <a:r>
              <a:rPr lang="es-ES" dirty="0" err="1" smtClean="0"/>
              <a:t>finish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hour</a:t>
            </a:r>
            <a:r>
              <a:rPr lang="es-ES" dirty="0" smtClean="0"/>
              <a:t> and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day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8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New </a:t>
            </a:r>
            <a:r>
              <a:rPr lang="es-ES" dirty="0" err="1">
                <a:solidFill>
                  <a:srgbClr val="FFFF00"/>
                </a:solidFill>
              </a:rPr>
              <a:t>travel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card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978" y="1737760"/>
            <a:ext cx="8850868" cy="46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MY PROFILE and </a:t>
            </a:r>
            <a:r>
              <a:rPr lang="es-ES" dirty="0" err="1" smtClean="0">
                <a:solidFill>
                  <a:srgbClr val="FFFF00"/>
                </a:solidFill>
              </a:rPr>
              <a:t>update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Once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logged</a:t>
            </a:r>
            <a:r>
              <a:rPr lang="es-ES" dirty="0" smtClean="0"/>
              <a:t> in,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option</a:t>
            </a:r>
            <a:r>
              <a:rPr lang="es-ES" dirty="0" smtClean="0"/>
              <a:t> to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profile</a:t>
            </a:r>
            <a:r>
              <a:rPr lang="es-ES" dirty="0" smtClean="0"/>
              <a:t> and </a:t>
            </a:r>
            <a:r>
              <a:rPr lang="es-ES" dirty="0" err="1" smtClean="0"/>
              <a:t>update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78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MY PROFILE and </a:t>
            </a:r>
            <a:r>
              <a:rPr lang="es-ES" dirty="0" err="1">
                <a:solidFill>
                  <a:srgbClr val="FFFF00"/>
                </a:solidFill>
              </a:rPr>
              <a:t>update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633" y="1891145"/>
            <a:ext cx="9083557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MY PROFILE and </a:t>
            </a:r>
            <a:r>
              <a:rPr lang="es-ES" dirty="0" err="1">
                <a:solidFill>
                  <a:srgbClr val="FFFF00"/>
                </a:solidFill>
              </a:rPr>
              <a:t>update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957" y="1766455"/>
            <a:ext cx="9504910" cy="46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13" y="487933"/>
            <a:ext cx="9905998" cy="1478570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HOMEPAGE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612" y="1582039"/>
            <a:ext cx="9905999" cy="5734096"/>
          </a:xfrm>
        </p:spPr>
        <p:txBody>
          <a:bodyPr/>
          <a:lstStyle/>
          <a:p>
            <a:endParaRPr lang="es-ES" dirty="0" smtClean="0">
              <a:solidFill>
                <a:schemeClr val="bg2"/>
              </a:solidFill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r>
              <a:rPr lang="es-ES" dirty="0" smtClean="0"/>
              <a:t>-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homepage</a:t>
            </a:r>
            <a:r>
              <a:rPr lang="es-ES" dirty="0" smtClean="0"/>
              <a:t> of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website</a:t>
            </a:r>
            <a:r>
              <a:rPr lang="es-ES" dirty="0" smtClean="0"/>
              <a:t>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travel</a:t>
            </a:r>
            <a:r>
              <a:rPr lang="es-ES" dirty="0" smtClean="0"/>
              <a:t> </a:t>
            </a:r>
            <a:r>
              <a:rPr lang="es-ES" dirty="0" err="1" smtClean="0"/>
              <a:t>cards</a:t>
            </a:r>
            <a:r>
              <a:rPr lang="es-ES" dirty="0" smtClean="0"/>
              <a:t> and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see</a:t>
            </a:r>
            <a:r>
              <a:rPr lang="es-ES" dirty="0" smtClean="0"/>
              <a:t> more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</a:t>
            </a:r>
            <a:r>
              <a:rPr lang="es-ES" dirty="0" err="1" smtClean="0"/>
              <a:t>them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076" y="571501"/>
            <a:ext cx="9905998" cy="1494415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HOMEPAGE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863" y="1650278"/>
            <a:ext cx="9329087" cy="45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>
                <a:solidFill>
                  <a:srgbClr val="FFFF00"/>
                </a:solidFill>
              </a:rPr>
              <a:t>lOG</a:t>
            </a:r>
            <a:r>
              <a:rPr lang="es-ES" dirty="0" smtClean="0">
                <a:solidFill>
                  <a:srgbClr val="FFFF00"/>
                </a:solidFill>
              </a:rPr>
              <a:t> IN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login</a:t>
            </a:r>
            <a:r>
              <a:rPr lang="es-ES" dirty="0" smtClean="0"/>
              <a:t> page,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wite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credentials</a:t>
            </a:r>
            <a:r>
              <a:rPr lang="es-ES" dirty="0" smtClean="0"/>
              <a:t> and </a:t>
            </a:r>
            <a:r>
              <a:rPr lang="es-ES" dirty="0" err="1" smtClean="0"/>
              <a:t>enter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web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click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registrar to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26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4" y="296400"/>
            <a:ext cx="9905998" cy="1478570"/>
          </a:xfrm>
        </p:spPr>
        <p:txBody>
          <a:bodyPr/>
          <a:lstStyle/>
          <a:p>
            <a:pPr algn="ctr"/>
            <a:r>
              <a:rPr lang="es-ES" dirty="0" err="1">
                <a:solidFill>
                  <a:srgbClr val="FFFF00"/>
                </a:solidFill>
              </a:rPr>
              <a:t>lOG</a:t>
            </a:r>
            <a:r>
              <a:rPr lang="es-ES" dirty="0">
                <a:solidFill>
                  <a:srgbClr val="FFFF00"/>
                </a:solidFill>
              </a:rPr>
              <a:t> IN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356" y="1381991"/>
            <a:ext cx="8763493" cy="46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SIGN IN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page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create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account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filling</a:t>
            </a:r>
            <a:r>
              <a:rPr lang="es-ES" dirty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fields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don’t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68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				</a:t>
            </a:r>
            <a:r>
              <a:rPr lang="en-US" dirty="0" smtClean="0">
                <a:solidFill>
                  <a:srgbClr val="FFFF00"/>
                </a:solidFill>
              </a:rPr>
              <a:t>sign</a:t>
            </a:r>
            <a:r>
              <a:rPr lang="es-ES" dirty="0" smtClean="0">
                <a:solidFill>
                  <a:srgbClr val="FFFF00"/>
                </a:solidFill>
              </a:rPr>
              <a:t> in</a:t>
            </a:r>
            <a:r>
              <a:rPr lang="es-ES" dirty="0" smtClean="0"/>
              <a:t>					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92" y="1839192"/>
            <a:ext cx="8829239" cy="48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FFFF00"/>
                </a:solidFill>
              </a:rPr>
              <a:t>TRAVEL CARD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page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a </a:t>
            </a:r>
            <a:r>
              <a:rPr lang="es-ES" dirty="0" err="1" smtClean="0"/>
              <a:t>travel</a:t>
            </a:r>
            <a:r>
              <a:rPr lang="es-ES" dirty="0" smtClean="0"/>
              <a:t> </a:t>
            </a:r>
            <a:r>
              <a:rPr lang="es-ES" dirty="0" err="1" smtClean="0"/>
              <a:t>card</a:t>
            </a:r>
            <a:r>
              <a:rPr lang="es-ES" dirty="0" smtClean="0"/>
              <a:t>, and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can </a:t>
            </a:r>
            <a:r>
              <a:rPr lang="es-ES" dirty="0" err="1" smtClean="0"/>
              <a:t>sign</a:t>
            </a:r>
            <a:r>
              <a:rPr lang="es-ES" dirty="0" smtClean="0"/>
              <a:t> up in </a:t>
            </a:r>
            <a:r>
              <a:rPr lang="es-ES" dirty="0" err="1" smtClean="0"/>
              <a:t>it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8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FF00"/>
                </a:solidFill>
              </a:rPr>
              <a:t>TRAVEL CARD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57412"/>
            <a:ext cx="9906000" cy="35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64</TotalTime>
  <Words>184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FLORIDACAR</vt:lpstr>
      <vt:lpstr>HOMEPAGE</vt:lpstr>
      <vt:lpstr>HOMEPAGE</vt:lpstr>
      <vt:lpstr>lOG IN</vt:lpstr>
      <vt:lpstr>lOG IN</vt:lpstr>
      <vt:lpstr>SIGN IN</vt:lpstr>
      <vt:lpstr>    sign in     </vt:lpstr>
      <vt:lpstr>TRAVEL CARD</vt:lpstr>
      <vt:lpstr>TRAVEL CARD</vt:lpstr>
      <vt:lpstr>New travel card</vt:lpstr>
      <vt:lpstr>New travel card</vt:lpstr>
      <vt:lpstr>MY PROFILE and update</vt:lpstr>
      <vt:lpstr>MY PROFILE and update</vt:lpstr>
      <vt:lpstr>MY PROFILE and update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FLORIDACAR</dc:title>
  <dc:creator>MANUEL CERDA ASENSIO</dc:creator>
  <cp:lastModifiedBy>MANUEL CERDA ASENSIO</cp:lastModifiedBy>
  <cp:revision>8</cp:revision>
  <dcterms:created xsi:type="dcterms:W3CDTF">2018-05-24T10:38:47Z</dcterms:created>
  <dcterms:modified xsi:type="dcterms:W3CDTF">2018-05-25T09:37:10Z</dcterms:modified>
</cp:coreProperties>
</file>