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A732E-B8EA-4BD8-AC9E-1FDD09F4E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B678B-B64C-4069-B06E-77ED696B9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C94F4-24C9-4431-AD93-DB8F215A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7FBA93-4DC6-4272-A27E-FEE524E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AFAF4-8162-4C4C-B24E-52784131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FD02D-3B6B-4957-95E5-36117BF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CDF8AA-3F00-4ABB-B6A3-4B5DD158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5F1CE-6ECE-4CBE-AB34-94B6BBAD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9AB65-9710-4F3E-A2F8-FF42139C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BB2A67-A541-4FBB-9043-913E2F6E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15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D30AC7-ED15-4832-995A-317B68CD5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54390F-D4DD-46FD-8D78-44B4F09F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E3328-63FB-4BAF-B5AB-4D25092D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903D6-B5EA-4DF6-B5DB-DE242DD3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F8459-DEC8-4B98-B85F-9898747F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E4F68-2F49-46BB-AA05-EC480B9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BC2CD-EEE0-484F-A9BF-967D40DB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F826B-8AB9-409E-B40E-01A1D5E2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EFDDE-0328-4BAE-BC52-DA72744C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E2A93-4661-45BC-B2A9-94CED43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29C7A-1257-4F5A-A57B-E27FB7E3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436FB-2AB7-455B-96D1-F689FA54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E977D-BE33-45CA-BB89-F5A514A5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5599F-4E57-423C-AFB1-E8BEB01B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278E0-4133-4D92-B9AA-6E145687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1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6D0EE-D820-432B-8898-32936D65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4341D-3B11-45F6-B5E2-97CC83FC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E47C2-E98C-4545-879C-7B995993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F8D3D-B4E8-4EAE-A4C9-C48B1D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782BE5-6566-40DC-9350-6DE63FE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3290CD-11BD-4731-A2A5-A63488F7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80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1871-EF27-4E9A-93BC-1928E21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3AA99-AA5D-4491-A03F-211F8A1D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7860C8-CC11-4391-A233-AEFFEDC2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67A70E-08E5-4029-AB2F-798E59019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1198C2-E79D-4600-882F-398683DDB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92BF33-7212-4CE1-B019-5606AC0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8A6E3C-4C0A-4567-9F24-9AE77BA9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4DB1CA-2D8D-4D8D-BCF0-F5176EE9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3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6BE51-A3BF-454B-A0FD-EA17C951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A3D632-9998-4EBA-BF00-A839B87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55FA95-F777-4A8F-A22A-2D66B1B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A0E12-A641-4DAA-8488-EDC74E9D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3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ECDE41-2321-49B4-BEF1-84CFCF9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B7D29D-BDD3-4FC2-937C-32BA791E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4160F-2537-4B1B-8828-F98F0CA4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0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38183-3278-4A69-901F-313CFB40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AE8C0-8AA5-4856-B1CB-AACFD616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4586C-6484-43C8-986F-52E7F2A7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64BF9-249A-425D-8AFE-A3EBF3E0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A78CED-B295-4974-9A1B-8CC146F3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E75E43-2EAD-4B0D-AC52-7EDEBB0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6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06BF5-9C09-427E-9467-26834F40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F3CC5D-6189-4DB2-82CA-027D3203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9A0C60-7522-4855-A114-26F84129D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FE57DE-02A8-4B2B-9278-C005BEF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75DB57-8D2A-4DB6-809A-05A558B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57B4D-CB60-4E34-8250-FF046967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5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8A4752-5737-4515-9ED7-4A0A081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DB8818-F3CD-4FD0-9042-7BF853964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053CA-45DE-41FA-959F-91EF48C5E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7C74-8BC0-44DA-AB41-E56279F246B6}" type="datetimeFigureOut">
              <a:rPr lang="es-ES" smtClean="0"/>
              <a:t>08/11/2017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61627-58AE-4051-86B4-AC069DDAF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144B80-66D3-441C-9860-4483BE970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BF29-0001-41E5-BB2E-9378ADFE27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47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B30654-D48B-4ABB-A15E-314B450FE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5" y="3776260"/>
            <a:ext cx="5877117" cy="32097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AD1F7C-BE97-480F-AB92-6FD78164C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393"/>
            <a:ext cx="9144000" cy="942932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VirtualBox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8D296D-A76D-4C3F-BF8A-08530B4E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60" y="4190292"/>
            <a:ext cx="4307068" cy="2381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660FA6-3E3D-4772-889F-638793070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221">
            <a:off x="7744255" y="973356"/>
            <a:ext cx="4394348" cy="24608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370B67D-822B-4857-BC08-A4C49E9E5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9585">
            <a:off x="-129206" y="631065"/>
            <a:ext cx="4960755" cy="33058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86C03C9-EC6E-4CDD-ACE8-F1D01FF6C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0" y="1253325"/>
            <a:ext cx="4127829" cy="41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BBE1D-6C58-49FE-9AEB-81111C37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96" y="0"/>
            <a:ext cx="8828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93B4D5-78B6-4E32-B8FA-96FCD933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11" y="0"/>
            <a:ext cx="5289990" cy="29252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34921A-F630-4B6F-9877-5D5A8B17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4316" cy="32890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1BB9E8-DC6C-4502-939A-4A4F1D91E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10" y="2675058"/>
            <a:ext cx="5416177" cy="43329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510168-4680-4EB6-A0CD-6E7B5FD06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8" y="3971542"/>
            <a:ext cx="7219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93218E-F453-4977-857C-7E2E3694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4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VirtualBox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</dc:title>
  <dc:creator>PABLO JORDA GARCIA</dc:creator>
  <cp:lastModifiedBy>PABLO JORDA GARCIA</cp:lastModifiedBy>
  <cp:revision>2</cp:revision>
  <dcterms:created xsi:type="dcterms:W3CDTF">2017-11-08T22:03:24Z</dcterms:created>
  <dcterms:modified xsi:type="dcterms:W3CDTF">2017-11-08T22:14:20Z</dcterms:modified>
</cp:coreProperties>
</file>