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0A732E-B8EA-4BD8-AC9E-1FDD09F4E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08B678B-B64C-4069-B06E-77ED696B9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1BC94F4-24C9-4431-AD93-DB8F215A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09/11/2017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A7FBA93-4DC6-4272-A27E-FEE524EB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C4AFAF4-8162-4C4C-B24E-52784131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7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4FD02D-3B6B-4957-95E5-36117BF1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ACDF8AA-3F00-4ABB-B6A3-4B5DD158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465F1CE-6ECE-4CBE-AB34-94B6BBAD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09/11/2017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5D9AB65-9710-4F3E-A2F8-FF42139C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4BB2A67-A541-4FBB-9043-913E2F6E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1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7DD30AC7-ED15-4832-995A-317B68CD5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4554390F-D4DD-46FD-8D78-44B4F09F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DAE3328-63FB-4BAF-B5AB-4D25092D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09/11/2017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31903D6-B5EA-4DF6-B5DB-DE242DD3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F6F8459-DEC8-4B98-B85F-9898747F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8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DE4F68-2F49-46BB-AA05-EC480B9E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74BC2CD-EEE0-484F-A9BF-967D40DB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E8F826B-8AB9-409E-B40E-01A1D5E2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09/11/2017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3DEFDDE-0328-4BAE-BC52-DA72744C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E2A93-4661-45BC-B2A9-94CED43A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7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B329C7A-1257-4F5A-A57B-E27FB7E3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59436FB-2AB7-455B-96D1-F689FA54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46E977D-BE33-45CA-BB89-F5A514A5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09/11/2017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885599F-4E57-423C-AFB1-E8BEB01B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BD278E0-4133-4D92-B9AA-6E145687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13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16D0EE-D820-432B-8898-32936D65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1B4341D-3B11-45F6-B5E2-97CC83FC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4AE47C2-E98C-4545-879C-7B9959932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98F8D3D-B4E8-4EAE-A4C9-C48B1DFE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09/11/2017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9782BE5-6566-40DC-9350-6DE63FE0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83290CD-11BD-4731-A2A5-A63488F7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80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341871-EF27-4E9A-93BC-1928E213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413AA99-AA5D-4491-A03F-211F8A1D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D27860C8-CC11-4391-A233-AEFFEDC2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A267A70E-08E5-4029-AB2F-798E59019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21198C2-E79D-4600-882F-398683DDB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4D92BF33-7212-4CE1-B019-5606AC0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09/11/2017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FF8A6E3C-4C0A-4567-9F24-9AE77BA9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C4DB1CA-2D8D-4D8D-BCF0-F5176EE9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3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AB6BE51-A3BF-454B-A0FD-EA17C951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56A3D632-9998-4EBA-BF00-A839B876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09/11/2017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9755FA95-F777-4A8F-A22A-2D66B1BF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FAA0E12-A641-4DAA-8488-EDC74E9D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73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FCECDE41-2321-49B4-BEF1-84CFCF91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09/11/2017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D4B7D29D-BDD3-4FC2-937C-32BA791E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D14160F-2537-4B1B-8828-F98F0CA4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05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A938183-3278-4A69-901F-313CFB40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5BAE8C0-8AA5-4856-B1CB-AACFD616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3F4586C-6484-43C8-986F-52E7F2A7E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6564BF9-249A-425D-8AFE-A3EBF3E0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09/11/2017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2A78CED-B295-4974-9A1B-8CC146F3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5E75E43-2EAD-4B0D-AC52-7EDEBB0F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68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D06BF5-9C09-427E-9467-26834F40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7AF3CC5D-6189-4DB2-82CA-027D3203F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269A0C60-7522-4855-A114-26F84129D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BFE57DE-02A8-4B2B-9278-C005BEFB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09/11/2017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475DB57-8D2A-4DB6-809A-05A558B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3C57B4D-CB60-4E34-8250-FF046967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95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C8A4752-5737-4515-9ED7-4A0A0810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CDB8818-F3CD-4FD0-9042-7BF853964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F1053CA-45DE-41FA-959F-91EF48C5E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7C74-8BC0-44DA-AB41-E56279F246B6}" type="datetimeFigureOut">
              <a:rPr lang="es-ES" smtClean="0"/>
              <a:t>09/11/2017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E361627-58AE-4051-86B4-AC069DDAF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C144B80-66D3-441C-9860-4483BE970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47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46B30654-D48B-4ABB-A15E-314B450FE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5" y="3776260"/>
            <a:ext cx="5877117" cy="32097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AD1F7C-BE97-480F-AB92-6FD78164C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393"/>
            <a:ext cx="9144000" cy="942932"/>
          </a:xfrm>
        </p:spPr>
        <p:txBody>
          <a:bodyPr/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VirtualBox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048D296D-A76D-4C3F-BF8A-08530B4EE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760" y="4190292"/>
            <a:ext cx="4307068" cy="23817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2F660FA6-3E3D-4772-889F-638793070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221">
            <a:off x="7744255" y="973356"/>
            <a:ext cx="4394348" cy="24608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6370B67D-822B-4857-BC08-A4C49E9E5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9585">
            <a:off x="-129206" y="631065"/>
            <a:ext cx="4960755" cy="33058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E86C03C9-EC6E-4CDD-ACE8-F1D01FF6C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20" y="1253325"/>
            <a:ext cx="4127829" cy="412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66" y="266700"/>
            <a:ext cx="12218366" cy="639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3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74" y="0"/>
            <a:ext cx="3859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3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47" y="0"/>
            <a:ext cx="4531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72ABBE1D-6C58-49FE-9AEB-81111C37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96" y="0"/>
            <a:ext cx="8828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5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9793B4D5-78B6-4E32-B8FA-96FCD933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11" y="0"/>
            <a:ext cx="5289990" cy="29252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5F34921A-F630-4B6F-9877-5D5A8B172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4316" cy="32890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981BB9E8-DC6C-4502-939A-4A4F1D91E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10" y="2675058"/>
            <a:ext cx="5416177" cy="433294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16510168-4680-4EB6-A0CD-6E7B5FD06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8" y="3971542"/>
            <a:ext cx="72199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7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693218E-F453-4977-857C-7E2E3694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0" y="0"/>
            <a:ext cx="1029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6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443" cy="6858000"/>
          </a:xfrm>
        </p:spPr>
      </p:pic>
    </p:spTree>
    <p:extLst>
      <p:ext uri="{BB962C8B-B14F-4D97-AF65-F5344CB8AC3E}">
        <p14:creationId xmlns:p14="http://schemas.microsoft.com/office/powerpoint/2010/main" val="25273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0"/>
            <a:ext cx="10304779" cy="68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8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0" y="0"/>
            <a:ext cx="10889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8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6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" y="0"/>
            <a:ext cx="10180320" cy="686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46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</Words>
  <Application>Microsoft Office PowerPoint</Application>
  <PresentationFormat>Panorámica</PresentationFormat>
  <Paragraphs>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VirtualBox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VirtualBox</dc:title>
  <dc:creator>PABLO JORDA GARCIA</dc:creator>
  <cp:lastModifiedBy>PABLO JORDA GARCIA</cp:lastModifiedBy>
  <cp:revision>5</cp:revision>
  <dcterms:created xsi:type="dcterms:W3CDTF">2017-11-08T22:03:24Z</dcterms:created>
  <dcterms:modified xsi:type="dcterms:W3CDTF">2017-11-09T09:14:27Z</dcterms:modified>
</cp:coreProperties>
</file>