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94660"/>
  </p:normalViewPr>
  <p:slideViewPr>
    <p:cSldViewPr>
      <p:cViewPr varScale="1">
        <p:scale>
          <a:sx n="97" d="100"/>
          <a:sy n="97" d="100"/>
        </p:scale>
        <p:origin x="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F455-88D3-49CF-B4F1-6F78D218297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EB0F6-96FD-475B-A11A-66DE50F7D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xiaj不带动画">
    <p:bg>
      <p:bgPr>
        <a:gradFill>
          <a:gsLst>
            <a:gs pos="1000">
              <a:srgbClr val="FFFF00"/>
            </a:gs>
            <a:gs pos="0">
              <a:srgbClr val="FF0000">
                <a:alpha val="70000"/>
              </a:srgbClr>
            </a:gs>
            <a:gs pos="2000">
              <a:srgbClr val="002060"/>
            </a:gs>
            <a:gs pos="1600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71500" y="642938"/>
            <a:ext cx="8229600" cy="4603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81090"/>
            <a:ext cx="8643998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786478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sz="2400" b="0">
                <a:latin typeface="+mj-ea"/>
                <a:ea typeface="+mj-ea"/>
              </a:defRPr>
            </a:lvl2pPr>
            <a:lvl3pPr>
              <a:defRPr sz="2400" b="0">
                <a:latin typeface="+mj-ea"/>
                <a:ea typeface="+mj-ea"/>
              </a:defRPr>
            </a:lvl3pPr>
            <a:lvl4pPr>
              <a:defRPr sz="2400" b="0">
                <a:latin typeface="+mj-ea"/>
                <a:ea typeface="+mj-ea"/>
              </a:defRPr>
            </a:lvl4pPr>
            <a:lvl5pPr>
              <a:defRPr sz="24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547016"/>
      </p:ext>
    </p:extLst>
  </p:cSld>
  <p:clrMapOvr>
    <a:masterClrMapping/>
  </p:clrMapOvr>
  <p:transition>
    <p:wipe dir="u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idx="1"/>
          </p:nvPr>
        </p:nvSpPr>
        <p:spPr bwMode="auto">
          <a:xfrm>
            <a:off x="0" y="17846"/>
            <a:ext cx="9144000" cy="6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9857146"/>
      </p:ext>
    </p:extLst>
  </p:cSld>
  <p:clrMapOvr>
    <a:masterClrMapping/>
  </p:clrMapOvr>
  <p:transition>
    <p:wipe dir="u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xj带动画">
    <p:bg>
      <p:bgPr>
        <a:gradFill>
          <a:gsLst>
            <a:gs pos="1000">
              <a:srgbClr val="FFFF00"/>
            </a:gs>
            <a:gs pos="0">
              <a:srgbClr val="FF0000">
                <a:alpha val="70000"/>
              </a:srgbClr>
            </a:gs>
            <a:gs pos="2000">
              <a:srgbClr val="002060"/>
            </a:gs>
            <a:gs pos="1600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71500" y="642938"/>
            <a:ext cx="8229600" cy="46037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81090"/>
            <a:ext cx="8643998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6000792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sz="2400" b="0">
                <a:latin typeface="+mj-ea"/>
                <a:ea typeface="+mj-ea"/>
              </a:defRPr>
            </a:lvl2pPr>
            <a:lvl3pPr>
              <a:defRPr sz="2400" b="0">
                <a:latin typeface="+mj-ea"/>
                <a:ea typeface="+mj-ea"/>
              </a:defRPr>
            </a:lvl3pPr>
            <a:lvl4pPr>
              <a:defRPr sz="2400" b="0">
                <a:latin typeface="+mj-ea"/>
                <a:ea typeface="+mj-ea"/>
              </a:defRPr>
            </a:lvl4pPr>
            <a:lvl5pPr>
              <a:defRPr sz="24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1161647"/>
      </p:ext>
    </p:extLst>
  </p:cSld>
  <p:clrMapOvr>
    <a:masterClrMapping/>
  </p:clrMapOvr>
  <p:transition>
    <p:wipe dir="u"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689645"/>
      </p:ext>
    </p:extLst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51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1520" y="980728"/>
            <a:ext cx="4038600" cy="55446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980728"/>
            <a:ext cx="4038600" cy="55446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5769355"/>
      </p:ext>
    </p:extLst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">
              <a:srgbClr val="FFFF00">
                <a:lumMod val="100000"/>
                <a:alpha val="49000"/>
              </a:srgbClr>
            </a:gs>
            <a:gs pos="0">
              <a:srgbClr val="FF0000">
                <a:alpha val="70000"/>
              </a:srgbClr>
            </a:gs>
            <a:gs pos="2000">
              <a:srgbClr val="002060"/>
            </a:gs>
            <a:gs pos="1600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>
                  <a:alpha val="24000"/>
                </a:srgbClr>
              </a:gs>
              <a:gs pos="70000">
                <a:srgbClr val="C4D6EB">
                  <a:alpha val="29000"/>
                </a:srgbClr>
              </a:gs>
              <a:gs pos="100000">
                <a:srgbClr val="FFEBFA">
                  <a:alpha val="52000"/>
                </a:srgbClr>
              </a:gs>
            </a:gsLst>
            <a:lin ang="5400000" scaled="0"/>
            <a:tileRect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500063" y="142875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0" y="857250"/>
            <a:ext cx="86868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3966" y="6573837"/>
            <a:ext cx="500034" cy="28416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14C3B-3690-40D5-AF17-FBC0E8838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4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transition>
    <p:wipe dir="u"/>
    <p:sndAc>
      <p:stSnd>
        <p:snd r:embed="rId8" name="camera.wav"/>
      </p:stSnd>
    </p:sndAc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onsolas" pitchFamily="49" charset="0"/>
          <a:ea typeface="华文楷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onsolas" pitchFamily="49" charset="0"/>
          <a:ea typeface="华文楷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onsolas" pitchFamily="49" charset="0"/>
          <a:ea typeface="华文楷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onsolas" pitchFamily="49" charset="0"/>
          <a:ea typeface="华文楷体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SzPct val="50000"/>
        <a:buFont typeface="Wingdings" pitchFamily="2" charset="2"/>
        <a:buChar char="Ø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p"/>
        <a:defRPr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Ø"/>
        <a:defRPr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05" y="908720"/>
            <a:ext cx="6353175" cy="2238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05" y="3645023"/>
            <a:ext cx="6353175" cy="2429439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214282" y="1700808"/>
            <a:ext cx="1909446" cy="8640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Eclipse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323528" y="4427694"/>
            <a:ext cx="1909446" cy="86409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59349"/>
      </p:ext>
    </p:extLst>
  </p:cSld>
  <p:clrMapOvr>
    <a:masterClrMapping/>
  </p:clrMapOvr>
  <p:transition>
    <p:wipe dir="u"/>
    <p:sndAc>
      <p:stSnd>
        <p:snd r:embed="rId2" name="camera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xj">
  <a:themeElements>
    <a:clrScheme name="自定义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华文楷体</vt:lpstr>
      <vt:lpstr>宋体</vt:lpstr>
      <vt:lpstr>Arial</vt:lpstr>
      <vt:lpstr>Calibri</vt:lpstr>
      <vt:lpstr>Consolas</vt:lpstr>
      <vt:lpstr>Corbel</vt:lpstr>
      <vt:lpstr>Verdana</vt:lpstr>
      <vt:lpstr>Wingdings</vt:lpstr>
      <vt:lpstr>1_xj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 数据库应用教程</dc:title>
  <dc:creator>cheng</dc:creator>
  <cp:lastModifiedBy>FireBird</cp:lastModifiedBy>
  <cp:revision>129</cp:revision>
  <dcterms:created xsi:type="dcterms:W3CDTF">2010-12-23T07:31:54Z</dcterms:created>
  <dcterms:modified xsi:type="dcterms:W3CDTF">2016-09-26T06:50:24Z</dcterms:modified>
</cp:coreProperties>
</file>